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3"/>
  </p:notesMasterIdLst>
  <p:handoutMasterIdLst>
    <p:handoutMasterId r:id="rId34"/>
  </p:handoutMasterIdLst>
  <p:sldIdLst>
    <p:sldId id="272" r:id="rId2"/>
    <p:sldId id="264" r:id="rId3"/>
    <p:sldId id="265" r:id="rId4"/>
    <p:sldId id="277" r:id="rId5"/>
    <p:sldId id="291" r:id="rId6"/>
    <p:sldId id="292" r:id="rId7"/>
    <p:sldId id="275" r:id="rId8"/>
    <p:sldId id="278" r:id="rId9"/>
    <p:sldId id="293" r:id="rId10"/>
    <p:sldId id="294" r:id="rId11"/>
    <p:sldId id="279" r:id="rId12"/>
    <p:sldId id="280" r:id="rId13"/>
    <p:sldId id="295" r:id="rId14"/>
    <p:sldId id="296" r:id="rId15"/>
    <p:sldId id="297" r:id="rId16"/>
    <p:sldId id="286" r:id="rId17"/>
    <p:sldId id="298" r:id="rId18"/>
    <p:sldId id="287" r:id="rId19"/>
    <p:sldId id="288" r:id="rId20"/>
    <p:sldId id="299" r:id="rId21"/>
    <p:sldId id="270" r:id="rId22"/>
    <p:sldId id="300" r:id="rId23"/>
    <p:sldId id="281" r:id="rId24"/>
    <p:sldId id="289" r:id="rId25"/>
    <p:sldId id="303" r:id="rId26"/>
    <p:sldId id="290" r:id="rId27"/>
    <p:sldId id="271" r:id="rId28"/>
    <p:sldId id="282" r:id="rId29"/>
    <p:sldId id="301" r:id="rId30"/>
    <p:sldId id="283" r:id="rId31"/>
    <p:sldId id="304" r:id="rId32"/>
  </p:sldIdLst>
  <p:sldSz cx="9144000" cy="6858000" type="screen4x3"/>
  <p:notesSz cx="6858000" cy="9144000"/>
  <p:embeddedFontLst>
    <p:embeddedFont>
      <p:font typeface="Century Gothic" panose="020B0502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0AC69-3BD7-41AD-B17C-9BE842ABA0D4}" v="15922" dt="2024-07-03T14:00:49.33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3464" autoAdjust="0"/>
  </p:normalViewPr>
  <p:slideViewPr>
    <p:cSldViewPr>
      <p:cViewPr varScale="1">
        <p:scale>
          <a:sx n="103" d="100"/>
          <a:sy n="103" d="100"/>
        </p:scale>
        <p:origin x="1272" y="114"/>
      </p:cViewPr>
      <p:guideLst>
        <p:guide orient="horz" pos="2160"/>
        <p:guide pos="2880"/>
      </p:guideLst>
    </p:cSldViewPr>
  </p:slideViewPr>
  <p:outlineViewPr>
    <p:cViewPr>
      <p:scale>
        <a:sx n="33" d="100"/>
        <a:sy n="33" d="100"/>
      </p:scale>
      <p:origin x="0" y="-24077"/>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FB60AC69-3BD7-41AD-B17C-9BE842ABA0D4}"/>
    <pc:docChg chg="undo custSel addSld delSld modSld sldOrd">
      <pc:chgData name="Caitlin Coleman" userId="96f87ca1-0e64-4ae8-8d77-98757b85df0b" providerId="ADAL" clId="{FB60AC69-3BD7-41AD-B17C-9BE842ABA0D4}" dt="2024-07-03T14:00:49.336" v="20398" actId="20577"/>
      <pc:docMkLst>
        <pc:docMk/>
      </pc:docMkLst>
      <pc:sldChg chg="modSp mod">
        <pc:chgData name="Caitlin Coleman" userId="96f87ca1-0e64-4ae8-8d77-98757b85df0b" providerId="ADAL" clId="{FB60AC69-3BD7-41AD-B17C-9BE842ABA0D4}" dt="2024-07-02T14:34:53.656" v="663" actId="20577"/>
        <pc:sldMkLst>
          <pc:docMk/>
          <pc:sldMk cId="0" sldId="264"/>
        </pc:sldMkLst>
        <pc:spChg chg="mod">
          <ac:chgData name="Caitlin Coleman" userId="96f87ca1-0e64-4ae8-8d77-98757b85df0b" providerId="ADAL" clId="{FB60AC69-3BD7-41AD-B17C-9BE842ABA0D4}" dt="2024-07-02T14:34:53.656" v="663" actId="20577"/>
          <ac:spMkLst>
            <pc:docMk/>
            <pc:sldMk cId="0" sldId="264"/>
            <ac:spMk id="10243" creationId="{00000000-0000-0000-0000-000000000000}"/>
          </ac:spMkLst>
        </pc:spChg>
      </pc:sldChg>
      <pc:sldChg chg="addSp delSp modSp mod modAnim">
        <pc:chgData name="Caitlin Coleman" userId="96f87ca1-0e64-4ae8-8d77-98757b85df0b" providerId="ADAL" clId="{FB60AC69-3BD7-41AD-B17C-9BE842ABA0D4}" dt="2024-07-03T12:51:53.385" v="20161"/>
        <pc:sldMkLst>
          <pc:docMk/>
          <pc:sldMk cId="0" sldId="265"/>
        </pc:sldMkLst>
        <pc:spChg chg="add mod ord">
          <ac:chgData name="Caitlin Coleman" userId="96f87ca1-0e64-4ae8-8d77-98757b85df0b" providerId="ADAL" clId="{FB60AC69-3BD7-41AD-B17C-9BE842ABA0D4}" dt="2024-07-03T12:51:53.385" v="20161"/>
          <ac:spMkLst>
            <pc:docMk/>
            <pc:sldMk cId="0" sldId="265"/>
            <ac:spMk id="4" creationId="{F38CB2F5-71BD-50ED-08AA-64D5ADC655C3}"/>
          </ac:spMkLst>
        </pc:spChg>
        <pc:spChg chg="add del mod">
          <ac:chgData name="Caitlin Coleman" userId="96f87ca1-0e64-4ae8-8d77-98757b85df0b" providerId="ADAL" clId="{FB60AC69-3BD7-41AD-B17C-9BE842ABA0D4}" dt="2024-07-02T13:34:36.775" v="608" actId="478"/>
          <ac:spMkLst>
            <pc:docMk/>
            <pc:sldMk cId="0" sldId="265"/>
            <ac:spMk id="5" creationId="{5A19C2FC-184E-031A-DF9A-39C8BA0BA44F}"/>
          </ac:spMkLst>
        </pc:spChg>
        <pc:spChg chg="mod">
          <ac:chgData name="Caitlin Coleman" userId="96f87ca1-0e64-4ae8-8d77-98757b85df0b" providerId="ADAL" clId="{FB60AC69-3BD7-41AD-B17C-9BE842ABA0D4}" dt="2024-07-02T13:02:15.427" v="87" actId="20577"/>
          <ac:spMkLst>
            <pc:docMk/>
            <pc:sldMk cId="0" sldId="265"/>
            <ac:spMk id="11266" creationId="{00000000-0000-0000-0000-000000000000}"/>
          </ac:spMkLst>
        </pc:spChg>
        <pc:spChg chg="mod">
          <ac:chgData name="Caitlin Coleman" userId="96f87ca1-0e64-4ae8-8d77-98757b85df0b" providerId="ADAL" clId="{FB60AC69-3BD7-41AD-B17C-9BE842ABA0D4}" dt="2024-07-02T14:41:54.830" v="1293" actId="27636"/>
          <ac:spMkLst>
            <pc:docMk/>
            <pc:sldMk cId="0" sldId="265"/>
            <ac:spMk id="11267" creationId="{00000000-0000-0000-0000-000000000000}"/>
          </ac:spMkLst>
        </pc:spChg>
        <pc:picChg chg="add mod modCrop">
          <ac:chgData name="Caitlin Coleman" userId="96f87ca1-0e64-4ae8-8d77-98757b85df0b" providerId="ADAL" clId="{FB60AC69-3BD7-41AD-B17C-9BE842ABA0D4}" dt="2024-07-02T14:42:12.324" v="1296" actId="1076"/>
          <ac:picMkLst>
            <pc:docMk/>
            <pc:sldMk cId="0" sldId="265"/>
            <ac:picMk id="3" creationId="{3DC68CEE-B1FB-8E3F-02B4-34090D8CC136}"/>
          </ac:picMkLst>
        </pc:picChg>
      </pc:sldChg>
      <pc:sldChg chg="del">
        <pc:chgData name="Caitlin Coleman" userId="96f87ca1-0e64-4ae8-8d77-98757b85df0b" providerId="ADAL" clId="{FB60AC69-3BD7-41AD-B17C-9BE842ABA0D4}" dt="2024-07-02T13:05:56.440" v="355" actId="47"/>
        <pc:sldMkLst>
          <pc:docMk/>
          <pc:sldMk cId="0" sldId="267"/>
        </pc:sldMkLst>
      </pc:sldChg>
      <pc:sldChg chg="del">
        <pc:chgData name="Caitlin Coleman" userId="96f87ca1-0e64-4ae8-8d77-98757b85df0b" providerId="ADAL" clId="{FB60AC69-3BD7-41AD-B17C-9BE842ABA0D4}" dt="2024-07-02T13:08:58.458" v="357" actId="47"/>
        <pc:sldMkLst>
          <pc:docMk/>
          <pc:sldMk cId="2069639696" sldId="268"/>
        </pc:sldMkLst>
      </pc:sldChg>
      <pc:sldChg chg="modSp mod ord">
        <pc:chgData name="Caitlin Coleman" userId="96f87ca1-0e64-4ae8-8d77-98757b85df0b" providerId="ADAL" clId="{FB60AC69-3BD7-41AD-B17C-9BE842ABA0D4}" dt="2024-07-02T18:10:58.293" v="15634" actId="14100"/>
        <pc:sldMkLst>
          <pc:docMk/>
          <pc:sldMk cId="3029162902" sldId="270"/>
        </pc:sldMkLst>
        <pc:spChg chg="mod">
          <ac:chgData name="Caitlin Coleman" userId="96f87ca1-0e64-4ae8-8d77-98757b85df0b" providerId="ADAL" clId="{FB60AC69-3BD7-41AD-B17C-9BE842ABA0D4}" dt="2024-07-02T18:10:58.293" v="15634" actId="14100"/>
          <ac:spMkLst>
            <pc:docMk/>
            <pc:sldMk cId="3029162902" sldId="270"/>
            <ac:spMk id="3" creationId="{C3227152-CF6A-3AA8-CAC9-B892F0C754B0}"/>
          </ac:spMkLst>
        </pc:spChg>
      </pc:sldChg>
      <pc:sldChg chg="modSp mod ord">
        <pc:chgData name="Caitlin Coleman" userId="96f87ca1-0e64-4ae8-8d77-98757b85df0b" providerId="ADAL" clId="{FB60AC69-3BD7-41AD-B17C-9BE842ABA0D4}" dt="2024-07-02T18:43:04.821" v="17298" actId="14100"/>
        <pc:sldMkLst>
          <pc:docMk/>
          <pc:sldMk cId="1933572423" sldId="271"/>
        </pc:sldMkLst>
        <pc:spChg chg="mod">
          <ac:chgData name="Caitlin Coleman" userId="96f87ca1-0e64-4ae8-8d77-98757b85df0b" providerId="ADAL" clId="{FB60AC69-3BD7-41AD-B17C-9BE842ABA0D4}" dt="2024-07-02T18:43:04.821" v="17298" actId="14100"/>
          <ac:spMkLst>
            <pc:docMk/>
            <pc:sldMk cId="1933572423" sldId="271"/>
            <ac:spMk id="3" creationId="{3C01AC4C-482E-02BD-BADA-C2D6C8D02BC9}"/>
          </ac:spMkLst>
        </pc:spChg>
      </pc:sldChg>
      <pc:sldChg chg="modSp mod">
        <pc:chgData name="Caitlin Coleman" userId="96f87ca1-0e64-4ae8-8d77-98757b85df0b" providerId="ADAL" clId="{FB60AC69-3BD7-41AD-B17C-9BE842ABA0D4}" dt="2024-07-03T13:08:17.461" v="20168" actId="33553"/>
        <pc:sldMkLst>
          <pc:docMk/>
          <pc:sldMk cId="3886239831" sldId="272"/>
        </pc:sldMkLst>
        <pc:spChg chg="mod">
          <ac:chgData name="Caitlin Coleman" userId="96f87ca1-0e64-4ae8-8d77-98757b85df0b" providerId="ADAL" clId="{FB60AC69-3BD7-41AD-B17C-9BE842ABA0D4}" dt="2024-07-03T13:08:17.461" v="20168" actId="33553"/>
          <ac:spMkLst>
            <pc:docMk/>
            <pc:sldMk cId="3886239831" sldId="272"/>
            <ac:spMk id="2" creationId="{4E7A1944-20A9-5EFC-CF5D-428D07B9FF1F}"/>
          </ac:spMkLst>
        </pc:spChg>
        <pc:spChg chg="mod">
          <ac:chgData name="Caitlin Coleman" userId="96f87ca1-0e64-4ae8-8d77-98757b85df0b" providerId="ADAL" clId="{FB60AC69-3BD7-41AD-B17C-9BE842ABA0D4}" dt="2024-07-02T13:02:01.278" v="47" actId="6549"/>
          <ac:spMkLst>
            <pc:docMk/>
            <pc:sldMk cId="3886239831" sldId="272"/>
            <ac:spMk id="3" creationId="{FF68ED90-5F09-E335-E8D2-4F2687C0EB59}"/>
          </ac:spMkLst>
        </pc:spChg>
      </pc:sldChg>
      <pc:sldChg chg="del">
        <pc:chgData name="Caitlin Coleman" userId="96f87ca1-0e64-4ae8-8d77-98757b85df0b" providerId="ADAL" clId="{FB60AC69-3BD7-41AD-B17C-9BE842ABA0D4}" dt="2024-07-02T13:05:52.379" v="353" actId="47"/>
        <pc:sldMkLst>
          <pc:docMk/>
          <pc:sldMk cId="176985924" sldId="273"/>
        </pc:sldMkLst>
      </pc:sldChg>
      <pc:sldChg chg="del">
        <pc:chgData name="Caitlin Coleman" userId="96f87ca1-0e64-4ae8-8d77-98757b85df0b" providerId="ADAL" clId="{FB60AC69-3BD7-41AD-B17C-9BE842ABA0D4}" dt="2024-07-02T13:05:53.974" v="354" actId="47"/>
        <pc:sldMkLst>
          <pc:docMk/>
          <pc:sldMk cId="2900955170" sldId="274"/>
        </pc:sldMkLst>
      </pc:sldChg>
      <pc:sldChg chg="modSp mod ord">
        <pc:chgData name="Caitlin Coleman" userId="96f87ca1-0e64-4ae8-8d77-98757b85df0b" providerId="ADAL" clId="{FB60AC69-3BD7-41AD-B17C-9BE842ABA0D4}" dt="2024-07-02T15:06:22.886" v="4509" actId="962"/>
        <pc:sldMkLst>
          <pc:docMk/>
          <pc:sldMk cId="619121343" sldId="275"/>
        </pc:sldMkLst>
        <pc:spChg chg="mod">
          <ac:chgData name="Caitlin Coleman" userId="96f87ca1-0e64-4ae8-8d77-98757b85df0b" providerId="ADAL" clId="{FB60AC69-3BD7-41AD-B17C-9BE842ABA0D4}" dt="2024-07-02T13:13:22.732" v="413" actId="20577"/>
          <ac:spMkLst>
            <pc:docMk/>
            <pc:sldMk cId="619121343" sldId="275"/>
            <ac:spMk id="2" creationId="{41AB2976-ED80-2EF3-C761-DCF2590A1859}"/>
          </ac:spMkLst>
        </pc:spChg>
        <pc:graphicFrameChg chg="mod modGraphic">
          <ac:chgData name="Caitlin Coleman" userId="96f87ca1-0e64-4ae8-8d77-98757b85df0b" providerId="ADAL" clId="{FB60AC69-3BD7-41AD-B17C-9BE842ABA0D4}" dt="2024-07-02T15:06:22.886" v="4509" actId="962"/>
          <ac:graphicFrameMkLst>
            <pc:docMk/>
            <pc:sldMk cId="619121343" sldId="275"/>
            <ac:graphicFrameMk id="4" creationId="{7752BC44-D9D7-973A-D839-65E26F7F18B2}"/>
          </ac:graphicFrameMkLst>
        </pc:graphicFrameChg>
      </pc:sldChg>
      <pc:sldChg chg="del">
        <pc:chgData name="Caitlin Coleman" userId="96f87ca1-0e64-4ae8-8d77-98757b85df0b" providerId="ADAL" clId="{FB60AC69-3BD7-41AD-B17C-9BE842ABA0D4}" dt="2024-07-02T13:07:50.503" v="356" actId="47"/>
        <pc:sldMkLst>
          <pc:docMk/>
          <pc:sldMk cId="1146028520" sldId="276"/>
        </pc:sldMkLst>
      </pc:sldChg>
      <pc:sldChg chg="addSp modSp add mod modAnim">
        <pc:chgData name="Caitlin Coleman" userId="96f87ca1-0e64-4ae8-8d77-98757b85df0b" providerId="ADAL" clId="{FB60AC69-3BD7-41AD-B17C-9BE842ABA0D4}" dt="2024-07-03T12:52:05.023" v="20162"/>
        <pc:sldMkLst>
          <pc:docMk/>
          <pc:sldMk cId="4071544917" sldId="277"/>
        </pc:sldMkLst>
        <pc:spChg chg="add mod ord">
          <ac:chgData name="Caitlin Coleman" userId="96f87ca1-0e64-4ae8-8d77-98757b85df0b" providerId="ADAL" clId="{FB60AC69-3BD7-41AD-B17C-9BE842ABA0D4}" dt="2024-07-03T12:52:05.023" v="20162"/>
          <ac:spMkLst>
            <pc:docMk/>
            <pc:sldMk cId="4071544917" sldId="277"/>
            <ac:spMk id="4" creationId="{2E5D7911-A164-9C05-AFDB-1A64778A2E19}"/>
          </ac:spMkLst>
        </pc:spChg>
        <pc:spChg chg="add mod">
          <ac:chgData name="Caitlin Coleman" userId="96f87ca1-0e64-4ae8-8d77-98757b85df0b" providerId="ADAL" clId="{FB60AC69-3BD7-41AD-B17C-9BE842ABA0D4}" dt="2024-07-02T14:59:07.722" v="3236" actId="1076"/>
          <ac:spMkLst>
            <pc:docMk/>
            <pc:sldMk cId="4071544917" sldId="277"/>
            <ac:spMk id="5" creationId="{3439FF8A-61CC-1B31-2CCE-565AF8A808F9}"/>
          </ac:spMkLst>
        </pc:spChg>
        <pc:spChg chg="mod">
          <ac:chgData name="Caitlin Coleman" userId="96f87ca1-0e64-4ae8-8d77-98757b85df0b" providerId="ADAL" clId="{FB60AC69-3BD7-41AD-B17C-9BE842ABA0D4}" dt="2024-07-02T14:42:57.696" v="1326" actId="404"/>
          <ac:spMkLst>
            <pc:docMk/>
            <pc:sldMk cId="4071544917" sldId="277"/>
            <ac:spMk id="11266" creationId="{00000000-0000-0000-0000-000000000000}"/>
          </ac:spMkLst>
        </pc:spChg>
        <pc:spChg chg="mod">
          <ac:chgData name="Caitlin Coleman" userId="96f87ca1-0e64-4ae8-8d77-98757b85df0b" providerId="ADAL" clId="{FB60AC69-3BD7-41AD-B17C-9BE842ABA0D4}" dt="2024-07-02T14:57:27.175" v="3205" actId="27636"/>
          <ac:spMkLst>
            <pc:docMk/>
            <pc:sldMk cId="4071544917" sldId="277"/>
            <ac:spMk id="11267" creationId="{00000000-0000-0000-0000-000000000000}"/>
          </ac:spMkLst>
        </pc:spChg>
        <pc:picChg chg="add mod modCrop">
          <ac:chgData name="Caitlin Coleman" userId="96f87ca1-0e64-4ae8-8d77-98757b85df0b" providerId="ADAL" clId="{FB60AC69-3BD7-41AD-B17C-9BE842ABA0D4}" dt="2024-07-02T14:58:47.178" v="3234" actId="1076"/>
          <ac:picMkLst>
            <pc:docMk/>
            <pc:sldMk cId="4071544917" sldId="277"/>
            <ac:picMk id="3" creationId="{AF86D363-4994-96E2-A7FE-753917DF59F5}"/>
          </ac:picMkLst>
        </pc:picChg>
      </pc:sldChg>
      <pc:sldChg chg="modSp add mod modAnim">
        <pc:chgData name="Caitlin Coleman" userId="96f87ca1-0e64-4ae8-8d77-98757b85df0b" providerId="ADAL" clId="{FB60AC69-3BD7-41AD-B17C-9BE842ABA0D4}" dt="2024-07-02T15:27:59.014" v="6559" actId="27636"/>
        <pc:sldMkLst>
          <pc:docMk/>
          <pc:sldMk cId="3719175718" sldId="278"/>
        </pc:sldMkLst>
        <pc:spChg chg="mod">
          <ac:chgData name="Caitlin Coleman" userId="96f87ca1-0e64-4ae8-8d77-98757b85df0b" providerId="ADAL" clId="{FB60AC69-3BD7-41AD-B17C-9BE842ABA0D4}" dt="2024-07-02T15:27:54.463" v="6557" actId="404"/>
          <ac:spMkLst>
            <pc:docMk/>
            <pc:sldMk cId="3719175718" sldId="278"/>
            <ac:spMk id="11266" creationId="{00000000-0000-0000-0000-000000000000}"/>
          </ac:spMkLst>
        </pc:spChg>
        <pc:spChg chg="mod">
          <ac:chgData name="Caitlin Coleman" userId="96f87ca1-0e64-4ae8-8d77-98757b85df0b" providerId="ADAL" clId="{FB60AC69-3BD7-41AD-B17C-9BE842ABA0D4}" dt="2024-07-02T15:27:59.014" v="6559" actId="27636"/>
          <ac:spMkLst>
            <pc:docMk/>
            <pc:sldMk cId="3719175718" sldId="278"/>
            <ac:spMk id="11267" creationId="{00000000-0000-0000-0000-000000000000}"/>
          </ac:spMkLst>
        </pc:spChg>
      </pc:sldChg>
      <pc:sldChg chg="modSp add mod modAnim">
        <pc:chgData name="Caitlin Coleman" userId="96f87ca1-0e64-4ae8-8d77-98757b85df0b" providerId="ADAL" clId="{FB60AC69-3BD7-41AD-B17C-9BE842ABA0D4}" dt="2024-07-02T16:10:22.492" v="9736" actId="20577"/>
        <pc:sldMkLst>
          <pc:docMk/>
          <pc:sldMk cId="508524212" sldId="279"/>
        </pc:sldMkLst>
        <pc:spChg chg="mod">
          <ac:chgData name="Caitlin Coleman" userId="96f87ca1-0e64-4ae8-8d77-98757b85df0b" providerId="ADAL" clId="{FB60AC69-3BD7-41AD-B17C-9BE842ABA0D4}" dt="2024-07-02T13:03:42.508" v="206" actId="20577"/>
          <ac:spMkLst>
            <pc:docMk/>
            <pc:sldMk cId="508524212" sldId="279"/>
            <ac:spMk id="11266" creationId="{00000000-0000-0000-0000-000000000000}"/>
          </ac:spMkLst>
        </pc:spChg>
        <pc:spChg chg="mod">
          <ac:chgData name="Caitlin Coleman" userId="96f87ca1-0e64-4ae8-8d77-98757b85df0b" providerId="ADAL" clId="{FB60AC69-3BD7-41AD-B17C-9BE842ABA0D4}" dt="2024-07-02T16:10:22.492" v="9736" actId="20577"/>
          <ac:spMkLst>
            <pc:docMk/>
            <pc:sldMk cId="508524212" sldId="279"/>
            <ac:spMk id="11267" creationId="{00000000-0000-0000-0000-000000000000}"/>
          </ac:spMkLst>
        </pc:spChg>
      </pc:sldChg>
      <pc:sldChg chg="addSp delSp modSp add mod modAnim">
        <pc:chgData name="Caitlin Coleman" userId="96f87ca1-0e64-4ae8-8d77-98757b85df0b" providerId="ADAL" clId="{FB60AC69-3BD7-41AD-B17C-9BE842ABA0D4}" dt="2024-07-03T12:53:58.692" v="20164" actId="403"/>
        <pc:sldMkLst>
          <pc:docMk/>
          <pc:sldMk cId="1109235860" sldId="280"/>
        </pc:sldMkLst>
        <pc:spChg chg="add del mod">
          <ac:chgData name="Caitlin Coleman" userId="96f87ca1-0e64-4ae8-8d77-98757b85df0b" providerId="ADAL" clId="{FB60AC69-3BD7-41AD-B17C-9BE842ABA0D4}" dt="2024-07-02T16:26:37.488" v="10657" actId="478"/>
          <ac:spMkLst>
            <pc:docMk/>
            <pc:sldMk cId="1109235860" sldId="280"/>
            <ac:spMk id="4" creationId="{CD26A9DE-2C5D-DDEE-CED9-5556AAFE0F03}"/>
          </ac:spMkLst>
        </pc:spChg>
        <pc:spChg chg="add del mod">
          <ac:chgData name="Caitlin Coleman" userId="96f87ca1-0e64-4ae8-8d77-98757b85df0b" providerId="ADAL" clId="{FB60AC69-3BD7-41AD-B17C-9BE842ABA0D4}" dt="2024-07-02T13:35:25.679" v="611" actId="478"/>
          <ac:spMkLst>
            <pc:docMk/>
            <pc:sldMk cId="1109235860" sldId="280"/>
            <ac:spMk id="5" creationId="{997DBBD4-83B3-6455-C329-B1933E2B6719}"/>
          </ac:spMkLst>
        </pc:spChg>
        <pc:spChg chg="mod">
          <ac:chgData name="Caitlin Coleman" userId="96f87ca1-0e64-4ae8-8d77-98757b85df0b" providerId="ADAL" clId="{FB60AC69-3BD7-41AD-B17C-9BE842ABA0D4}" dt="2024-07-02T16:26:24.340" v="10653" actId="404"/>
          <ac:spMkLst>
            <pc:docMk/>
            <pc:sldMk cId="1109235860" sldId="280"/>
            <ac:spMk id="11266" creationId="{00000000-0000-0000-0000-000000000000}"/>
          </ac:spMkLst>
        </pc:spChg>
        <pc:spChg chg="mod">
          <ac:chgData name="Caitlin Coleman" userId="96f87ca1-0e64-4ae8-8d77-98757b85df0b" providerId="ADAL" clId="{FB60AC69-3BD7-41AD-B17C-9BE842ABA0D4}" dt="2024-07-03T12:53:58.692" v="20164" actId="403"/>
          <ac:spMkLst>
            <pc:docMk/>
            <pc:sldMk cId="1109235860" sldId="280"/>
            <ac:spMk id="11267" creationId="{00000000-0000-0000-0000-000000000000}"/>
          </ac:spMkLst>
        </pc:spChg>
        <pc:picChg chg="add del mod modCrop">
          <ac:chgData name="Caitlin Coleman" userId="96f87ca1-0e64-4ae8-8d77-98757b85df0b" providerId="ADAL" clId="{FB60AC69-3BD7-41AD-B17C-9BE842ABA0D4}" dt="2024-07-02T16:26:34.304" v="10656" actId="478"/>
          <ac:picMkLst>
            <pc:docMk/>
            <pc:sldMk cId="1109235860" sldId="280"/>
            <ac:picMk id="3" creationId="{2F8C6FA9-F1C6-FC6D-314E-DFE396545EAB}"/>
          </ac:picMkLst>
        </pc:picChg>
      </pc:sldChg>
      <pc:sldChg chg="modSp add mod modAnim">
        <pc:chgData name="Caitlin Coleman" userId="96f87ca1-0e64-4ae8-8d77-98757b85df0b" providerId="ADAL" clId="{FB60AC69-3BD7-41AD-B17C-9BE842ABA0D4}" dt="2024-07-02T18:35:37.608" v="17283" actId="27636"/>
        <pc:sldMkLst>
          <pc:docMk/>
          <pc:sldMk cId="51012586" sldId="281"/>
        </pc:sldMkLst>
        <pc:spChg chg="mod">
          <ac:chgData name="Caitlin Coleman" userId="96f87ca1-0e64-4ae8-8d77-98757b85df0b" providerId="ADAL" clId="{FB60AC69-3BD7-41AD-B17C-9BE842ABA0D4}" dt="2024-07-02T18:35:30.661" v="17281" actId="20577"/>
          <ac:spMkLst>
            <pc:docMk/>
            <pc:sldMk cId="51012586" sldId="281"/>
            <ac:spMk id="11266" creationId="{00000000-0000-0000-0000-000000000000}"/>
          </ac:spMkLst>
        </pc:spChg>
        <pc:spChg chg="mod">
          <ac:chgData name="Caitlin Coleman" userId="96f87ca1-0e64-4ae8-8d77-98757b85df0b" providerId="ADAL" clId="{FB60AC69-3BD7-41AD-B17C-9BE842ABA0D4}" dt="2024-07-02T18:35:37.608" v="17283" actId="27636"/>
          <ac:spMkLst>
            <pc:docMk/>
            <pc:sldMk cId="51012586" sldId="281"/>
            <ac:spMk id="11267" creationId="{00000000-0000-0000-0000-000000000000}"/>
          </ac:spMkLst>
        </pc:spChg>
      </pc:sldChg>
      <pc:sldChg chg="modSp add mod ord modAnim">
        <pc:chgData name="Caitlin Coleman" userId="96f87ca1-0e64-4ae8-8d77-98757b85df0b" providerId="ADAL" clId="{FB60AC69-3BD7-41AD-B17C-9BE842ABA0D4}" dt="2024-07-03T14:00:49.336" v="20398" actId="20577"/>
        <pc:sldMkLst>
          <pc:docMk/>
          <pc:sldMk cId="3852272162" sldId="282"/>
        </pc:sldMkLst>
        <pc:spChg chg="mod">
          <ac:chgData name="Caitlin Coleman" userId="96f87ca1-0e64-4ae8-8d77-98757b85df0b" providerId="ADAL" clId="{FB60AC69-3BD7-41AD-B17C-9BE842ABA0D4}" dt="2024-07-02T18:38:38.378" v="17293" actId="404"/>
          <ac:spMkLst>
            <pc:docMk/>
            <pc:sldMk cId="3852272162" sldId="282"/>
            <ac:spMk id="11266" creationId="{00000000-0000-0000-0000-000000000000}"/>
          </ac:spMkLst>
        </pc:spChg>
        <pc:spChg chg="mod">
          <ac:chgData name="Caitlin Coleman" userId="96f87ca1-0e64-4ae8-8d77-98757b85df0b" providerId="ADAL" clId="{FB60AC69-3BD7-41AD-B17C-9BE842ABA0D4}" dt="2024-07-03T14:00:49.336" v="20398" actId="20577"/>
          <ac:spMkLst>
            <pc:docMk/>
            <pc:sldMk cId="3852272162" sldId="282"/>
            <ac:spMk id="11267" creationId="{00000000-0000-0000-0000-000000000000}"/>
          </ac:spMkLst>
        </pc:spChg>
      </pc:sldChg>
      <pc:sldChg chg="modSp add mod modAnim">
        <pc:chgData name="Caitlin Coleman" userId="96f87ca1-0e64-4ae8-8d77-98757b85df0b" providerId="ADAL" clId="{FB60AC69-3BD7-41AD-B17C-9BE842ABA0D4}" dt="2024-07-03T12:50:55.181" v="20160" actId="6549"/>
        <pc:sldMkLst>
          <pc:docMk/>
          <pc:sldMk cId="4036878588" sldId="283"/>
        </pc:sldMkLst>
        <pc:spChg chg="mod">
          <ac:chgData name="Caitlin Coleman" userId="96f87ca1-0e64-4ae8-8d77-98757b85df0b" providerId="ADAL" clId="{FB60AC69-3BD7-41AD-B17C-9BE842ABA0D4}" dt="2024-07-02T13:05:34.719" v="350" actId="20577"/>
          <ac:spMkLst>
            <pc:docMk/>
            <pc:sldMk cId="4036878588" sldId="283"/>
            <ac:spMk id="11266" creationId="{00000000-0000-0000-0000-000000000000}"/>
          </ac:spMkLst>
        </pc:spChg>
        <pc:spChg chg="mod">
          <ac:chgData name="Caitlin Coleman" userId="96f87ca1-0e64-4ae8-8d77-98757b85df0b" providerId="ADAL" clId="{FB60AC69-3BD7-41AD-B17C-9BE842ABA0D4}" dt="2024-07-03T12:50:55.181" v="20160" actId="6549"/>
          <ac:spMkLst>
            <pc:docMk/>
            <pc:sldMk cId="4036878588" sldId="283"/>
            <ac:spMk id="11267" creationId="{00000000-0000-0000-0000-000000000000}"/>
          </ac:spMkLst>
        </pc:spChg>
      </pc:sldChg>
      <pc:sldChg chg="modSp add mod">
        <pc:chgData name="Caitlin Coleman" userId="96f87ca1-0e64-4ae8-8d77-98757b85df0b" providerId="ADAL" clId="{FB60AC69-3BD7-41AD-B17C-9BE842ABA0D4}" dt="2024-07-02T15:08:42.940" v="5435" actId="962"/>
        <pc:sldMkLst>
          <pc:docMk/>
          <pc:sldMk cId="1418378326" sldId="284"/>
        </pc:sldMkLst>
        <pc:spChg chg="mod">
          <ac:chgData name="Caitlin Coleman" userId="96f87ca1-0e64-4ae8-8d77-98757b85df0b" providerId="ADAL" clId="{FB60AC69-3BD7-41AD-B17C-9BE842ABA0D4}" dt="2024-07-02T13:16:52.998" v="474" actId="20577"/>
          <ac:spMkLst>
            <pc:docMk/>
            <pc:sldMk cId="1418378326" sldId="284"/>
            <ac:spMk id="2" creationId="{41AB2976-ED80-2EF3-C761-DCF2590A1859}"/>
          </ac:spMkLst>
        </pc:spChg>
        <pc:graphicFrameChg chg="mod modGraphic">
          <ac:chgData name="Caitlin Coleman" userId="96f87ca1-0e64-4ae8-8d77-98757b85df0b" providerId="ADAL" clId="{FB60AC69-3BD7-41AD-B17C-9BE842ABA0D4}" dt="2024-07-02T15:08:42.940" v="5435" actId="962"/>
          <ac:graphicFrameMkLst>
            <pc:docMk/>
            <pc:sldMk cId="1418378326" sldId="284"/>
            <ac:graphicFrameMk id="4" creationId="{7752BC44-D9D7-973A-D839-65E26F7F18B2}"/>
          </ac:graphicFrameMkLst>
        </pc:graphicFrameChg>
      </pc:sldChg>
      <pc:sldChg chg="addSp delSp modSp add del mod">
        <pc:chgData name="Caitlin Coleman" userId="96f87ca1-0e64-4ae8-8d77-98757b85df0b" providerId="ADAL" clId="{FB60AC69-3BD7-41AD-B17C-9BE842ABA0D4}" dt="2024-07-02T15:00:34.165" v="3248" actId="2696"/>
        <pc:sldMkLst>
          <pc:docMk/>
          <pc:sldMk cId="2545271963" sldId="285"/>
        </pc:sldMkLst>
        <pc:spChg chg="add del mod">
          <ac:chgData name="Caitlin Coleman" userId="96f87ca1-0e64-4ae8-8d77-98757b85df0b" providerId="ADAL" clId="{FB60AC69-3BD7-41AD-B17C-9BE842ABA0D4}" dt="2024-07-02T15:00:21.280" v="3246" actId="21"/>
          <ac:spMkLst>
            <pc:docMk/>
            <pc:sldMk cId="2545271963" sldId="285"/>
            <ac:spMk id="5" creationId="{4B276B6D-EAE3-10EB-4581-EB2772214523}"/>
          </ac:spMkLst>
        </pc:spChg>
        <pc:spChg chg="add del mod">
          <ac:chgData name="Caitlin Coleman" userId="96f87ca1-0e64-4ae8-8d77-98757b85df0b" providerId="ADAL" clId="{FB60AC69-3BD7-41AD-B17C-9BE842ABA0D4}" dt="2024-07-02T15:00:21.280" v="3246" actId="21"/>
          <ac:spMkLst>
            <pc:docMk/>
            <pc:sldMk cId="2545271963" sldId="285"/>
            <ac:spMk id="6" creationId="{0FBF3422-F1A9-1CDD-F8E0-15ED853C8D33}"/>
          </ac:spMkLst>
        </pc:spChg>
        <pc:picChg chg="del">
          <ac:chgData name="Caitlin Coleman" userId="96f87ca1-0e64-4ae8-8d77-98757b85df0b" providerId="ADAL" clId="{FB60AC69-3BD7-41AD-B17C-9BE842ABA0D4}" dt="2024-07-02T13:20:55.473" v="498" actId="478"/>
          <ac:picMkLst>
            <pc:docMk/>
            <pc:sldMk cId="2545271963" sldId="285"/>
            <ac:picMk id="3" creationId="{AF86D363-4994-96E2-A7FE-753917DF59F5}"/>
          </ac:picMkLst>
        </pc:picChg>
        <pc:picChg chg="add del mod modCrop">
          <ac:chgData name="Caitlin Coleman" userId="96f87ca1-0e64-4ae8-8d77-98757b85df0b" providerId="ADAL" clId="{FB60AC69-3BD7-41AD-B17C-9BE842ABA0D4}" dt="2024-07-02T15:00:21.280" v="3246" actId="21"/>
          <ac:picMkLst>
            <pc:docMk/>
            <pc:sldMk cId="2545271963" sldId="285"/>
            <ac:picMk id="4" creationId="{6F74D094-F220-89DC-2A32-040AB6CF6366}"/>
          </ac:picMkLst>
        </pc:picChg>
      </pc:sldChg>
      <pc:sldChg chg="addSp delSp modSp add mod modAnim">
        <pc:chgData name="Caitlin Coleman" userId="96f87ca1-0e64-4ae8-8d77-98757b85df0b" providerId="ADAL" clId="{FB60AC69-3BD7-41AD-B17C-9BE842ABA0D4}" dt="2024-07-02T17:24:04.788" v="13674" actId="20577"/>
        <pc:sldMkLst>
          <pc:docMk/>
          <pc:sldMk cId="2539212649" sldId="286"/>
        </pc:sldMkLst>
        <pc:spChg chg="add del mod">
          <ac:chgData name="Caitlin Coleman" userId="96f87ca1-0e64-4ae8-8d77-98757b85df0b" providerId="ADAL" clId="{FB60AC69-3BD7-41AD-B17C-9BE842ABA0D4}" dt="2024-07-02T17:20:56.311" v="13573" actId="478"/>
          <ac:spMkLst>
            <pc:docMk/>
            <pc:sldMk cId="2539212649" sldId="286"/>
            <ac:spMk id="5" creationId="{E66CA43C-6898-4BA6-8250-A54A104CAE1F}"/>
          </ac:spMkLst>
        </pc:spChg>
        <pc:spChg chg="add del mod">
          <ac:chgData name="Caitlin Coleman" userId="96f87ca1-0e64-4ae8-8d77-98757b85df0b" providerId="ADAL" clId="{FB60AC69-3BD7-41AD-B17C-9BE842ABA0D4}" dt="2024-07-02T17:20:52.275" v="13572" actId="478"/>
          <ac:spMkLst>
            <pc:docMk/>
            <pc:sldMk cId="2539212649" sldId="286"/>
            <ac:spMk id="6" creationId="{39A45DAA-5C90-2F23-593D-B87294C10377}"/>
          </ac:spMkLst>
        </pc:spChg>
        <pc:spChg chg="mod">
          <ac:chgData name="Caitlin Coleman" userId="96f87ca1-0e64-4ae8-8d77-98757b85df0b" providerId="ADAL" clId="{FB60AC69-3BD7-41AD-B17C-9BE842ABA0D4}" dt="2024-07-02T17:00:23.458" v="12247" actId="404"/>
          <ac:spMkLst>
            <pc:docMk/>
            <pc:sldMk cId="2539212649" sldId="286"/>
            <ac:spMk id="11266" creationId="{00000000-0000-0000-0000-000000000000}"/>
          </ac:spMkLst>
        </pc:spChg>
        <pc:spChg chg="mod">
          <ac:chgData name="Caitlin Coleman" userId="96f87ca1-0e64-4ae8-8d77-98757b85df0b" providerId="ADAL" clId="{FB60AC69-3BD7-41AD-B17C-9BE842ABA0D4}" dt="2024-07-02T17:24:04.788" v="13674" actId="20577"/>
          <ac:spMkLst>
            <pc:docMk/>
            <pc:sldMk cId="2539212649" sldId="286"/>
            <ac:spMk id="11267" creationId="{00000000-0000-0000-0000-000000000000}"/>
          </ac:spMkLst>
        </pc:spChg>
        <pc:picChg chg="del">
          <ac:chgData name="Caitlin Coleman" userId="96f87ca1-0e64-4ae8-8d77-98757b85df0b" providerId="ADAL" clId="{FB60AC69-3BD7-41AD-B17C-9BE842ABA0D4}" dt="2024-07-02T13:23:37.953" v="517" actId="478"/>
          <ac:picMkLst>
            <pc:docMk/>
            <pc:sldMk cId="2539212649" sldId="286"/>
            <ac:picMk id="3" creationId="{2F8C6FA9-F1C6-FC6D-314E-DFE396545EAB}"/>
          </ac:picMkLst>
        </pc:picChg>
        <pc:picChg chg="add del mod modCrop">
          <ac:chgData name="Caitlin Coleman" userId="96f87ca1-0e64-4ae8-8d77-98757b85df0b" providerId="ADAL" clId="{FB60AC69-3BD7-41AD-B17C-9BE842ABA0D4}" dt="2024-07-02T17:20:46.589" v="13571" actId="478"/>
          <ac:picMkLst>
            <pc:docMk/>
            <pc:sldMk cId="2539212649" sldId="286"/>
            <ac:picMk id="4" creationId="{B5472A3D-AED8-FB60-3FAC-0F6AD2B6CEA9}"/>
          </ac:picMkLst>
        </pc:picChg>
      </pc:sldChg>
      <pc:sldChg chg="addSp delSp modSp add mod delAnim">
        <pc:chgData name="Caitlin Coleman" userId="96f87ca1-0e64-4ae8-8d77-98757b85df0b" providerId="ADAL" clId="{FB60AC69-3BD7-41AD-B17C-9BE842ABA0D4}" dt="2024-07-02T17:42:22.346" v="13675" actId="1076"/>
        <pc:sldMkLst>
          <pc:docMk/>
          <pc:sldMk cId="1096834514" sldId="287"/>
        </pc:sldMkLst>
        <pc:spChg chg="add del mod">
          <ac:chgData name="Caitlin Coleman" userId="96f87ca1-0e64-4ae8-8d77-98757b85df0b" providerId="ADAL" clId="{FB60AC69-3BD7-41AD-B17C-9BE842ABA0D4}" dt="2024-07-02T13:24:50.233" v="529" actId="478"/>
          <ac:spMkLst>
            <pc:docMk/>
            <pc:sldMk cId="1096834514" sldId="287"/>
            <ac:spMk id="4" creationId="{6530A5CE-A3A7-EE0A-F86F-2D541EFF9993}"/>
          </ac:spMkLst>
        </pc:spChg>
        <pc:spChg chg="add del mod">
          <ac:chgData name="Caitlin Coleman" userId="96f87ca1-0e64-4ae8-8d77-98757b85df0b" providerId="ADAL" clId="{FB60AC69-3BD7-41AD-B17C-9BE842ABA0D4}" dt="2024-07-02T13:44:53.272" v="653" actId="478"/>
          <ac:spMkLst>
            <pc:docMk/>
            <pc:sldMk cId="1096834514" sldId="287"/>
            <ac:spMk id="7" creationId="{711B723E-D423-AED2-5BCB-5F1122B0907D}"/>
          </ac:spMkLst>
        </pc:spChg>
        <pc:spChg chg="add mod">
          <ac:chgData name="Caitlin Coleman" userId="96f87ca1-0e64-4ae8-8d77-98757b85df0b" providerId="ADAL" clId="{FB60AC69-3BD7-41AD-B17C-9BE842ABA0D4}" dt="2024-07-02T17:42:22.346" v="13675" actId="1076"/>
          <ac:spMkLst>
            <pc:docMk/>
            <pc:sldMk cId="1096834514" sldId="287"/>
            <ac:spMk id="8" creationId="{0A425F61-A374-D828-721E-40D9EE5837FB}"/>
          </ac:spMkLst>
        </pc:spChg>
        <pc:spChg chg="mod">
          <ac:chgData name="Caitlin Coleman" userId="96f87ca1-0e64-4ae8-8d77-98757b85df0b" providerId="ADAL" clId="{FB60AC69-3BD7-41AD-B17C-9BE842ABA0D4}" dt="2024-07-02T13:24:58.420" v="543" actId="20577"/>
          <ac:spMkLst>
            <pc:docMk/>
            <pc:sldMk cId="1096834514" sldId="287"/>
            <ac:spMk id="11266" creationId="{00000000-0000-0000-0000-000000000000}"/>
          </ac:spMkLst>
        </pc:spChg>
        <pc:spChg chg="del">
          <ac:chgData name="Caitlin Coleman" userId="96f87ca1-0e64-4ae8-8d77-98757b85df0b" providerId="ADAL" clId="{FB60AC69-3BD7-41AD-B17C-9BE842ABA0D4}" dt="2024-07-02T13:24:48.091" v="528" actId="478"/>
          <ac:spMkLst>
            <pc:docMk/>
            <pc:sldMk cId="1096834514" sldId="287"/>
            <ac:spMk id="11267" creationId="{00000000-0000-0000-0000-000000000000}"/>
          </ac:spMkLst>
        </pc:spChg>
        <pc:picChg chg="del">
          <ac:chgData name="Caitlin Coleman" userId="96f87ca1-0e64-4ae8-8d77-98757b85df0b" providerId="ADAL" clId="{FB60AC69-3BD7-41AD-B17C-9BE842ABA0D4}" dt="2024-07-02T13:24:38.016" v="527" actId="478"/>
          <ac:picMkLst>
            <pc:docMk/>
            <pc:sldMk cId="1096834514" sldId="287"/>
            <ac:picMk id="3" creationId="{2F8C6FA9-F1C6-FC6D-314E-DFE396545EAB}"/>
          </ac:picMkLst>
        </pc:picChg>
        <pc:picChg chg="add mod modCrop">
          <ac:chgData name="Caitlin Coleman" userId="96f87ca1-0e64-4ae8-8d77-98757b85df0b" providerId="ADAL" clId="{FB60AC69-3BD7-41AD-B17C-9BE842ABA0D4}" dt="2024-07-02T13:39:31.859" v="631" actId="962"/>
          <ac:picMkLst>
            <pc:docMk/>
            <pc:sldMk cId="1096834514" sldId="287"/>
            <ac:picMk id="6" creationId="{AAFF2FC4-9F08-55FC-7695-8B9EEFA555EF}"/>
          </ac:picMkLst>
        </pc:picChg>
      </pc:sldChg>
      <pc:sldChg chg="addSp delSp modSp add mod ord modAnim">
        <pc:chgData name="Caitlin Coleman" userId="96f87ca1-0e64-4ae8-8d77-98757b85df0b" providerId="ADAL" clId="{FB60AC69-3BD7-41AD-B17C-9BE842ABA0D4}" dt="2024-07-02T17:53:16.340" v="14628" actId="478"/>
        <pc:sldMkLst>
          <pc:docMk/>
          <pc:sldMk cId="337116214" sldId="288"/>
        </pc:sldMkLst>
        <pc:spChg chg="add del mod">
          <ac:chgData name="Caitlin Coleman" userId="96f87ca1-0e64-4ae8-8d77-98757b85df0b" providerId="ADAL" clId="{FB60AC69-3BD7-41AD-B17C-9BE842ABA0D4}" dt="2024-07-02T17:53:16.340" v="14628" actId="478"/>
          <ac:spMkLst>
            <pc:docMk/>
            <pc:sldMk cId="337116214" sldId="288"/>
            <ac:spMk id="5" creationId="{0B19ECF4-7843-1D53-B515-6898EFA9B480}"/>
          </ac:spMkLst>
        </pc:spChg>
        <pc:spChg chg="add del mod">
          <ac:chgData name="Caitlin Coleman" userId="96f87ca1-0e64-4ae8-8d77-98757b85df0b" providerId="ADAL" clId="{FB60AC69-3BD7-41AD-B17C-9BE842ABA0D4}" dt="2024-07-02T17:53:12.708" v="14627" actId="478"/>
          <ac:spMkLst>
            <pc:docMk/>
            <pc:sldMk cId="337116214" sldId="288"/>
            <ac:spMk id="6" creationId="{47A8D0BC-7244-EC12-1D31-2ABF21EFC1A9}"/>
          </ac:spMkLst>
        </pc:spChg>
        <pc:spChg chg="mod">
          <ac:chgData name="Caitlin Coleman" userId="96f87ca1-0e64-4ae8-8d77-98757b85df0b" providerId="ADAL" clId="{FB60AC69-3BD7-41AD-B17C-9BE842ABA0D4}" dt="2024-07-02T17:43:00.555" v="13683" actId="404"/>
          <ac:spMkLst>
            <pc:docMk/>
            <pc:sldMk cId="337116214" sldId="288"/>
            <ac:spMk id="11266" creationId="{00000000-0000-0000-0000-000000000000}"/>
          </ac:spMkLst>
        </pc:spChg>
        <pc:spChg chg="mod">
          <ac:chgData name="Caitlin Coleman" userId="96f87ca1-0e64-4ae8-8d77-98757b85df0b" providerId="ADAL" clId="{FB60AC69-3BD7-41AD-B17C-9BE842ABA0D4}" dt="2024-07-02T17:53:05.032" v="14625" actId="27636"/>
          <ac:spMkLst>
            <pc:docMk/>
            <pc:sldMk cId="337116214" sldId="288"/>
            <ac:spMk id="11267" creationId="{00000000-0000-0000-0000-000000000000}"/>
          </ac:spMkLst>
        </pc:spChg>
        <pc:picChg chg="add del mod modCrop">
          <ac:chgData name="Caitlin Coleman" userId="96f87ca1-0e64-4ae8-8d77-98757b85df0b" providerId="ADAL" clId="{FB60AC69-3BD7-41AD-B17C-9BE842ABA0D4}" dt="2024-07-02T17:53:08.938" v="14626" actId="478"/>
          <ac:picMkLst>
            <pc:docMk/>
            <pc:sldMk cId="337116214" sldId="288"/>
            <ac:picMk id="3" creationId="{CE4BA233-6C34-64AA-B53B-0AF6B6868594}"/>
          </ac:picMkLst>
        </pc:picChg>
        <pc:picChg chg="del">
          <ac:chgData name="Caitlin Coleman" userId="96f87ca1-0e64-4ae8-8d77-98757b85df0b" providerId="ADAL" clId="{FB60AC69-3BD7-41AD-B17C-9BE842ABA0D4}" dt="2024-07-02T13:26:35.460" v="555" actId="478"/>
          <ac:picMkLst>
            <pc:docMk/>
            <pc:sldMk cId="337116214" sldId="288"/>
            <ac:picMk id="4" creationId="{B5472A3D-AED8-FB60-3FAC-0F6AD2B6CEA9}"/>
          </ac:picMkLst>
        </pc:picChg>
      </pc:sldChg>
      <pc:sldChg chg="addSp delSp modSp add mod ord">
        <pc:chgData name="Caitlin Coleman" userId="96f87ca1-0e64-4ae8-8d77-98757b85df0b" providerId="ADAL" clId="{FB60AC69-3BD7-41AD-B17C-9BE842ABA0D4}" dt="2024-07-03T13:13:52.646" v="20386" actId="962"/>
        <pc:sldMkLst>
          <pc:docMk/>
          <pc:sldMk cId="1810851228" sldId="289"/>
        </pc:sldMkLst>
        <pc:spChg chg="add del mod">
          <ac:chgData name="Caitlin Coleman" userId="96f87ca1-0e64-4ae8-8d77-98757b85df0b" providerId="ADAL" clId="{FB60AC69-3BD7-41AD-B17C-9BE842ABA0D4}" dt="2024-07-02T13:45:31.561" v="656" actId="478"/>
          <ac:spMkLst>
            <pc:docMk/>
            <pc:sldMk cId="1810851228" sldId="289"/>
            <ac:spMk id="4" creationId="{BB6CE65E-1D1C-AD87-4AE8-A73BBBF53E28}"/>
          </ac:spMkLst>
        </pc:spChg>
        <pc:spChg chg="add mod">
          <ac:chgData name="Caitlin Coleman" userId="96f87ca1-0e64-4ae8-8d77-98757b85df0b" providerId="ADAL" clId="{FB60AC69-3BD7-41AD-B17C-9BE842ABA0D4}" dt="2024-07-02T18:36:45.585" v="17285" actId="20577"/>
          <ac:spMkLst>
            <pc:docMk/>
            <pc:sldMk cId="1810851228" sldId="289"/>
            <ac:spMk id="5" creationId="{16C1E6B0-3DFA-1962-3F04-7402E0328AFD}"/>
          </ac:spMkLst>
        </pc:spChg>
        <pc:spChg chg="mod">
          <ac:chgData name="Caitlin Coleman" userId="96f87ca1-0e64-4ae8-8d77-98757b85df0b" providerId="ADAL" clId="{FB60AC69-3BD7-41AD-B17C-9BE842ABA0D4}" dt="2024-07-02T13:27:44.189" v="569" actId="20577"/>
          <ac:spMkLst>
            <pc:docMk/>
            <pc:sldMk cId="1810851228" sldId="289"/>
            <ac:spMk id="11266" creationId="{00000000-0000-0000-0000-000000000000}"/>
          </ac:spMkLst>
        </pc:spChg>
        <pc:picChg chg="add mod modCrop">
          <ac:chgData name="Caitlin Coleman" userId="96f87ca1-0e64-4ae8-8d77-98757b85df0b" providerId="ADAL" clId="{FB60AC69-3BD7-41AD-B17C-9BE842ABA0D4}" dt="2024-07-03T13:13:52.646" v="20386" actId="962"/>
          <ac:picMkLst>
            <pc:docMk/>
            <pc:sldMk cId="1810851228" sldId="289"/>
            <ac:picMk id="3" creationId="{653C6581-7F4C-0115-BACB-6B6580CE3338}"/>
          </ac:picMkLst>
        </pc:picChg>
        <pc:picChg chg="del">
          <ac:chgData name="Caitlin Coleman" userId="96f87ca1-0e64-4ae8-8d77-98757b85df0b" providerId="ADAL" clId="{FB60AC69-3BD7-41AD-B17C-9BE842ABA0D4}" dt="2024-07-02T13:27:46.836" v="570" actId="478"/>
          <ac:picMkLst>
            <pc:docMk/>
            <pc:sldMk cId="1810851228" sldId="289"/>
            <ac:picMk id="6" creationId="{AAFF2FC4-9F08-55FC-7695-8B9EEFA555EF}"/>
          </ac:picMkLst>
        </pc:picChg>
      </pc:sldChg>
      <pc:sldChg chg="addSp delSp modSp add mod ord">
        <pc:chgData name="Caitlin Coleman" userId="96f87ca1-0e64-4ae8-8d77-98757b85df0b" providerId="ADAL" clId="{FB60AC69-3BD7-41AD-B17C-9BE842ABA0D4}" dt="2024-07-02T18:42:42.634" v="17296" actId="1076"/>
        <pc:sldMkLst>
          <pc:docMk/>
          <pc:sldMk cId="4233976198" sldId="290"/>
        </pc:sldMkLst>
        <pc:spChg chg="add del mod">
          <ac:chgData name="Caitlin Coleman" userId="96f87ca1-0e64-4ae8-8d77-98757b85df0b" providerId="ADAL" clId="{FB60AC69-3BD7-41AD-B17C-9BE842ABA0D4}" dt="2024-07-02T13:45:44.274" v="657" actId="478"/>
          <ac:spMkLst>
            <pc:docMk/>
            <pc:sldMk cId="4233976198" sldId="290"/>
            <ac:spMk id="5" creationId="{088DF50F-9942-0DC8-3C8F-AD51AA808E04}"/>
          </ac:spMkLst>
        </pc:spChg>
        <pc:spChg chg="add mod">
          <ac:chgData name="Caitlin Coleman" userId="96f87ca1-0e64-4ae8-8d77-98757b85df0b" providerId="ADAL" clId="{FB60AC69-3BD7-41AD-B17C-9BE842ABA0D4}" dt="2024-07-02T18:42:42.634" v="17296" actId="1076"/>
          <ac:spMkLst>
            <pc:docMk/>
            <pc:sldMk cId="4233976198" sldId="290"/>
            <ac:spMk id="6" creationId="{1D914FCE-21DE-9112-15F1-4E5D9578330D}"/>
          </ac:spMkLst>
        </pc:spChg>
        <pc:spChg chg="mod">
          <ac:chgData name="Caitlin Coleman" userId="96f87ca1-0e64-4ae8-8d77-98757b85df0b" providerId="ADAL" clId="{FB60AC69-3BD7-41AD-B17C-9BE842ABA0D4}" dt="2024-07-02T13:29:11.689" v="581" actId="20577"/>
          <ac:spMkLst>
            <pc:docMk/>
            <pc:sldMk cId="4233976198" sldId="290"/>
            <ac:spMk id="11266" creationId="{00000000-0000-0000-0000-000000000000}"/>
          </ac:spMkLst>
        </pc:spChg>
        <pc:picChg chg="del">
          <ac:chgData name="Caitlin Coleman" userId="96f87ca1-0e64-4ae8-8d77-98757b85df0b" providerId="ADAL" clId="{FB60AC69-3BD7-41AD-B17C-9BE842ABA0D4}" dt="2024-07-02T13:29:55.147" v="582" actId="478"/>
          <ac:picMkLst>
            <pc:docMk/>
            <pc:sldMk cId="4233976198" sldId="290"/>
            <ac:picMk id="3" creationId="{653C6581-7F4C-0115-BACB-6B6580CE3338}"/>
          </ac:picMkLst>
        </pc:picChg>
        <pc:picChg chg="add mod modCrop">
          <ac:chgData name="Caitlin Coleman" userId="96f87ca1-0e64-4ae8-8d77-98757b85df0b" providerId="ADAL" clId="{FB60AC69-3BD7-41AD-B17C-9BE842ABA0D4}" dt="2024-07-02T13:40:37.932" v="637" actId="962"/>
          <ac:picMkLst>
            <pc:docMk/>
            <pc:sldMk cId="4233976198" sldId="290"/>
            <ac:picMk id="4" creationId="{DA3D4E3D-9B0F-1576-AF9C-AE78161AFDE2}"/>
          </ac:picMkLst>
        </pc:picChg>
      </pc:sldChg>
      <pc:sldChg chg="addSp delSp modSp add mod modAnim">
        <pc:chgData name="Caitlin Coleman" userId="96f87ca1-0e64-4ae8-8d77-98757b85df0b" providerId="ADAL" clId="{FB60AC69-3BD7-41AD-B17C-9BE842ABA0D4}" dt="2024-07-03T12:52:20.701" v="20163"/>
        <pc:sldMkLst>
          <pc:docMk/>
          <pc:sldMk cId="3692870486" sldId="291"/>
        </pc:sldMkLst>
        <pc:spChg chg="del">
          <ac:chgData name="Caitlin Coleman" userId="96f87ca1-0e64-4ae8-8d77-98757b85df0b" providerId="ADAL" clId="{FB60AC69-3BD7-41AD-B17C-9BE842ABA0D4}" dt="2024-07-02T14:53:21.036" v="3163" actId="478"/>
          <ac:spMkLst>
            <pc:docMk/>
            <pc:sldMk cId="3692870486" sldId="291"/>
            <ac:spMk id="4" creationId="{2E5D7911-A164-9C05-AFDB-1A64778A2E19}"/>
          </ac:spMkLst>
        </pc:spChg>
        <pc:spChg chg="del">
          <ac:chgData name="Caitlin Coleman" userId="96f87ca1-0e64-4ae8-8d77-98757b85df0b" providerId="ADAL" clId="{FB60AC69-3BD7-41AD-B17C-9BE842ABA0D4}" dt="2024-07-02T14:53:23.584" v="3164" actId="478"/>
          <ac:spMkLst>
            <pc:docMk/>
            <pc:sldMk cId="3692870486" sldId="291"/>
            <ac:spMk id="5" creationId="{3439FF8A-61CC-1B31-2CCE-565AF8A808F9}"/>
          </ac:spMkLst>
        </pc:spChg>
        <pc:spChg chg="add mod ord">
          <ac:chgData name="Caitlin Coleman" userId="96f87ca1-0e64-4ae8-8d77-98757b85df0b" providerId="ADAL" clId="{FB60AC69-3BD7-41AD-B17C-9BE842ABA0D4}" dt="2024-07-03T12:52:20.701" v="20163"/>
          <ac:spMkLst>
            <pc:docMk/>
            <pc:sldMk cId="3692870486" sldId="291"/>
            <ac:spMk id="6" creationId="{4B276B6D-EAE3-10EB-4581-EB2772214523}"/>
          </ac:spMkLst>
        </pc:spChg>
        <pc:spChg chg="add mod">
          <ac:chgData name="Caitlin Coleman" userId="96f87ca1-0e64-4ae8-8d77-98757b85df0b" providerId="ADAL" clId="{FB60AC69-3BD7-41AD-B17C-9BE842ABA0D4}" dt="2024-07-02T15:01:31.856" v="3256" actId="1076"/>
          <ac:spMkLst>
            <pc:docMk/>
            <pc:sldMk cId="3692870486" sldId="291"/>
            <ac:spMk id="7" creationId="{0FBF3422-F1A9-1CDD-F8E0-15ED853C8D33}"/>
          </ac:spMkLst>
        </pc:spChg>
        <pc:spChg chg="mod">
          <ac:chgData name="Caitlin Coleman" userId="96f87ca1-0e64-4ae8-8d77-98757b85df0b" providerId="ADAL" clId="{FB60AC69-3BD7-41AD-B17C-9BE842ABA0D4}" dt="2024-07-02T14:53:17.258" v="3162" actId="20577"/>
          <ac:spMkLst>
            <pc:docMk/>
            <pc:sldMk cId="3692870486" sldId="291"/>
            <ac:spMk id="11266" creationId="{00000000-0000-0000-0000-000000000000}"/>
          </ac:spMkLst>
        </pc:spChg>
        <pc:spChg chg="mod">
          <ac:chgData name="Caitlin Coleman" userId="96f87ca1-0e64-4ae8-8d77-98757b85df0b" providerId="ADAL" clId="{FB60AC69-3BD7-41AD-B17C-9BE842ABA0D4}" dt="2024-07-02T15:00:12.541" v="3245" actId="27636"/>
          <ac:spMkLst>
            <pc:docMk/>
            <pc:sldMk cId="3692870486" sldId="291"/>
            <ac:spMk id="11267" creationId="{00000000-0000-0000-0000-000000000000}"/>
          </ac:spMkLst>
        </pc:spChg>
        <pc:picChg chg="add mod">
          <ac:chgData name="Caitlin Coleman" userId="96f87ca1-0e64-4ae8-8d77-98757b85df0b" providerId="ADAL" clId="{FB60AC69-3BD7-41AD-B17C-9BE842ABA0D4}" dt="2024-07-02T15:01:15.208" v="3255" actId="1076"/>
          <ac:picMkLst>
            <pc:docMk/>
            <pc:sldMk cId="3692870486" sldId="291"/>
            <ac:picMk id="2" creationId="{6F74D094-F220-89DC-2A32-040AB6CF6366}"/>
          </ac:picMkLst>
        </pc:picChg>
        <pc:picChg chg="del">
          <ac:chgData name="Caitlin Coleman" userId="96f87ca1-0e64-4ae8-8d77-98757b85df0b" providerId="ADAL" clId="{FB60AC69-3BD7-41AD-B17C-9BE842ABA0D4}" dt="2024-07-02T14:53:25.524" v="3165" actId="478"/>
          <ac:picMkLst>
            <pc:docMk/>
            <pc:sldMk cId="3692870486" sldId="291"/>
            <ac:picMk id="3" creationId="{AF86D363-4994-96E2-A7FE-753917DF59F5}"/>
          </ac:picMkLst>
        </pc:picChg>
      </pc:sldChg>
      <pc:sldChg chg="modSp add mod">
        <pc:chgData name="Caitlin Coleman" userId="96f87ca1-0e64-4ae8-8d77-98757b85df0b" providerId="ADAL" clId="{FB60AC69-3BD7-41AD-B17C-9BE842ABA0D4}" dt="2024-07-02T14:59:59.492" v="3241" actId="27636"/>
        <pc:sldMkLst>
          <pc:docMk/>
          <pc:sldMk cId="1287052041" sldId="292"/>
        </pc:sldMkLst>
        <pc:spChg chg="mod">
          <ac:chgData name="Caitlin Coleman" userId="96f87ca1-0e64-4ae8-8d77-98757b85df0b" providerId="ADAL" clId="{FB60AC69-3BD7-41AD-B17C-9BE842ABA0D4}" dt="2024-07-02T14:59:51.419" v="3239" actId="20577"/>
          <ac:spMkLst>
            <pc:docMk/>
            <pc:sldMk cId="1287052041" sldId="292"/>
            <ac:spMk id="11266" creationId="{00000000-0000-0000-0000-000000000000}"/>
          </ac:spMkLst>
        </pc:spChg>
        <pc:spChg chg="mod">
          <ac:chgData name="Caitlin Coleman" userId="96f87ca1-0e64-4ae8-8d77-98757b85df0b" providerId="ADAL" clId="{FB60AC69-3BD7-41AD-B17C-9BE842ABA0D4}" dt="2024-07-02T14:59:59.492" v="3241" actId="27636"/>
          <ac:spMkLst>
            <pc:docMk/>
            <pc:sldMk cId="1287052041" sldId="292"/>
            <ac:spMk id="11267" creationId="{00000000-0000-0000-0000-000000000000}"/>
          </ac:spMkLst>
        </pc:spChg>
      </pc:sldChg>
      <pc:sldChg chg="modSp add mod modAnim">
        <pc:chgData name="Caitlin Coleman" userId="96f87ca1-0e64-4ae8-8d77-98757b85df0b" providerId="ADAL" clId="{FB60AC69-3BD7-41AD-B17C-9BE842ABA0D4}" dt="2024-07-03T13:46:59.152" v="20387" actId="6549"/>
        <pc:sldMkLst>
          <pc:docMk/>
          <pc:sldMk cId="3762888610" sldId="293"/>
        </pc:sldMkLst>
        <pc:spChg chg="mod">
          <ac:chgData name="Caitlin Coleman" userId="96f87ca1-0e64-4ae8-8d77-98757b85df0b" providerId="ADAL" clId="{FB60AC69-3BD7-41AD-B17C-9BE842ABA0D4}" dt="2024-07-02T15:28:18.307" v="6569" actId="404"/>
          <ac:spMkLst>
            <pc:docMk/>
            <pc:sldMk cId="3762888610" sldId="293"/>
            <ac:spMk id="11266" creationId="{00000000-0000-0000-0000-000000000000}"/>
          </ac:spMkLst>
        </pc:spChg>
        <pc:spChg chg="mod">
          <ac:chgData name="Caitlin Coleman" userId="96f87ca1-0e64-4ae8-8d77-98757b85df0b" providerId="ADAL" clId="{FB60AC69-3BD7-41AD-B17C-9BE842ABA0D4}" dt="2024-07-03T13:46:59.152" v="20387" actId="6549"/>
          <ac:spMkLst>
            <pc:docMk/>
            <pc:sldMk cId="3762888610" sldId="293"/>
            <ac:spMk id="11267" creationId="{00000000-0000-0000-0000-000000000000}"/>
          </ac:spMkLst>
        </pc:spChg>
      </pc:sldChg>
      <pc:sldChg chg="modSp add mod">
        <pc:chgData name="Caitlin Coleman" userId="96f87ca1-0e64-4ae8-8d77-98757b85df0b" providerId="ADAL" clId="{FB60AC69-3BD7-41AD-B17C-9BE842ABA0D4}" dt="2024-07-02T16:00:01.981" v="8738" actId="403"/>
        <pc:sldMkLst>
          <pc:docMk/>
          <pc:sldMk cId="398317656" sldId="294"/>
        </pc:sldMkLst>
        <pc:spChg chg="mod">
          <ac:chgData name="Caitlin Coleman" userId="96f87ca1-0e64-4ae8-8d77-98757b85df0b" providerId="ADAL" clId="{FB60AC69-3BD7-41AD-B17C-9BE842ABA0D4}" dt="2024-07-02T15:37:42.814" v="7801" actId="20577"/>
          <ac:spMkLst>
            <pc:docMk/>
            <pc:sldMk cId="398317656" sldId="294"/>
            <ac:spMk id="11266" creationId="{00000000-0000-0000-0000-000000000000}"/>
          </ac:spMkLst>
        </pc:spChg>
        <pc:spChg chg="mod">
          <ac:chgData name="Caitlin Coleman" userId="96f87ca1-0e64-4ae8-8d77-98757b85df0b" providerId="ADAL" clId="{FB60AC69-3BD7-41AD-B17C-9BE842ABA0D4}" dt="2024-07-02T16:00:01.981" v="8738" actId="403"/>
          <ac:spMkLst>
            <pc:docMk/>
            <pc:sldMk cId="398317656" sldId="294"/>
            <ac:spMk id="11267" creationId="{00000000-0000-0000-0000-000000000000}"/>
          </ac:spMkLst>
        </pc:spChg>
      </pc:sldChg>
      <pc:sldChg chg="modSp add mod modAnim">
        <pc:chgData name="Caitlin Coleman" userId="96f87ca1-0e64-4ae8-8d77-98757b85df0b" providerId="ADAL" clId="{FB60AC69-3BD7-41AD-B17C-9BE842ABA0D4}" dt="2024-07-03T12:54:20.296" v="20165"/>
        <pc:sldMkLst>
          <pc:docMk/>
          <pc:sldMk cId="3448112620" sldId="295"/>
        </pc:sldMkLst>
        <pc:spChg chg="mod ord">
          <ac:chgData name="Caitlin Coleman" userId="96f87ca1-0e64-4ae8-8d77-98757b85df0b" providerId="ADAL" clId="{FB60AC69-3BD7-41AD-B17C-9BE842ABA0D4}" dt="2024-07-03T12:54:20.296" v="20165"/>
          <ac:spMkLst>
            <pc:docMk/>
            <pc:sldMk cId="3448112620" sldId="295"/>
            <ac:spMk id="4" creationId="{CD26A9DE-2C5D-DDEE-CED9-5556AAFE0F03}"/>
          </ac:spMkLst>
        </pc:spChg>
        <pc:spChg chg="mod">
          <ac:chgData name="Caitlin Coleman" userId="96f87ca1-0e64-4ae8-8d77-98757b85df0b" providerId="ADAL" clId="{FB60AC69-3BD7-41AD-B17C-9BE842ABA0D4}" dt="2024-07-02T16:26:57.112" v="10667" actId="404"/>
          <ac:spMkLst>
            <pc:docMk/>
            <pc:sldMk cId="3448112620" sldId="295"/>
            <ac:spMk id="11266" creationId="{00000000-0000-0000-0000-000000000000}"/>
          </ac:spMkLst>
        </pc:spChg>
        <pc:spChg chg="mod">
          <ac:chgData name="Caitlin Coleman" userId="96f87ca1-0e64-4ae8-8d77-98757b85df0b" providerId="ADAL" clId="{FB60AC69-3BD7-41AD-B17C-9BE842ABA0D4}" dt="2024-07-02T16:27:17.974" v="10673" actId="27636"/>
          <ac:spMkLst>
            <pc:docMk/>
            <pc:sldMk cId="3448112620" sldId="295"/>
            <ac:spMk id="11267" creationId="{00000000-0000-0000-0000-000000000000}"/>
          </ac:spMkLst>
        </pc:spChg>
        <pc:picChg chg="mod">
          <ac:chgData name="Caitlin Coleman" userId="96f87ca1-0e64-4ae8-8d77-98757b85df0b" providerId="ADAL" clId="{FB60AC69-3BD7-41AD-B17C-9BE842ABA0D4}" dt="2024-07-02T16:27:29.987" v="10675" actId="14100"/>
          <ac:picMkLst>
            <pc:docMk/>
            <pc:sldMk cId="3448112620" sldId="295"/>
            <ac:picMk id="3" creationId="{2F8C6FA9-F1C6-FC6D-314E-DFE396545EAB}"/>
          </ac:picMkLst>
        </pc:picChg>
      </pc:sldChg>
      <pc:sldChg chg="delSp modSp add mod modAnim">
        <pc:chgData name="Caitlin Coleman" userId="96f87ca1-0e64-4ae8-8d77-98757b85df0b" providerId="ADAL" clId="{FB60AC69-3BD7-41AD-B17C-9BE842ABA0D4}" dt="2024-07-03T13:52:55.929" v="20388" actId="20577"/>
        <pc:sldMkLst>
          <pc:docMk/>
          <pc:sldMk cId="1132273842" sldId="296"/>
        </pc:sldMkLst>
        <pc:spChg chg="del">
          <ac:chgData name="Caitlin Coleman" userId="96f87ca1-0e64-4ae8-8d77-98757b85df0b" providerId="ADAL" clId="{FB60AC69-3BD7-41AD-B17C-9BE842ABA0D4}" dt="2024-07-02T16:28:21.133" v="10710" actId="478"/>
          <ac:spMkLst>
            <pc:docMk/>
            <pc:sldMk cId="1132273842" sldId="296"/>
            <ac:spMk id="4" creationId="{CD26A9DE-2C5D-DDEE-CED9-5556AAFE0F03}"/>
          </ac:spMkLst>
        </pc:spChg>
        <pc:spChg chg="mod">
          <ac:chgData name="Caitlin Coleman" userId="96f87ca1-0e64-4ae8-8d77-98757b85df0b" providerId="ADAL" clId="{FB60AC69-3BD7-41AD-B17C-9BE842ABA0D4}" dt="2024-07-02T16:28:44.034" v="10711" actId="947"/>
          <ac:spMkLst>
            <pc:docMk/>
            <pc:sldMk cId="1132273842" sldId="296"/>
            <ac:spMk id="11266" creationId="{00000000-0000-0000-0000-000000000000}"/>
          </ac:spMkLst>
        </pc:spChg>
        <pc:spChg chg="mod">
          <ac:chgData name="Caitlin Coleman" userId="96f87ca1-0e64-4ae8-8d77-98757b85df0b" providerId="ADAL" clId="{FB60AC69-3BD7-41AD-B17C-9BE842ABA0D4}" dt="2024-07-03T13:52:55.929" v="20388" actId="20577"/>
          <ac:spMkLst>
            <pc:docMk/>
            <pc:sldMk cId="1132273842" sldId="296"/>
            <ac:spMk id="11267" creationId="{00000000-0000-0000-0000-000000000000}"/>
          </ac:spMkLst>
        </pc:spChg>
        <pc:picChg chg="del">
          <ac:chgData name="Caitlin Coleman" userId="96f87ca1-0e64-4ae8-8d77-98757b85df0b" providerId="ADAL" clId="{FB60AC69-3BD7-41AD-B17C-9BE842ABA0D4}" dt="2024-07-02T16:28:17.453" v="10709" actId="478"/>
          <ac:picMkLst>
            <pc:docMk/>
            <pc:sldMk cId="1132273842" sldId="296"/>
            <ac:picMk id="3" creationId="{2F8C6FA9-F1C6-FC6D-314E-DFE396545EAB}"/>
          </ac:picMkLst>
        </pc:picChg>
      </pc:sldChg>
      <pc:sldChg chg="modSp add mod modAnim">
        <pc:chgData name="Caitlin Coleman" userId="96f87ca1-0e64-4ae8-8d77-98757b85df0b" providerId="ADAL" clId="{FB60AC69-3BD7-41AD-B17C-9BE842ABA0D4}" dt="2024-07-03T13:53:30.962" v="20389" actId="20577"/>
        <pc:sldMkLst>
          <pc:docMk/>
          <pc:sldMk cId="2043885716" sldId="297"/>
        </pc:sldMkLst>
        <pc:spChg chg="mod">
          <ac:chgData name="Caitlin Coleman" userId="96f87ca1-0e64-4ae8-8d77-98757b85df0b" providerId="ADAL" clId="{FB60AC69-3BD7-41AD-B17C-9BE842ABA0D4}" dt="2024-07-02T16:58:58.451" v="12229" actId="20577"/>
          <ac:spMkLst>
            <pc:docMk/>
            <pc:sldMk cId="2043885716" sldId="297"/>
            <ac:spMk id="11266" creationId="{00000000-0000-0000-0000-000000000000}"/>
          </ac:spMkLst>
        </pc:spChg>
        <pc:spChg chg="mod">
          <ac:chgData name="Caitlin Coleman" userId="96f87ca1-0e64-4ae8-8d77-98757b85df0b" providerId="ADAL" clId="{FB60AC69-3BD7-41AD-B17C-9BE842ABA0D4}" dt="2024-07-03T13:53:30.962" v="20389" actId="20577"/>
          <ac:spMkLst>
            <pc:docMk/>
            <pc:sldMk cId="2043885716" sldId="297"/>
            <ac:spMk id="11267" creationId="{00000000-0000-0000-0000-000000000000}"/>
          </ac:spMkLst>
        </pc:spChg>
      </pc:sldChg>
      <pc:sldChg chg="modSp add mod">
        <pc:chgData name="Caitlin Coleman" userId="96f87ca1-0e64-4ae8-8d77-98757b85df0b" providerId="ADAL" clId="{FB60AC69-3BD7-41AD-B17C-9BE842ABA0D4}" dt="2024-07-03T13:06:28.028" v="20166"/>
        <pc:sldMkLst>
          <pc:docMk/>
          <pc:sldMk cId="2238695472" sldId="298"/>
        </pc:sldMkLst>
        <pc:spChg chg="mod ord">
          <ac:chgData name="Caitlin Coleman" userId="96f87ca1-0e64-4ae8-8d77-98757b85df0b" providerId="ADAL" clId="{FB60AC69-3BD7-41AD-B17C-9BE842ABA0D4}" dt="2024-07-03T13:06:28.028" v="20166"/>
          <ac:spMkLst>
            <pc:docMk/>
            <pc:sldMk cId="2238695472" sldId="298"/>
            <ac:spMk id="5" creationId="{E66CA43C-6898-4BA6-8250-A54A104CAE1F}"/>
          </ac:spMkLst>
        </pc:spChg>
        <pc:spChg chg="mod">
          <ac:chgData name="Caitlin Coleman" userId="96f87ca1-0e64-4ae8-8d77-98757b85df0b" providerId="ADAL" clId="{FB60AC69-3BD7-41AD-B17C-9BE842ABA0D4}" dt="2024-07-02T17:19:49.370" v="13544" actId="1076"/>
          <ac:spMkLst>
            <pc:docMk/>
            <pc:sldMk cId="2238695472" sldId="298"/>
            <ac:spMk id="6" creationId="{39A45DAA-5C90-2F23-593D-B87294C10377}"/>
          </ac:spMkLst>
        </pc:spChg>
        <pc:spChg chg="mod">
          <ac:chgData name="Caitlin Coleman" userId="96f87ca1-0e64-4ae8-8d77-98757b85df0b" providerId="ADAL" clId="{FB60AC69-3BD7-41AD-B17C-9BE842ABA0D4}" dt="2024-07-02T17:17:48.328" v="13480" actId="20577"/>
          <ac:spMkLst>
            <pc:docMk/>
            <pc:sldMk cId="2238695472" sldId="298"/>
            <ac:spMk id="11266" creationId="{00000000-0000-0000-0000-000000000000}"/>
          </ac:spMkLst>
        </pc:spChg>
        <pc:spChg chg="mod">
          <ac:chgData name="Caitlin Coleman" userId="96f87ca1-0e64-4ae8-8d77-98757b85df0b" providerId="ADAL" clId="{FB60AC69-3BD7-41AD-B17C-9BE842ABA0D4}" dt="2024-07-02T17:19:19.499" v="13542" actId="255"/>
          <ac:spMkLst>
            <pc:docMk/>
            <pc:sldMk cId="2238695472" sldId="298"/>
            <ac:spMk id="11267" creationId="{00000000-0000-0000-0000-000000000000}"/>
          </ac:spMkLst>
        </pc:spChg>
        <pc:picChg chg="mod">
          <ac:chgData name="Caitlin Coleman" userId="96f87ca1-0e64-4ae8-8d77-98757b85df0b" providerId="ADAL" clId="{FB60AC69-3BD7-41AD-B17C-9BE842ABA0D4}" dt="2024-07-02T17:19:39.957" v="13543" actId="14100"/>
          <ac:picMkLst>
            <pc:docMk/>
            <pc:sldMk cId="2238695472" sldId="298"/>
            <ac:picMk id="4" creationId="{B5472A3D-AED8-FB60-3FAC-0F6AD2B6CEA9}"/>
          </ac:picMkLst>
        </pc:picChg>
      </pc:sldChg>
      <pc:sldChg chg="modSp add mod modAnim">
        <pc:chgData name="Caitlin Coleman" userId="96f87ca1-0e64-4ae8-8d77-98757b85df0b" providerId="ADAL" clId="{FB60AC69-3BD7-41AD-B17C-9BE842ABA0D4}" dt="2024-07-03T13:06:55.253" v="20167"/>
        <pc:sldMkLst>
          <pc:docMk/>
          <pc:sldMk cId="1689992926" sldId="299"/>
        </pc:sldMkLst>
        <pc:spChg chg="mod ord">
          <ac:chgData name="Caitlin Coleman" userId="96f87ca1-0e64-4ae8-8d77-98757b85df0b" providerId="ADAL" clId="{FB60AC69-3BD7-41AD-B17C-9BE842ABA0D4}" dt="2024-07-03T13:06:55.253" v="20167"/>
          <ac:spMkLst>
            <pc:docMk/>
            <pc:sldMk cId="1689992926" sldId="299"/>
            <ac:spMk id="5" creationId="{0B19ECF4-7843-1D53-B515-6898EFA9B480}"/>
          </ac:spMkLst>
        </pc:spChg>
        <pc:spChg chg="mod">
          <ac:chgData name="Caitlin Coleman" userId="96f87ca1-0e64-4ae8-8d77-98757b85df0b" providerId="ADAL" clId="{FB60AC69-3BD7-41AD-B17C-9BE842ABA0D4}" dt="2024-07-02T18:09:55.310" v="15617" actId="1076"/>
          <ac:spMkLst>
            <pc:docMk/>
            <pc:sldMk cId="1689992926" sldId="299"/>
            <ac:spMk id="6" creationId="{47A8D0BC-7244-EC12-1D31-2ABF21EFC1A9}"/>
          </ac:spMkLst>
        </pc:spChg>
        <pc:spChg chg="mod">
          <ac:chgData name="Caitlin Coleman" userId="96f87ca1-0e64-4ae8-8d77-98757b85df0b" providerId="ADAL" clId="{FB60AC69-3BD7-41AD-B17C-9BE842ABA0D4}" dt="2024-07-02T17:52:47.755" v="14617" actId="20577"/>
          <ac:spMkLst>
            <pc:docMk/>
            <pc:sldMk cId="1689992926" sldId="299"/>
            <ac:spMk id="11266" creationId="{00000000-0000-0000-0000-000000000000}"/>
          </ac:spMkLst>
        </pc:spChg>
        <pc:spChg chg="mod">
          <ac:chgData name="Caitlin Coleman" userId="96f87ca1-0e64-4ae8-8d77-98757b85df0b" providerId="ADAL" clId="{FB60AC69-3BD7-41AD-B17C-9BE842ABA0D4}" dt="2024-07-02T18:09:25.244" v="15614" actId="20577"/>
          <ac:spMkLst>
            <pc:docMk/>
            <pc:sldMk cId="1689992926" sldId="299"/>
            <ac:spMk id="11267" creationId="{00000000-0000-0000-0000-000000000000}"/>
          </ac:spMkLst>
        </pc:spChg>
        <pc:picChg chg="mod">
          <ac:chgData name="Caitlin Coleman" userId="96f87ca1-0e64-4ae8-8d77-98757b85df0b" providerId="ADAL" clId="{FB60AC69-3BD7-41AD-B17C-9BE842ABA0D4}" dt="2024-07-02T18:09:45.689" v="15616" actId="14100"/>
          <ac:picMkLst>
            <pc:docMk/>
            <pc:sldMk cId="1689992926" sldId="299"/>
            <ac:picMk id="3" creationId="{CE4BA233-6C34-64AA-B53B-0AF6B6868594}"/>
          </ac:picMkLst>
        </pc:picChg>
      </pc:sldChg>
      <pc:sldChg chg="modSp add mod ord">
        <pc:chgData name="Caitlin Coleman" userId="96f87ca1-0e64-4ae8-8d77-98757b85df0b" providerId="ADAL" clId="{FB60AC69-3BD7-41AD-B17C-9BE842ABA0D4}" dt="2024-07-02T18:35:26.661" v="17279"/>
        <pc:sldMkLst>
          <pc:docMk/>
          <pc:sldMk cId="3621312266" sldId="300"/>
        </pc:sldMkLst>
        <pc:spChg chg="mod">
          <ac:chgData name="Caitlin Coleman" userId="96f87ca1-0e64-4ae8-8d77-98757b85df0b" providerId="ADAL" clId="{FB60AC69-3BD7-41AD-B17C-9BE842ABA0D4}" dt="2024-07-02T18:35:20.533" v="17277" actId="27636"/>
          <ac:spMkLst>
            <pc:docMk/>
            <pc:sldMk cId="3621312266" sldId="300"/>
            <ac:spMk id="11267" creationId="{00000000-0000-0000-0000-000000000000}"/>
          </ac:spMkLst>
        </pc:spChg>
      </pc:sldChg>
      <pc:sldChg chg="modSp add mod">
        <pc:chgData name="Caitlin Coleman" userId="96f87ca1-0e64-4ae8-8d77-98757b85df0b" providerId="ADAL" clId="{FB60AC69-3BD7-41AD-B17C-9BE842ABA0D4}" dt="2024-07-03T12:44:20.986" v="19047" actId="27636"/>
        <pc:sldMkLst>
          <pc:docMk/>
          <pc:sldMk cId="161792580" sldId="301"/>
        </pc:sldMkLst>
        <pc:spChg chg="mod">
          <ac:chgData name="Caitlin Coleman" userId="96f87ca1-0e64-4ae8-8d77-98757b85df0b" providerId="ADAL" clId="{FB60AC69-3BD7-41AD-B17C-9BE842ABA0D4}" dt="2024-07-03T12:43:58.253" v="19041" actId="20577"/>
          <ac:spMkLst>
            <pc:docMk/>
            <pc:sldMk cId="161792580" sldId="301"/>
            <ac:spMk id="11266" creationId="{00000000-0000-0000-0000-000000000000}"/>
          </ac:spMkLst>
        </pc:spChg>
        <pc:spChg chg="mod">
          <ac:chgData name="Caitlin Coleman" userId="96f87ca1-0e64-4ae8-8d77-98757b85df0b" providerId="ADAL" clId="{FB60AC69-3BD7-41AD-B17C-9BE842ABA0D4}" dt="2024-07-03T12:44:20.986" v="19047" actId="27636"/>
          <ac:spMkLst>
            <pc:docMk/>
            <pc:sldMk cId="161792580" sldId="301"/>
            <ac:spMk id="112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During embryonic development, the zygote undergoes a series of mitotic cell divisions, or cleavages, that subdivide the egg into smaller and smaller blastomeres. Note that the eight-cell stage and the blastula are about the same size as the original zygote. In many invertebrates, the blastula consists of a single layer of cells around a hollow space. During a process called gastrulation, the cells from the blastula move inward on one side to form an inner cavity. This inner cavity becomes the primitive gut (archenteron) of the gastrula ("little gut") stage. The opening into this cavity is called the blastopore, and in some invertebrates, it is destined to form the mouth.</a:t>
            </a:r>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256888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In Drosophila, the ANT-C (Antennapedia complex) cluster of Hox genes specifies the segments of the head and anterior thorax, while the BX-C (Bithorax complex) of Hox genes specifies the segments of the posterior thorax and abdomen.</a:t>
            </a:r>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281245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40505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 Hox genes are highly conserved genes encoding transcription factors that determine the course of embryonic development in animals. In vertebrates, the genes have been duplicated into four clusters on different chromosomes: HoxA, HoxB, HoxC, and HoxD. Genes within these clusters are expressed in certain body segments at certain stages of development. Shown here is the homology between Hox genes in mice and humans. Note how Hox gene expression, as indicated with different shading, occurs in the same body segments in both the mouse and the human. While at least one copy of each Hox gene is present in humans and other vertebrates, some Hox genes are missing in some chromosomal sets.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194687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1820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27.1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Characteristics of Animals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Complex Tissue Structures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sz="2000" dirty="0"/>
              <a:t>Animal kingdom divided into five monophyletic clades:</a:t>
            </a:r>
          </a:p>
          <a:p>
            <a:pPr lvl="1"/>
            <a:r>
              <a:rPr lang="en-US" sz="2000" dirty="0"/>
              <a:t>Parazoa or Porifera (sponges)</a:t>
            </a:r>
          </a:p>
          <a:p>
            <a:pPr lvl="1"/>
            <a:r>
              <a:rPr lang="en-US" sz="2000" dirty="0"/>
              <a:t>Placozoa (tiny parasitic creatures that resemble multicellular amoebae)</a:t>
            </a:r>
          </a:p>
          <a:p>
            <a:pPr lvl="1"/>
            <a:r>
              <a:rPr lang="en-US" sz="2000" dirty="0"/>
              <a:t>Cnidaria (jellyfish and relatives)</a:t>
            </a:r>
          </a:p>
          <a:p>
            <a:pPr lvl="1"/>
            <a:r>
              <a:rPr lang="en-US" sz="2000" dirty="0"/>
              <a:t>Ctenophora (comb jellies)</a:t>
            </a:r>
          </a:p>
          <a:p>
            <a:pPr lvl="1"/>
            <a:r>
              <a:rPr lang="en-US" sz="2000" dirty="0"/>
              <a:t>Bilateria (all other animals)</a:t>
            </a:r>
          </a:p>
          <a:p>
            <a:r>
              <a:rPr lang="en-US" sz="2000" dirty="0"/>
              <a:t>Placozoa ("flat animal") and Parazoa ("beside animal") lack specialized tissues derived from germ layers of embryo but do have specialized cells that act functionally like tissues</a:t>
            </a:r>
          </a:p>
          <a:p>
            <a:r>
              <a:rPr lang="en-US" sz="2000" dirty="0"/>
              <a:t>Placozoa have only four cell types; sponges have almost two dozen</a:t>
            </a:r>
          </a:p>
          <a:p>
            <a:pPr lvl="1"/>
            <a:r>
              <a:rPr lang="en-US" sz="2000" dirty="0"/>
              <a:t>Other three clades do include animals with specialized tissues derived from germ layers of embryo</a:t>
            </a:r>
          </a:p>
          <a:p>
            <a:r>
              <a:rPr lang="en-US" sz="2000" dirty="0"/>
              <a:t>Superficially similar but Ctenophores only distantly related to Cnidarians</a:t>
            </a:r>
          </a:p>
          <a:p>
            <a:r>
              <a:rPr lang="en-US" sz="2000" dirty="0"/>
              <a:t>Ctenophores, Cnidarians, and Bilateria constitute Eumetazoa ("true animals")</a:t>
            </a:r>
            <a:endParaRPr lang="en-US" sz="2000" dirty="0">
              <a:solidFill>
                <a:srgbClr val="0000FF"/>
              </a:solidFill>
            </a:endParaRPr>
          </a:p>
        </p:txBody>
      </p:sp>
    </p:spTree>
    <p:extLst>
      <p:ext uri="{BB962C8B-B14F-4D97-AF65-F5344CB8AC3E}">
        <p14:creationId xmlns:p14="http://schemas.microsoft.com/office/powerpoint/2010/main" val="39831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Animal Reproduction and Development</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r>
              <a:rPr lang="en-US" dirty="0"/>
              <a:t>Most are diploid (body [somatic] cells diploid; reproductive [gamete] cells haploid and produced through meiosis)</a:t>
            </a:r>
          </a:p>
          <a:p>
            <a:pPr lvl="1"/>
            <a:r>
              <a:rPr lang="en-US" dirty="0"/>
              <a:t>Exceptions: </a:t>
            </a:r>
          </a:p>
          <a:p>
            <a:pPr lvl="2"/>
            <a:r>
              <a:rPr lang="en-US" dirty="0"/>
              <a:t>Bees, wasps, ants: Male is haploid because it develops from unfertilized eggs</a:t>
            </a:r>
          </a:p>
          <a:p>
            <a:r>
              <a:rPr lang="en-US" dirty="0"/>
              <a:t>Most undergo sexual reproduction</a:t>
            </a:r>
          </a:p>
          <a:p>
            <a:pPr lvl="1"/>
            <a:r>
              <a:rPr lang="en-US" dirty="0"/>
              <a:t>Exceptions:</a:t>
            </a:r>
          </a:p>
          <a:p>
            <a:pPr lvl="2"/>
            <a:r>
              <a:rPr lang="en-US" dirty="0"/>
              <a:t>Cnidarians, flatworms, roundworms: Also undergo asexual reproduction (offspring originate from part of parental body of unfertilized egg)</a:t>
            </a:r>
            <a:endParaRPr lang="en-US" dirty="0">
              <a:solidFill>
                <a:srgbClr val="0000FF"/>
              </a:solidFill>
            </a:endParaRPr>
          </a:p>
        </p:txBody>
      </p:sp>
    </p:spTree>
    <p:extLst>
      <p:ext uri="{BB962C8B-B14F-4D97-AF65-F5344CB8AC3E}">
        <p14:creationId xmlns:p14="http://schemas.microsoft.com/office/powerpoint/2010/main" val="50852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dirty="0"/>
              <a:t>Sexual reproduction:</a:t>
            </a:r>
          </a:p>
          <a:p>
            <a:r>
              <a:rPr lang="en-US" dirty="0"/>
              <a:t>Haploid gametes of male and female combine in fertilization</a:t>
            </a:r>
          </a:p>
          <a:p>
            <a:r>
              <a:rPr lang="en-US" dirty="0"/>
              <a:t>Both male and female gametes required</a:t>
            </a:r>
          </a:p>
          <a:p>
            <a:r>
              <a:rPr lang="en-US" dirty="0"/>
              <a:t>Small motile male sperm fertilizes larger, sessile female egg</a:t>
            </a:r>
          </a:p>
          <a:p>
            <a:pPr lvl="1"/>
            <a:r>
              <a:rPr lang="en-US" dirty="0"/>
              <a:t>Produces zygote</a:t>
            </a:r>
          </a:p>
          <a:p>
            <a:pPr lvl="2"/>
            <a:r>
              <a:rPr lang="en-US" sz="2800" b="1" dirty="0"/>
              <a:t>Zygote</a:t>
            </a:r>
            <a:r>
              <a:rPr lang="en-US" sz="2800" dirty="0"/>
              <a:t>: a diploid cell formed from the fusion of two haploid gametes; a fertilized egg</a:t>
            </a:r>
          </a:p>
        </p:txBody>
      </p:sp>
    </p:spTree>
    <p:extLst>
      <p:ext uri="{BB962C8B-B14F-4D97-AF65-F5344CB8AC3E}">
        <p14:creationId xmlns:p14="http://schemas.microsoft.com/office/powerpoint/2010/main" val="110923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200" y="1280160"/>
            <a:ext cx="5029200" cy="4739640"/>
          </a:xfrm>
          <a:prstGeom prst="rect">
            <a:avLst/>
          </a:prstGeom>
        </p:spPr>
        <p:txBody>
          <a:bodyPr>
            <a:normAutofit fontScale="92500" lnSpcReduction="10000"/>
          </a:bodyPr>
          <a:lstStyle/>
          <a:p>
            <a:pPr marL="0" indent="0">
              <a:buNone/>
            </a:pPr>
            <a:r>
              <a:rPr lang="en-US" dirty="0"/>
              <a:t>Asexual reproduction:</a:t>
            </a:r>
          </a:p>
          <a:p>
            <a:r>
              <a:rPr lang="en-US" dirty="0"/>
              <a:t>Used by sea stars and sea anemones</a:t>
            </a:r>
          </a:p>
          <a:p>
            <a:r>
              <a:rPr lang="en-US" dirty="0"/>
              <a:t>Most common forms include budding and fragmentation (part of parent can separate and grow into new individual)</a:t>
            </a:r>
          </a:p>
          <a:p>
            <a:pPr lvl="1"/>
            <a:r>
              <a:rPr lang="en-US" dirty="0"/>
              <a:t>Produces genetically identical offspring (potentially disadvantageous because of potential buildup of deleterious mutations) </a:t>
            </a:r>
          </a:p>
        </p:txBody>
      </p:sp>
      <p:sp>
        <p:nvSpPr>
          <p:cNvPr id="4" name="Caption 1">
            <a:extLst>
              <a:ext uri="{FF2B5EF4-FFF2-40B4-BE49-F238E27FC236}">
                <a16:creationId xmlns:a16="http://schemas.microsoft.com/office/drawing/2014/main" id="{CD26A9DE-2C5D-DDEE-CED9-5556AAFE0F03}"/>
              </a:ext>
              <a:ext uri="{C183D7F6-B498-43B3-948B-1728B52AA6E4}">
                <adec:decorative xmlns:adec="http://schemas.microsoft.com/office/drawing/2017/decorative" val="0"/>
              </a:ext>
            </a:extLst>
          </p:cNvPr>
          <p:cNvSpPr txBox="1"/>
          <p:nvPr/>
        </p:nvSpPr>
        <p:spPr>
          <a:xfrm>
            <a:off x="5871847" y="3733520"/>
            <a:ext cx="2721201" cy="738664"/>
          </a:xfrm>
          <a:prstGeom prst="rect">
            <a:avLst/>
          </a:prstGeom>
          <a:noFill/>
        </p:spPr>
        <p:txBody>
          <a:bodyPr wrap="square" rtlCol="0">
            <a:spAutoFit/>
          </a:bodyPr>
          <a:lstStyle/>
          <a:p>
            <a:pPr algn="ctr"/>
            <a:r>
              <a:rPr lang="en-US" sz="1400" b="1" dirty="0"/>
              <a:t>27.1 Figure 4: </a:t>
            </a:r>
            <a:r>
              <a:rPr lang="en-US" sz="1400" dirty="0"/>
              <a:t>Some animal species can reproduce asexually, such as these sea stars and sea anemones.</a:t>
            </a:r>
          </a:p>
        </p:txBody>
      </p:sp>
      <p:pic>
        <p:nvPicPr>
          <p:cNvPr id="2" name="Content Placeholder 6" descr="A photograph of two sea stars and several sea anemones">
            <a:extLst>
              <a:ext uri="{FF2B5EF4-FFF2-40B4-BE49-F238E27FC236}">
                <a16:creationId xmlns:a16="http://schemas.microsoft.com/office/drawing/2014/main" id="{9C8CDEF5-BFB0-6AE5-73E2-E1EA4663F0B3}"/>
              </a:ext>
            </a:extLst>
          </p:cNvPr>
          <p:cNvPicPr>
            <a:picLocks noChangeAspect="1"/>
          </p:cNvPicPr>
          <p:nvPr/>
        </p:nvPicPr>
        <p:blipFill>
          <a:blip r:embed="rId2"/>
          <a:srcRect t="3681" b="4653"/>
          <a:stretch/>
        </p:blipFill>
        <p:spPr>
          <a:xfrm>
            <a:off x="5683785" y="1575473"/>
            <a:ext cx="3097323" cy="2057401"/>
          </a:xfrm>
          <a:prstGeom prst="rect">
            <a:avLst/>
          </a:prstGeom>
        </p:spPr>
      </p:pic>
    </p:spTree>
    <p:extLst>
      <p:ext uri="{BB962C8B-B14F-4D97-AF65-F5344CB8AC3E}">
        <p14:creationId xmlns:p14="http://schemas.microsoft.com/office/powerpoint/2010/main" val="344811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pPr marL="0" indent="0">
              <a:buNone/>
            </a:pPr>
            <a:r>
              <a:rPr lang="en-US" dirty="0"/>
              <a:t>Uniparental reproduction (parthenogenesis):</a:t>
            </a:r>
          </a:p>
          <a:p>
            <a:r>
              <a:rPr lang="en-US" dirty="0"/>
              <a:t>Found in some insects and few vertebrates</a:t>
            </a:r>
          </a:p>
          <a:p>
            <a:r>
              <a:rPr lang="en-US" dirty="0"/>
              <a:t>Progeny develop from gamete without fertilization</a:t>
            </a:r>
          </a:p>
          <a:p>
            <a:r>
              <a:rPr lang="en-US" dirty="0"/>
              <a:t>Only produced from females because nutrients stored in egg</a:t>
            </a:r>
          </a:p>
          <a:p>
            <a:r>
              <a:rPr lang="en-US" dirty="0"/>
              <a:t>Haploid parthenogenesis:</a:t>
            </a:r>
          </a:p>
          <a:p>
            <a:pPr lvl="1"/>
            <a:r>
              <a:rPr lang="en-US" dirty="0"/>
              <a:t>Unfertilized eggs develop into male offspring while fertilized eggs develop into female offspring</a:t>
            </a:r>
          </a:p>
          <a:p>
            <a:pPr lvl="1"/>
            <a:r>
              <a:rPr lang="en-US" dirty="0"/>
              <a:t>Occurs mainly in social insects (e.g., bees and wasps)</a:t>
            </a:r>
          </a:p>
          <a:p>
            <a:pPr lvl="1"/>
            <a:r>
              <a:rPr lang="en-US" dirty="0"/>
              <a:t>Sex determination called haplodiploidy since females are diploid (with both maternal and paternal chromosomes), and males are haploid (with only maternal chromosomes)</a:t>
            </a:r>
          </a:p>
        </p:txBody>
      </p:sp>
    </p:spTree>
    <p:extLst>
      <p:ext uri="{BB962C8B-B14F-4D97-AF65-F5344CB8AC3E}">
        <p14:creationId xmlns:p14="http://schemas.microsoft.com/office/powerpoint/2010/main" val="113227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xfrm>
            <a:off x="457200" y="1064150"/>
            <a:ext cx="8229600" cy="4572000"/>
          </a:xfrm>
          <a:prstGeom prst="rect">
            <a:avLst/>
          </a:prstGeom>
        </p:spPr>
        <p:txBody>
          <a:bodyPr>
            <a:noAutofit/>
          </a:bodyPr>
          <a:lstStyle/>
          <a:p>
            <a:r>
              <a:rPr lang="en-US" sz="1800" dirty="0"/>
              <a:t>Uniparental reproduction (parthenogenesis):</a:t>
            </a:r>
          </a:p>
          <a:p>
            <a:pPr lvl="1"/>
            <a:r>
              <a:rPr lang="en-US" sz="1800" dirty="0"/>
              <a:t>Diploid parthenogenesis:</a:t>
            </a:r>
          </a:p>
          <a:p>
            <a:pPr lvl="2"/>
            <a:r>
              <a:rPr lang="en-US" sz="1800" dirty="0"/>
              <a:t>Found in fish, turkeys, rattlesnakes, whiptail lizards</a:t>
            </a:r>
          </a:p>
          <a:p>
            <a:pPr lvl="2"/>
            <a:r>
              <a:rPr lang="en-US" sz="1800" dirty="0"/>
              <a:t>Diploid offspring produced from haploid egg cell that duplicates its chromosomes or by fusion of two haploid egg cells</a:t>
            </a:r>
          </a:p>
          <a:p>
            <a:pPr lvl="2"/>
            <a:r>
              <a:rPr lang="en-US" sz="1800" dirty="0"/>
              <a:t>Sex of organism depends on sex-determination system of organisms</a:t>
            </a:r>
          </a:p>
          <a:p>
            <a:pPr lvl="3">
              <a:buFont typeface="Arial" panose="020B0604020202020204" pitchFamily="34" charset="0"/>
              <a:buChar char="•"/>
            </a:pPr>
            <a:r>
              <a:rPr lang="en-US" sz="1800" dirty="0"/>
              <a:t>Examples:</a:t>
            </a:r>
          </a:p>
          <a:p>
            <a:pPr lvl="4">
              <a:buFont typeface="Arial" panose="020B0604020202020204" pitchFamily="34" charset="0"/>
              <a:buChar char="•"/>
            </a:pPr>
            <a:r>
              <a:rPr lang="en-US" sz="1800" dirty="0"/>
              <a:t>Turkeys and rattlesnakes: Females have two different sex chromosomes (Z and W chromosomes); males have two of same sex chromosomes; offspring produced by parthenogenesis have identical chromosomes, making them all male</a:t>
            </a:r>
          </a:p>
          <a:p>
            <a:pPr lvl="4">
              <a:buFont typeface="Arial" panose="020B0604020202020204" pitchFamily="34" charset="0"/>
              <a:buChar char="•"/>
            </a:pPr>
            <a:r>
              <a:rPr lang="en-US" sz="1800" dirty="0"/>
              <a:t>Sharks: Females have two X chromosomes; males have X and Y; females can only produce females because they only have X chromosomes</a:t>
            </a:r>
          </a:p>
          <a:p>
            <a:pPr lvl="1"/>
            <a:r>
              <a:rPr lang="en-US" sz="1800" dirty="0"/>
              <a:t>Produces offspring identical to parent, minimizing genetic diversity</a:t>
            </a:r>
          </a:p>
          <a:p>
            <a:pPr lvl="1"/>
            <a:r>
              <a:rPr lang="en-US" sz="1800" dirty="0"/>
              <a:t>Can ensure genetic propagation for animals with limited access to mates</a:t>
            </a:r>
          </a:p>
        </p:txBody>
      </p:sp>
    </p:spTree>
    <p:extLst>
      <p:ext uri="{BB962C8B-B14F-4D97-AF65-F5344CB8AC3E}">
        <p14:creationId xmlns:p14="http://schemas.microsoft.com/office/powerpoint/2010/main" val="204388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5</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Zygote progresses through series of developmental stages during which primary germ layers (ectoderm, endoderm, mesoderm) establish and reorganize to form embryo</a:t>
            </a:r>
          </a:p>
          <a:p>
            <a:pPr lvl="1"/>
            <a:r>
              <a:rPr lang="en-US" b="1" dirty="0"/>
              <a:t>Germ layer</a:t>
            </a:r>
            <a:r>
              <a:rPr lang="en-US" dirty="0"/>
              <a:t>: collection of cells formed during embryogenesis that will give rise to future body tissues; more pronounced in vertebrate embryogenesis</a:t>
            </a:r>
          </a:p>
          <a:p>
            <a:pPr lvl="1"/>
            <a:r>
              <a:rPr lang="en-US" dirty="0"/>
              <a:t>Animal tissues specialize and organize into organs and organ systems</a:t>
            </a:r>
          </a:p>
          <a:p>
            <a:pPr lvl="1"/>
            <a:r>
              <a:rPr lang="en-US" dirty="0"/>
              <a:t>Determine future morphology and physiology</a:t>
            </a:r>
          </a:p>
          <a:p>
            <a:r>
              <a:rPr lang="en-US" dirty="0"/>
              <a:t>Begins with cleavage</a:t>
            </a:r>
          </a:p>
          <a:p>
            <a:pPr lvl="1"/>
            <a:r>
              <a:rPr lang="en-US" b="1" dirty="0"/>
              <a:t>Cleavage</a:t>
            </a:r>
            <a:r>
              <a:rPr lang="en-US" dirty="0"/>
              <a:t>: cell divisions subdividing a fertilized egg (zygote) to form a multicellular embryo</a:t>
            </a:r>
          </a:p>
          <a:p>
            <a:pPr lvl="1"/>
            <a:r>
              <a:rPr lang="en-US" dirty="0"/>
              <a:t>Differs from somatic cell division in that egg subdivided by successive cleavages into smaller and smaller cells with no actual cell growth; results in blastomeres</a:t>
            </a:r>
          </a:p>
        </p:txBody>
      </p:sp>
    </p:spTree>
    <p:extLst>
      <p:ext uri="{BB962C8B-B14F-4D97-AF65-F5344CB8AC3E}">
        <p14:creationId xmlns:p14="http://schemas.microsoft.com/office/powerpoint/2010/main" val="253921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6</a:t>
            </a:r>
            <a:endParaRPr lang="en-US" sz="3200" baseline="-25000" dirty="0">
              <a:solidFill>
                <a:schemeClr val="accent1"/>
              </a:solidFill>
            </a:endParaRPr>
          </a:p>
        </p:txBody>
      </p:sp>
      <p:sp>
        <p:nvSpPr>
          <p:cNvPr id="11267" name="Rectangle 3"/>
          <p:cNvSpPr>
            <a:spLocks noGrp="1"/>
          </p:cNvSpPr>
          <p:nvPr>
            <p:ph idx="1"/>
          </p:nvPr>
        </p:nvSpPr>
        <p:spPr>
          <a:xfrm>
            <a:off x="457200" y="1280160"/>
            <a:ext cx="5791200" cy="4511040"/>
          </a:xfrm>
          <a:prstGeom prst="rect">
            <a:avLst/>
          </a:prstGeom>
        </p:spPr>
        <p:txBody>
          <a:bodyPr>
            <a:normAutofit lnSpcReduction="10000"/>
          </a:bodyPr>
          <a:lstStyle/>
          <a:p>
            <a:r>
              <a:rPr lang="en-US" sz="2600" dirty="0"/>
              <a:t>Three cell divisions result in eight-celled structure</a:t>
            </a:r>
          </a:p>
          <a:p>
            <a:r>
              <a:rPr lang="en-US" sz="2600" dirty="0"/>
              <a:t>Morula (ball of cells) eventually formed followed by hollow blastula</a:t>
            </a:r>
          </a:p>
          <a:p>
            <a:pPr lvl="1"/>
            <a:r>
              <a:rPr lang="en-US" sz="2600" b="1" dirty="0"/>
              <a:t>Blastula</a:t>
            </a:r>
            <a:r>
              <a:rPr lang="en-US" sz="2600" dirty="0"/>
              <a:t>: 16</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32 cell stage of development of an animal embryo</a:t>
            </a:r>
          </a:p>
          <a:p>
            <a:pPr lvl="2"/>
            <a:r>
              <a:rPr lang="en-US" dirty="0"/>
              <a:t>Hollow only in invertebrates; eggs have small amounts of yolk</a:t>
            </a:r>
          </a:p>
          <a:p>
            <a:pPr lvl="2"/>
            <a:r>
              <a:rPr lang="en-US" dirty="0"/>
              <a:t>Vertebrate eggs have undivided yolk, with cells forming embryonic layer on surface of yolk (serves as food for developing embryo)</a:t>
            </a:r>
          </a:p>
        </p:txBody>
      </p:sp>
      <p:pic>
        <p:nvPicPr>
          <p:cNvPr id="2" name="Content Placeholder 5" descr="A photograph of a carton of eggs with one broken open">
            <a:extLst>
              <a:ext uri="{FF2B5EF4-FFF2-40B4-BE49-F238E27FC236}">
                <a16:creationId xmlns:a16="http://schemas.microsoft.com/office/drawing/2014/main" id="{5014BE29-5C78-4995-FB64-33E092A1E4CE}"/>
              </a:ext>
            </a:extLst>
          </p:cNvPr>
          <p:cNvPicPr>
            <a:picLocks noChangeAspect="1"/>
          </p:cNvPicPr>
          <p:nvPr/>
        </p:nvPicPr>
        <p:blipFill>
          <a:blip r:embed="rId2"/>
          <a:srcRect l="25926" t="7000" r="25000" b="6001"/>
          <a:stretch/>
        </p:blipFill>
        <p:spPr>
          <a:xfrm>
            <a:off x="6172200" y="1486938"/>
            <a:ext cx="2630506" cy="2590800"/>
          </a:xfrm>
          <a:prstGeom prst="rect">
            <a:avLst/>
          </a:prstGeom>
        </p:spPr>
      </p:pic>
      <p:sp>
        <p:nvSpPr>
          <p:cNvPr id="5" name="Caption 1">
            <a:extLst>
              <a:ext uri="{FF2B5EF4-FFF2-40B4-BE49-F238E27FC236}">
                <a16:creationId xmlns:a16="http://schemas.microsoft.com/office/drawing/2014/main" id="{E66CA43C-6898-4BA6-8250-A54A104CAE1F}"/>
              </a:ext>
              <a:ext uri="{C183D7F6-B498-43B3-948B-1728B52AA6E4}">
                <adec:decorative xmlns:adec="http://schemas.microsoft.com/office/drawing/2017/decorative" val="0"/>
              </a:ext>
            </a:extLst>
          </p:cNvPr>
          <p:cNvSpPr txBox="1"/>
          <p:nvPr/>
        </p:nvSpPr>
        <p:spPr>
          <a:xfrm>
            <a:off x="6423660" y="4160519"/>
            <a:ext cx="2286000" cy="954107"/>
          </a:xfrm>
          <a:prstGeom prst="rect">
            <a:avLst/>
          </a:prstGeom>
          <a:noFill/>
        </p:spPr>
        <p:txBody>
          <a:bodyPr wrap="square" rtlCol="0">
            <a:spAutoFit/>
          </a:bodyPr>
          <a:lstStyle/>
          <a:p>
            <a:pPr algn="ctr"/>
            <a:r>
              <a:rPr lang="en-US" sz="1400" b="1" dirty="0"/>
              <a:t>27.1 Figure 5: </a:t>
            </a:r>
            <a:r>
              <a:rPr lang="en-US" sz="1400" dirty="0"/>
              <a:t>In a fertilized chicken egg, the yolk would serve as a food source for the developing embryo.</a:t>
            </a:r>
          </a:p>
        </p:txBody>
      </p:sp>
      <p:sp>
        <p:nvSpPr>
          <p:cNvPr id="6" name="Photo Credit 1">
            <a:extLst>
              <a:ext uri="{FF2B5EF4-FFF2-40B4-BE49-F238E27FC236}">
                <a16:creationId xmlns:a16="http://schemas.microsoft.com/office/drawing/2014/main" id="{39A45DAA-5C90-2F23-593D-B87294C10377}"/>
              </a:ext>
            </a:extLst>
          </p:cNvPr>
          <p:cNvSpPr txBox="1"/>
          <p:nvPr/>
        </p:nvSpPr>
        <p:spPr>
          <a:xfrm>
            <a:off x="5280660" y="5197407"/>
            <a:ext cx="4572000" cy="215444"/>
          </a:xfrm>
          <a:prstGeom prst="rect">
            <a:avLst/>
          </a:prstGeom>
          <a:noFill/>
        </p:spPr>
        <p:txBody>
          <a:bodyPr wrap="square">
            <a:spAutoFit/>
          </a:bodyPr>
          <a:lstStyle/>
          <a:p>
            <a:pPr algn="ctr"/>
            <a:r>
              <a:rPr lang="fi-FI" sz="800" dirty="0"/>
              <a:t>Klaus Nielsen on Pexels. "Eggs."</a:t>
            </a:r>
            <a:endParaRPr lang="en-US" sz="800" dirty="0"/>
          </a:p>
        </p:txBody>
      </p:sp>
    </p:spTree>
    <p:extLst>
      <p:ext uri="{BB962C8B-B14F-4D97-AF65-F5344CB8AC3E}">
        <p14:creationId xmlns:p14="http://schemas.microsoft.com/office/powerpoint/2010/main" val="223869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27.1 Figure 6</a:t>
            </a:r>
            <a:endParaRPr lang="en-US" sz="3200" dirty="0">
              <a:solidFill>
                <a:schemeClr val="accent1"/>
              </a:solidFill>
            </a:endParaRPr>
          </a:p>
        </p:txBody>
      </p:sp>
      <p:sp>
        <p:nvSpPr>
          <p:cNvPr id="8" name="Photo Credit 1">
            <a:extLst>
              <a:ext uri="{FF2B5EF4-FFF2-40B4-BE49-F238E27FC236}">
                <a16:creationId xmlns:a16="http://schemas.microsoft.com/office/drawing/2014/main" id="{0A425F61-A374-D828-721E-40D9EE5837FB}"/>
              </a:ext>
            </a:extLst>
          </p:cNvPr>
          <p:cNvSpPr txBox="1"/>
          <p:nvPr/>
        </p:nvSpPr>
        <p:spPr>
          <a:xfrm>
            <a:off x="2285999" y="5638800"/>
            <a:ext cx="4572000" cy="215444"/>
          </a:xfrm>
          <a:prstGeom prst="rect">
            <a:avLst/>
          </a:prstGeom>
          <a:noFill/>
        </p:spPr>
        <p:txBody>
          <a:bodyPr wrap="square">
            <a:spAutoFit/>
          </a:bodyPr>
          <a:lstStyle/>
          <a:p>
            <a:pPr algn="ctr"/>
            <a:r>
              <a:rPr lang="en-US" sz="800" dirty="0"/>
              <a:t>CNX OpenStax on Wikimedia Commons. "Embryonic development."</a:t>
            </a:r>
          </a:p>
        </p:txBody>
      </p:sp>
      <p:pic>
        <p:nvPicPr>
          <p:cNvPr id="2" name="Content Placeholder 5" descr="An illustration shows a single-celled zygote undergoing the stages of embryonic development. The zygote undergoes initial cleavage, or cell division, which results in a ball of cells, called the eight-cell stage. The cells do not grow during cleavage, so the eight-cell stage ball is about the same diameter as the zygote. Further cleavage results in a hollow ball of cells called a blastula. Upon gastrulation, part of the ball of cells invaginates, forming a cavity called a blastopore.">
            <a:extLst>
              <a:ext uri="{FF2B5EF4-FFF2-40B4-BE49-F238E27FC236}">
                <a16:creationId xmlns:a16="http://schemas.microsoft.com/office/drawing/2014/main" id="{14A87F44-F4D5-B309-5063-04ED84E9904A}"/>
              </a:ext>
            </a:extLst>
          </p:cNvPr>
          <p:cNvPicPr>
            <a:picLocks noGrp="1" noChangeAspect="1"/>
          </p:cNvPicPr>
          <p:nvPr>
            <p:ph idx="1"/>
          </p:nvPr>
        </p:nvPicPr>
        <p:blipFill>
          <a:blip r:embed="rId3"/>
          <a:srcRect t="5334" b="34667"/>
          <a:stretch/>
        </p:blipFill>
        <p:spPr>
          <a:xfrm>
            <a:off x="457200" y="1524000"/>
            <a:ext cx="8458200" cy="2819400"/>
          </a:xfrm>
        </p:spPr>
      </p:pic>
    </p:spTree>
    <p:extLst>
      <p:ext uri="{BB962C8B-B14F-4D97-AF65-F5344CB8AC3E}">
        <p14:creationId xmlns:p14="http://schemas.microsoft.com/office/powerpoint/2010/main" val="109683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7</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Further cell division and cellular rearrangement leads to gastrulation, or gastrula stage</a:t>
            </a:r>
          </a:p>
          <a:p>
            <a:pPr lvl="1"/>
            <a:r>
              <a:rPr lang="en-US" b="1" dirty="0"/>
              <a:t>Gastrula</a:t>
            </a:r>
            <a:r>
              <a:rPr lang="en-US" dirty="0"/>
              <a:t>: stage of animal development characterized by the formation of the digestive cavity</a:t>
            </a:r>
          </a:p>
          <a:p>
            <a:pPr lvl="1"/>
            <a:r>
              <a:rPr lang="en-US" dirty="0"/>
              <a:t>Results in formation of primitive gut (archenteron), or digestive cavity, and formation of embryonic germ layers</a:t>
            </a:r>
          </a:p>
          <a:p>
            <a:r>
              <a:rPr lang="en-US" dirty="0"/>
              <a:t>Germ layers programmed to develop into certain tissue types, organs, and organ systems during organogenesis</a:t>
            </a:r>
          </a:p>
          <a:p>
            <a:pPr lvl="1"/>
            <a:r>
              <a:rPr lang="en-US" b="1" dirty="0"/>
              <a:t>Organogenesis</a:t>
            </a:r>
            <a:r>
              <a:rPr lang="en-US" dirty="0"/>
              <a:t>: formation of organs in animal embryogenesis</a:t>
            </a:r>
          </a:p>
          <a:p>
            <a:r>
              <a:rPr lang="en-US" dirty="0"/>
              <a:t>Diploblastic organisms: Two germ layers (endoderm and ectoderm)</a:t>
            </a:r>
          </a:p>
          <a:p>
            <a:pPr lvl="1"/>
            <a:r>
              <a:rPr lang="en-US" dirty="0"/>
              <a:t>Endoderm forms wall of digestive tract</a:t>
            </a:r>
          </a:p>
          <a:p>
            <a:pPr lvl="1"/>
            <a:r>
              <a:rPr lang="en-US" dirty="0"/>
              <a:t>Ectoderm covers surface of animal</a:t>
            </a:r>
          </a:p>
          <a:p>
            <a:r>
              <a:rPr lang="en-US" dirty="0"/>
              <a:t>Triploblastic organisms: Three germ layers (endoderm, ectoderm, mesoderm)</a:t>
            </a:r>
          </a:p>
          <a:p>
            <a:pPr lvl="1"/>
            <a:r>
              <a:rPr lang="en-US" dirty="0"/>
              <a:t>Mesoderm: Differentiates into various structures between ectoderm and endoderm, including lining of body cavity</a:t>
            </a:r>
          </a:p>
        </p:txBody>
      </p:sp>
    </p:spTree>
    <p:extLst>
      <p:ext uri="{BB962C8B-B14F-4D97-AF65-F5344CB8AC3E}">
        <p14:creationId xmlns:p14="http://schemas.microsoft.com/office/powerpoint/2010/main" val="3371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850011"/>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roles that </a:t>
            </a:r>
            <a:r>
              <a:rPr lang="en-US" i="1" dirty="0"/>
              <a:t>Hox</a:t>
            </a:r>
            <a:r>
              <a:rPr lang="en-US" dirty="0"/>
              <a:t> genes play in development.</a:t>
            </a:r>
          </a:p>
          <a:p>
            <a:pPr marL="457200" indent="-457200">
              <a:buFont typeface="Arial" panose="020B0604020202020204" pitchFamily="34" charset="0"/>
              <a:buChar char="•"/>
              <a:tabLst>
                <a:tab pos="457200" algn="l"/>
              </a:tabLst>
            </a:pPr>
            <a:r>
              <a:rPr lang="en-US" b="1" i="0" dirty="0"/>
              <a:t>Explain</a:t>
            </a:r>
            <a:r>
              <a:rPr lang="en-US" i="0" dirty="0"/>
              <a:t> the processes of animal reproduction and embryonic development.</a:t>
            </a:r>
          </a:p>
          <a:p>
            <a:pPr marL="457200" indent="-457200">
              <a:buFont typeface="Arial" panose="020B0604020202020204" pitchFamily="34" charset="0"/>
              <a:buChar char="•"/>
              <a:tabLst>
                <a:tab pos="457200" algn="l"/>
              </a:tabLst>
            </a:pPr>
            <a:r>
              <a:rPr lang="en-US" b="1" i="0" dirty="0"/>
              <a:t>List</a:t>
            </a:r>
            <a:r>
              <a:rPr lang="en-US" i="0" dirty="0"/>
              <a:t> the features that distinguish the kingdom Animalia from other kingdoms.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Processes of Animal Reproduction and Embryonic Development</a:t>
            </a:r>
            <a:r>
              <a:rPr lang="en-US" sz="1400" baseline="-25000" dirty="0"/>
              <a:t>8</a:t>
            </a:r>
            <a:endParaRPr lang="en-US" sz="3200" baseline="-25000" dirty="0">
              <a:solidFill>
                <a:schemeClr val="accent1"/>
              </a:solidFill>
            </a:endParaRPr>
          </a:p>
        </p:txBody>
      </p:sp>
      <p:sp>
        <p:nvSpPr>
          <p:cNvPr id="11267" name="Rectangle 3"/>
          <p:cNvSpPr>
            <a:spLocks noGrp="1"/>
          </p:cNvSpPr>
          <p:nvPr>
            <p:ph idx="1"/>
          </p:nvPr>
        </p:nvSpPr>
        <p:spPr>
          <a:xfrm>
            <a:off x="457200" y="1280160"/>
            <a:ext cx="5791200" cy="4729606"/>
          </a:xfrm>
          <a:prstGeom prst="rect">
            <a:avLst/>
          </a:prstGeom>
        </p:spPr>
        <p:txBody>
          <a:bodyPr>
            <a:normAutofit fontScale="77500" lnSpcReduction="20000"/>
          </a:bodyPr>
          <a:lstStyle/>
          <a:p>
            <a:r>
              <a:rPr lang="en-US" sz="2600" dirty="0"/>
              <a:t>Some produce larval forms different from adult</a:t>
            </a:r>
          </a:p>
          <a:p>
            <a:pPr lvl="1"/>
            <a:r>
              <a:rPr lang="en-US" sz="2600" dirty="0"/>
              <a:t>Incomplete metamorphosis: Young resemble wingless adults but grow larger with larger wing buds during molts until finally producing functional wings and sex organs during last molt</a:t>
            </a:r>
          </a:p>
          <a:p>
            <a:pPr lvl="2"/>
            <a:r>
              <a:rPr lang="en-US" sz="2600" dirty="0"/>
              <a:t>Example: Grasshoppers</a:t>
            </a:r>
          </a:p>
          <a:p>
            <a:pPr lvl="1"/>
            <a:r>
              <a:rPr lang="en-US" sz="2600" dirty="0"/>
              <a:t>Complete metamorphosis: Embryo develops into one or more feeding larval stages that differ greatly in structure and function from adult; adult body develops from one or more regions of larval tissue</a:t>
            </a:r>
          </a:p>
          <a:p>
            <a:pPr lvl="2"/>
            <a:r>
              <a:rPr lang="en-US" sz="2600" dirty="0"/>
              <a:t>Larva and adult may have different diets,             limiting competition for food</a:t>
            </a:r>
          </a:p>
          <a:p>
            <a:pPr lvl="2"/>
            <a:r>
              <a:rPr lang="en-US" sz="2600" dirty="0"/>
              <a:t>Example: Some insects and echinoderms</a:t>
            </a:r>
          </a:p>
          <a:p>
            <a:r>
              <a:rPr lang="en-US" sz="2600" dirty="0"/>
              <a:t>Developmental stages of embryo mostly the same within animal kingdom</a:t>
            </a:r>
            <a:endParaRPr lang="en-US" sz="2600" dirty="0">
              <a:solidFill>
                <a:srgbClr val="0000FF"/>
              </a:solidFill>
            </a:endParaRPr>
          </a:p>
        </p:txBody>
      </p:sp>
      <p:sp>
        <p:nvSpPr>
          <p:cNvPr id="5" name="Caption 1">
            <a:extLst>
              <a:ext uri="{FF2B5EF4-FFF2-40B4-BE49-F238E27FC236}">
                <a16:creationId xmlns:a16="http://schemas.microsoft.com/office/drawing/2014/main" id="{0B19ECF4-7843-1D53-B515-6898EFA9B480}"/>
              </a:ext>
              <a:ext uri="{C183D7F6-B498-43B3-948B-1728B52AA6E4}">
                <adec:decorative xmlns:adec="http://schemas.microsoft.com/office/drawing/2017/decorative" val="0"/>
              </a:ext>
            </a:extLst>
          </p:cNvPr>
          <p:cNvSpPr txBox="1"/>
          <p:nvPr/>
        </p:nvSpPr>
        <p:spPr>
          <a:xfrm>
            <a:off x="6477000" y="1959695"/>
            <a:ext cx="2324759" cy="307777"/>
          </a:xfrm>
          <a:prstGeom prst="rect">
            <a:avLst/>
          </a:prstGeom>
          <a:noFill/>
        </p:spPr>
        <p:txBody>
          <a:bodyPr wrap="square" rtlCol="0">
            <a:spAutoFit/>
          </a:bodyPr>
          <a:lstStyle/>
          <a:p>
            <a:pPr algn="ctr"/>
            <a:r>
              <a:rPr lang="en-US" sz="1400" b="1" dirty="0"/>
              <a:t>27.1 Figure 7</a:t>
            </a:r>
            <a:endParaRPr lang="en-US" sz="1400" dirty="0"/>
          </a:p>
        </p:txBody>
      </p:sp>
      <p:pic>
        <p:nvPicPr>
          <p:cNvPr id="2" name="Content Placeholder 5" descr="A graphic of how grasshoppers go through incomplete metamorphosis and butterflies go through complete metamorphosis.">
            <a:extLst>
              <a:ext uri="{FF2B5EF4-FFF2-40B4-BE49-F238E27FC236}">
                <a16:creationId xmlns:a16="http://schemas.microsoft.com/office/drawing/2014/main" id="{0193C55A-18C1-B937-A503-D75083E02B83}"/>
              </a:ext>
            </a:extLst>
          </p:cNvPr>
          <p:cNvPicPr>
            <a:picLocks noChangeAspect="1"/>
          </p:cNvPicPr>
          <p:nvPr/>
        </p:nvPicPr>
        <p:blipFill>
          <a:blip r:embed="rId2"/>
          <a:srcRect l="23148" t="3667" r="22223" b="3000"/>
          <a:stretch/>
        </p:blipFill>
        <p:spPr>
          <a:xfrm>
            <a:off x="6248400" y="2304044"/>
            <a:ext cx="2749118" cy="2609332"/>
          </a:xfrm>
          <a:prstGeom prst="rect">
            <a:avLst/>
          </a:prstGeom>
        </p:spPr>
      </p:pic>
      <p:sp>
        <p:nvSpPr>
          <p:cNvPr id="6" name="Photo Credit 1">
            <a:extLst>
              <a:ext uri="{FF2B5EF4-FFF2-40B4-BE49-F238E27FC236}">
                <a16:creationId xmlns:a16="http://schemas.microsoft.com/office/drawing/2014/main" id="{47A8D0BC-7244-EC12-1D31-2ABF21EFC1A9}"/>
              </a:ext>
            </a:extLst>
          </p:cNvPr>
          <p:cNvSpPr txBox="1"/>
          <p:nvPr/>
        </p:nvSpPr>
        <p:spPr>
          <a:xfrm>
            <a:off x="5372100" y="5096256"/>
            <a:ext cx="4572000" cy="215444"/>
          </a:xfrm>
          <a:prstGeom prst="rect">
            <a:avLst/>
          </a:prstGeom>
          <a:noFill/>
        </p:spPr>
        <p:txBody>
          <a:bodyPr wrap="square">
            <a:spAutoFit/>
          </a:bodyPr>
          <a:lstStyle/>
          <a:p>
            <a:pPr algn="ctr"/>
            <a:r>
              <a:rPr lang="en-US" sz="800" dirty="0"/>
              <a:t>S.E. Snodgrass, USDA on Wikimedia Commons. "Metamorphosis."</a:t>
            </a:r>
          </a:p>
        </p:txBody>
      </p:sp>
    </p:spTree>
    <p:extLst>
      <p:ext uri="{BB962C8B-B14F-4D97-AF65-F5344CB8AC3E}">
        <p14:creationId xmlns:p14="http://schemas.microsoft.com/office/powerpoint/2010/main" val="168999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are some animals in your community that undergo metamorphosis?</a:t>
            </a:r>
          </a:p>
        </p:txBody>
      </p:sp>
    </p:spTree>
    <p:extLst>
      <p:ext uri="{BB962C8B-B14F-4D97-AF65-F5344CB8AC3E}">
        <p14:creationId xmlns:p14="http://schemas.microsoft.com/office/powerpoint/2010/main" val="302916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Role of Homeobox (</a:t>
            </a:r>
            <a:r>
              <a:rPr lang="en-US" i="1" dirty="0"/>
              <a:t>Hox</a:t>
            </a:r>
            <a:r>
              <a:rPr lang="en-US" dirty="0"/>
              <a:t>) Genes in Animal Development</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Many animals share similar embryonic morphology and development but look different as adults</a:t>
            </a:r>
          </a:p>
          <a:p>
            <a:pPr lvl="1"/>
            <a:r>
              <a:rPr lang="en-US" dirty="0"/>
              <a:t>Discovered that homeotic genes determine animal structure and contain DNA sequences called homeoboxes</a:t>
            </a:r>
          </a:p>
          <a:p>
            <a:r>
              <a:rPr lang="de-DE" dirty="0"/>
              <a:t>Christiane Nüsslein-Volhard and Eric Wieschaus introduced mutated genes into fruit flies and observed changes to their bodies; able to identify specific changes (e.g., number of body segments) based on mutations of specific genes, showing which genes controlled which aspects of development</a:t>
            </a:r>
          </a:p>
          <a:p>
            <a:r>
              <a:rPr lang="de-DE" dirty="0"/>
              <a:t>Genes with homeoboxes encode protein transcription factors</a:t>
            </a:r>
          </a:p>
        </p:txBody>
      </p:sp>
    </p:spTree>
    <p:extLst>
      <p:ext uri="{BB962C8B-B14F-4D97-AF65-F5344CB8AC3E}">
        <p14:creationId xmlns:p14="http://schemas.microsoft.com/office/powerpoint/2010/main" val="362131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Role of Homeobox (</a:t>
            </a:r>
            <a:r>
              <a:rPr lang="en-US" i="1" dirty="0"/>
              <a:t>Hox</a:t>
            </a:r>
            <a:r>
              <a:rPr lang="en-US" dirty="0"/>
              <a:t>) Genes in Animal Development</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de-DE" b="1" i="1" dirty="0"/>
              <a:t>Hox </a:t>
            </a:r>
            <a:r>
              <a:rPr lang="de-DE" b="1" dirty="0"/>
              <a:t>gene</a:t>
            </a:r>
            <a:r>
              <a:rPr lang="de-DE" dirty="0"/>
              <a:t>: master control gene that can turn on or turn off large numbers of other genes during embryogenesis (also, homeobox gene)</a:t>
            </a:r>
          </a:p>
          <a:p>
            <a:pPr lvl="1"/>
            <a:r>
              <a:rPr lang="de-DE" dirty="0"/>
              <a:t>Responsible for determining general body plan (e.g., number of body segments, number and placement of appendages, and head-tail directionality)</a:t>
            </a:r>
          </a:p>
          <a:p>
            <a:r>
              <a:rPr lang="en-US" dirty="0"/>
              <a:t>First </a:t>
            </a:r>
            <a:r>
              <a:rPr lang="en-US" i="1" dirty="0"/>
              <a:t>Hox</a:t>
            </a:r>
            <a:r>
              <a:rPr lang="en-US" dirty="0"/>
              <a:t> genes sequenced from fruit fly (</a:t>
            </a:r>
            <a:r>
              <a:rPr lang="en-US" i="1" dirty="0"/>
              <a:t>Drosophila melanogaster</a:t>
            </a:r>
            <a:r>
              <a:rPr lang="en-US" dirty="0"/>
              <a:t>)</a:t>
            </a:r>
          </a:p>
          <a:p>
            <a:pPr lvl="1"/>
            <a:r>
              <a:rPr lang="en-US" dirty="0"/>
              <a:t>Single </a:t>
            </a:r>
            <a:r>
              <a:rPr lang="en-US" i="1" dirty="0"/>
              <a:t>Hox</a:t>
            </a:r>
            <a:r>
              <a:rPr lang="en-US" dirty="0"/>
              <a:t> mutation can result in extra pair of antennae or legs growing from head instead of antennae</a:t>
            </a:r>
          </a:p>
          <a:p>
            <a:pPr lvl="2"/>
            <a:r>
              <a:rPr lang="en-US" dirty="0"/>
              <a:t>Legs and antennae embryologic homologous structures and appearance dictated by origination within specific body segments of head and thorax during development</a:t>
            </a:r>
          </a:p>
          <a:p>
            <a:r>
              <a:rPr lang="en-US" i="1" dirty="0"/>
              <a:t>Hox</a:t>
            </a:r>
            <a:r>
              <a:rPr lang="en-US" dirty="0"/>
              <a:t> genes known for virtually all animals</a:t>
            </a:r>
            <a:endParaRPr lang="en-US" dirty="0">
              <a:solidFill>
                <a:srgbClr val="0000FF"/>
              </a:solidFill>
            </a:endParaRPr>
          </a:p>
        </p:txBody>
      </p:sp>
    </p:spTree>
    <p:extLst>
      <p:ext uri="{BB962C8B-B14F-4D97-AF65-F5344CB8AC3E}">
        <p14:creationId xmlns:p14="http://schemas.microsoft.com/office/powerpoint/2010/main" val="5101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27.1 Figure 8</a:t>
            </a:r>
            <a:endParaRPr lang="en-US" sz="3200" dirty="0">
              <a:solidFill>
                <a:schemeClr val="accent1"/>
              </a:solidFill>
            </a:endParaRPr>
          </a:p>
        </p:txBody>
      </p:sp>
      <p:sp>
        <p:nvSpPr>
          <p:cNvPr id="5" name="Photo Credit 1">
            <a:extLst>
              <a:ext uri="{FF2B5EF4-FFF2-40B4-BE49-F238E27FC236}">
                <a16:creationId xmlns:a16="http://schemas.microsoft.com/office/drawing/2014/main" id="{16C1E6B0-3DFA-1962-3F04-7402E0328AFD}"/>
              </a:ext>
            </a:extLst>
          </p:cNvPr>
          <p:cNvSpPr txBox="1"/>
          <p:nvPr/>
        </p:nvSpPr>
        <p:spPr>
          <a:xfrm>
            <a:off x="2285999" y="5486400"/>
            <a:ext cx="4572000" cy="215444"/>
          </a:xfrm>
          <a:prstGeom prst="rect">
            <a:avLst/>
          </a:prstGeom>
          <a:noFill/>
        </p:spPr>
        <p:txBody>
          <a:bodyPr wrap="square">
            <a:spAutoFit/>
          </a:bodyPr>
          <a:lstStyle/>
          <a:p>
            <a:pPr algn="ctr"/>
            <a:r>
              <a:rPr lang="en-US" sz="800" dirty="0"/>
              <a:t>PhiLiP on Wikimedia Commons. "</a:t>
            </a:r>
            <a:r>
              <a:rPr lang="en-US" sz="800" i="1" dirty="0"/>
              <a:t>Hox</a:t>
            </a:r>
            <a:r>
              <a:rPr lang="en-US" sz="800" dirty="0"/>
              <a:t> genes of fruit fly."</a:t>
            </a:r>
          </a:p>
        </p:txBody>
      </p:sp>
      <p:pic>
        <p:nvPicPr>
          <p:cNvPr id="2" name="Content Placeholder 6" descr="A diagram illustrates the role of Hox genes in Drosophila development. The image shows the A N T- C (Antennapedia complex) and B X- C (Bithorax complex) clusters of Hox genes. The A N T- C cluster specifies the segments of the head and anterior thorax, while the B X- C cluster specifies the segments of the posterior thorax and abdomen. The image highlights the regional specificity of Hox genes in determining segment identity during Drosophila development.">
            <a:extLst>
              <a:ext uri="{FF2B5EF4-FFF2-40B4-BE49-F238E27FC236}">
                <a16:creationId xmlns:a16="http://schemas.microsoft.com/office/drawing/2014/main" id="{400544C2-7541-D988-7C2A-CB05E9F6E380}"/>
              </a:ext>
            </a:extLst>
          </p:cNvPr>
          <p:cNvPicPr>
            <a:picLocks noGrp="1" noChangeAspect="1"/>
          </p:cNvPicPr>
          <p:nvPr>
            <p:ph idx="1"/>
          </p:nvPr>
        </p:nvPicPr>
        <p:blipFill>
          <a:blip r:embed="rId3"/>
          <a:srcRect l="3703" t="3667" r="1852" b="3287"/>
          <a:stretch/>
        </p:blipFill>
        <p:spPr>
          <a:xfrm>
            <a:off x="419374" y="1219200"/>
            <a:ext cx="8305252" cy="4545688"/>
          </a:xfrm>
        </p:spPr>
      </p:pic>
    </p:spTree>
    <p:extLst>
      <p:ext uri="{BB962C8B-B14F-4D97-AF65-F5344CB8AC3E}">
        <p14:creationId xmlns:p14="http://schemas.microsoft.com/office/powerpoint/2010/main" val="181085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511040"/>
          </a:xfrm>
        </p:spPr>
        <p:txBody>
          <a:bodyPr>
            <a:normAutofit/>
          </a:bodyPr>
          <a:lstStyle/>
          <a:p>
            <a:r>
              <a:rPr lang="en-US" dirty="0"/>
              <a:t>Provide examples of how humans display each of the following features common to the animal kingdom.</a:t>
            </a:r>
          </a:p>
          <a:p>
            <a:pPr marL="457200" indent="-457200">
              <a:buFont typeface="Arial" panose="020B0604020202020204" pitchFamily="34" charset="0"/>
              <a:buChar char="•"/>
            </a:pPr>
            <a:r>
              <a:rPr lang="en-US" dirty="0"/>
              <a:t>Animals are multicellular.	</a:t>
            </a:r>
          </a:p>
          <a:p>
            <a:pPr marL="457200" indent="-457200">
              <a:buFont typeface="Arial" panose="020B0604020202020204" pitchFamily="34" charset="0"/>
              <a:buChar char="•"/>
            </a:pPr>
            <a:r>
              <a:rPr lang="en-US" dirty="0"/>
              <a:t>Animals contain differentiated tissues.	</a:t>
            </a:r>
          </a:p>
          <a:p>
            <a:pPr marL="457200" indent="-457200">
              <a:buFont typeface="Arial" panose="020B0604020202020204" pitchFamily="34" charset="0"/>
              <a:buChar char="•"/>
            </a:pPr>
            <a:r>
              <a:rPr lang="en-US" dirty="0"/>
              <a:t>Animals must obtain nutrients and energy by ingesting other organisms.	</a:t>
            </a:r>
          </a:p>
          <a:p>
            <a:pPr marL="457200" indent="-457200">
              <a:buFont typeface="Arial" panose="020B0604020202020204" pitchFamily="34" charset="0"/>
              <a:buChar char="•"/>
            </a:pPr>
            <a:r>
              <a:rPr lang="en-US" dirty="0"/>
              <a:t>Animals undergo the same embryonic developmental stages.</a:t>
            </a:r>
          </a:p>
        </p:txBody>
      </p:sp>
    </p:spTree>
    <p:extLst>
      <p:ext uri="{BB962C8B-B14F-4D97-AF65-F5344CB8AC3E}">
        <p14:creationId xmlns:p14="http://schemas.microsoft.com/office/powerpoint/2010/main" val="165326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27.1 Figure 9</a:t>
            </a:r>
            <a:endParaRPr lang="en-US" sz="3200" dirty="0">
              <a:solidFill>
                <a:schemeClr val="accent1"/>
              </a:solidFill>
            </a:endParaRPr>
          </a:p>
        </p:txBody>
      </p:sp>
      <p:sp>
        <p:nvSpPr>
          <p:cNvPr id="6" name="Photo Credit 1">
            <a:extLst>
              <a:ext uri="{FF2B5EF4-FFF2-40B4-BE49-F238E27FC236}">
                <a16:creationId xmlns:a16="http://schemas.microsoft.com/office/drawing/2014/main" id="{1D914FCE-21DE-9112-15F1-4E5D9578330D}"/>
              </a:ext>
            </a:extLst>
          </p:cNvPr>
          <p:cNvSpPr txBox="1"/>
          <p:nvPr/>
        </p:nvSpPr>
        <p:spPr>
          <a:xfrm>
            <a:off x="2285999" y="5615002"/>
            <a:ext cx="4572000" cy="215444"/>
          </a:xfrm>
          <a:prstGeom prst="rect">
            <a:avLst/>
          </a:prstGeom>
          <a:noFill/>
        </p:spPr>
        <p:txBody>
          <a:bodyPr wrap="square">
            <a:spAutoFit/>
          </a:bodyPr>
          <a:lstStyle/>
          <a:p>
            <a:pPr algn="ctr"/>
            <a:r>
              <a:rPr lang="en-US" sz="800" dirty="0"/>
              <a:t>CNX OpenStax on Wikimedia Commons. "</a:t>
            </a:r>
            <a:r>
              <a:rPr lang="en-US" sz="800" i="1" dirty="0"/>
              <a:t>Hox</a:t>
            </a:r>
            <a:r>
              <a:rPr lang="en-US" sz="800" dirty="0"/>
              <a:t> genes." Modified. </a:t>
            </a:r>
          </a:p>
        </p:txBody>
      </p:sp>
      <p:pic>
        <p:nvPicPr>
          <p:cNvPr id="2" name="Content Placeholder 5" descr="An illustration shows the clusters of Hox genes found in all vertebrates: Hox A, Hox B, Hox C, and Hox D. An adult human and a mouse embryo are shown as examples. There are 13 Hox genes, but not all of them are found in each cluster. In both a mouse embryo and adult humans, genes 1 through 4 (indicated by yellow sections labeled with a star) regulate the development of the head. Genes 5 and 6 (indicated by purple sections labeled with an X) regulate the development of the neck. Genes 7 and 8 (indicated by blue sections labeled with a circle) regulate the development of the torso, and genes 9 through 13 (indicated by green sections labeled with a triangle) regulate the development of the arms and legs.">
            <a:extLst>
              <a:ext uri="{FF2B5EF4-FFF2-40B4-BE49-F238E27FC236}">
                <a16:creationId xmlns:a16="http://schemas.microsoft.com/office/drawing/2014/main" id="{C814D7BE-7AE1-BBF0-8043-6F6C5B7EAE75}"/>
              </a:ext>
            </a:extLst>
          </p:cNvPr>
          <p:cNvPicPr>
            <a:picLocks noGrp="1" noChangeAspect="1"/>
          </p:cNvPicPr>
          <p:nvPr>
            <p:ph idx="1"/>
          </p:nvPr>
        </p:nvPicPr>
        <p:blipFill>
          <a:blip r:embed="rId3"/>
          <a:srcRect l="18519" t="3667" r="16667" b="3000"/>
          <a:stretch/>
        </p:blipFill>
        <p:spPr>
          <a:xfrm>
            <a:off x="1813105" y="1097280"/>
            <a:ext cx="5517790" cy="4414232"/>
          </a:xfrm>
        </p:spPr>
      </p:pic>
    </p:spTree>
    <p:extLst>
      <p:ext uri="{BB962C8B-B14F-4D97-AF65-F5344CB8AC3E}">
        <p14:creationId xmlns:p14="http://schemas.microsoft.com/office/powerpoint/2010/main" val="423397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If a </a:t>
            </a:r>
            <a:r>
              <a:rPr lang="en-US" i="1" dirty="0"/>
              <a:t>Hox 13 </a:t>
            </a:r>
            <a:r>
              <a:rPr lang="en-US" dirty="0"/>
              <a:t>gene in a mouse were replaced with a </a:t>
            </a:r>
            <a:r>
              <a:rPr lang="en-US" i="1" dirty="0"/>
              <a:t>Hox 1</a:t>
            </a:r>
            <a:r>
              <a:rPr lang="en-US" dirty="0"/>
              <a:t> gene, how might this alter animal development?</a:t>
            </a:r>
          </a:p>
        </p:txBody>
      </p:sp>
    </p:spTree>
    <p:extLst>
      <p:ext uri="{BB962C8B-B14F-4D97-AF65-F5344CB8AC3E}">
        <p14:creationId xmlns:p14="http://schemas.microsoft.com/office/powerpoint/2010/main" val="193357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Role of Homeobox (</a:t>
            </a:r>
            <a:r>
              <a:rPr lang="en-US" i="1" dirty="0"/>
              <a:t>Hox</a:t>
            </a:r>
            <a:r>
              <a:rPr lang="en-US" dirty="0"/>
              <a:t>) Genes in Animal Development</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r>
              <a:rPr lang="en-US" sz="2400" dirty="0"/>
              <a:t>Other genes other than </a:t>
            </a:r>
            <a:r>
              <a:rPr lang="en-US" sz="2400" i="1" dirty="0"/>
              <a:t>Hox </a:t>
            </a:r>
            <a:r>
              <a:rPr lang="en-US" sz="2400" dirty="0"/>
              <a:t>genes that control morphological development, but </a:t>
            </a:r>
            <a:r>
              <a:rPr lang="en-US" sz="2400" i="1" dirty="0"/>
              <a:t>Hox </a:t>
            </a:r>
            <a:r>
              <a:rPr lang="en-US" sz="2400" dirty="0"/>
              <a:t>genes are more powerful ("master control genes")</a:t>
            </a:r>
          </a:p>
          <a:p>
            <a:r>
              <a:rPr lang="en-US" sz="2400" dirty="0"/>
              <a:t>Can turn on or off large numbers of genes by encoding transcription factors that control expression of numerous other genes</a:t>
            </a:r>
          </a:p>
          <a:p>
            <a:r>
              <a:rPr lang="en-US" sz="2400" dirty="0"/>
              <a:t>Are homologous across animal kingdom (genetic sequences of </a:t>
            </a:r>
            <a:r>
              <a:rPr lang="en-US" sz="2400" i="1" dirty="0"/>
              <a:t>Hox</a:t>
            </a:r>
            <a:r>
              <a:rPr lang="en-US" sz="2400" dirty="0"/>
              <a:t> genes and positions on chromosomes similar across most animals [e.g., worms to flies, mice, humans]) due to inheritance from common ancestor</a:t>
            </a:r>
          </a:p>
          <a:p>
            <a:r>
              <a:rPr lang="en-US" sz="2400" dirty="0"/>
              <a:t>Order of genes reflects anterior-posterior axis of animal's body</a:t>
            </a:r>
          </a:p>
          <a:p>
            <a:r>
              <a:rPr lang="en-US" sz="2400" dirty="0"/>
              <a:t>One contribution to increased animal body complexity: </a:t>
            </a:r>
            <a:r>
              <a:rPr lang="en-US" sz="2400" i="1" dirty="0"/>
              <a:t>Hox </a:t>
            </a:r>
            <a:r>
              <a:rPr lang="en-US" sz="2400" dirty="0"/>
              <a:t>genes undergoing at least two to four duplication events during evolution, with additional genes allowing for more complex body types</a:t>
            </a:r>
          </a:p>
          <a:p>
            <a:r>
              <a:rPr lang="en-US" sz="2400" dirty="0"/>
              <a:t>Vertebrates: Four (or more) sets of </a:t>
            </a:r>
            <a:r>
              <a:rPr lang="en-US" sz="2400" i="1" dirty="0"/>
              <a:t>Hox </a:t>
            </a:r>
            <a:r>
              <a:rPr lang="en-US" sz="2400" dirty="0"/>
              <a:t>genes</a:t>
            </a:r>
          </a:p>
          <a:p>
            <a:r>
              <a:rPr lang="en-US" sz="2400" dirty="0"/>
              <a:t>Invertebrates: One set of </a:t>
            </a:r>
            <a:r>
              <a:rPr lang="en-US" sz="2400" i="1" dirty="0"/>
              <a:t>Hox genes</a:t>
            </a:r>
            <a:endParaRPr lang="en-US" sz="2400" dirty="0"/>
          </a:p>
        </p:txBody>
      </p:sp>
    </p:spTree>
    <p:extLst>
      <p:ext uri="{BB962C8B-B14F-4D97-AF65-F5344CB8AC3E}">
        <p14:creationId xmlns:p14="http://schemas.microsoft.com/office/powerpoint/2010/main" val="385227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Role of Homeobox (</a:t>
            </a:r>
            <a:r>
              <a:rPr lang="en-US" i="1" dirty="0"/>
              <a:t>Hox</a:t>
            </a:r>
            <a:r>
              <a:rPr lang="en-US" dirty="0"/>
              <a:t>) Genes in Animal Development</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sz="2400" dirty="0"/>
              <a:t>Ctenophora and Porifera:</a:t>
            </a:r>
          </a:p>
          <a:p>
            <a:pPr lvl="1"/>
            <a:r>
              <a:rPr lang="en-US" sz="2400" dirty="0"/>
              <a:t>No </a:t>
            </a:r>
            <a:r>
              <a:rPr lang="en-US" sz="2400" i="1" dirty="0"/>
              <a:t>Hox </a:t>
            </a:r>
            <a:r>
              <a:rPr lang="en-US" sz="2400" dirty="0"/>
              <a:t>genes</a:t>
            </a:r>
          </a:p>
          <a:p>
            <a:pPr lvl="1"/>
            <a:r>
              <a:rPr lang="en-US" sz="2400" dirty="0"/>
              <a:t>Superficial similarities between Cnidaria (e.g., jellyfish) and Ctenophora (comb jellies), but only Cnidaria have </a:t>
            </a:r>
            <a:r>
              <a:rPr lang="en-US" sz="2400" i="1" dirty="0"/>
              <a:t>Hox </a:t>
            </a:r>
            <a:r>
              <a:rPr lang="en-US" sz="2400" dirty="0"/>
              <a:t>genes</a:t>
            </a:r>
          </a:p>
          <a:p>
            <a:pPr lvl="1"/>
            <a:r>
              <a:rPr lang="en-US" sz="2400" dirty="0"/>
              <a:t>Absence in Ctenophora means they might be basal animals (animals that form base of phylogeny; earliest or most ancestral animals) in spite of tissue differentiation</a:t>
            </a:r>
          </a:p>
          <a:p>
            <a:pPr lvl="2"/>
            <a:r>
              <a:rPr lang="en-US" dirty="0"/>
              <a:t>Placozoa once considered older but have at least one </a:t>
            </a:r>
            <a:r>
              <a:rPr lang="en-US" i="1" dirty="0"/>
              <a:t>Hox </a:t>
            </a:r>
            <a:r>
              <a:rPr lang="en-US" dirty="0"/>
              <a:t>gene</a:t>
            </a:r>
          </a:p>
          <a:p>
            <a:pPr lvl="3">
              <a:buFont typeface="Arial" panose="020B0604020202020204" pitchFamily="34" charset="0"/>
              <a:buChar char="•"/>
            </a:pPr>
            <a:r>
              <a:rPr lang="en-US" sz="2400" dirty="0"/>
              <a:t>Also have similarities in genomic organization with Cnidaria and Bilateria, making the three groups the Parahoxozoa clade</a:t>
            </a:r>
          </a:p>
          <a:p>
            <a:r>
              <a:rPr lang="en-US" sz="2400" dirty="0"/>
              <a:t>Reclassification of animal kingdom still tentative</a:t>
            </a:r>
            <a:endParaRPr lang="en-US" sz="2400" dirty="0">
              <a:solidFill>
                <a:srgbClr val="0000FF"/>
              </a:solidFill>
            </a:endParaRPr>
          </a:p>
        </p:txBody>
      </p:sp>
    </p:spTree>
    <p:extLst>
      <p:ext uri="{BB962C8B-B14F-4D97-AF65-F5344CB8AC3E}">
        <p14:creationId xmlns:p14="http://schemas.microsoft.com/office/powerpoint/2010/main" val="16179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Introduction to Animal Diversity</a:t>
            </a:r>
            <a:endParaRPr lang="en-US" sz="3200" dirty="0">
              <a:solidFill>
                <a:schemeClr val="accent1"/>
              </a:solidFill>
            </a:endParaRPr>
          </a:p>
        </p:txBody>
      </p:sp>
      <p:sp>
        <p:nvSpPr>
          <p:cNvPr id="11267" name="Rectangle 3"/>
          <p:cNvSpPr>
            <a:spLocks noGrp="1"/>
          </p:cNvSpPr>
          <p:nvPr>
            <p:ph idx="1"/>
          </p:nvPr>
        </p:nvSpPr>
        <p:spPr>
          <a:xfrm>
            <a:off x="457200" y="1280160"/>
            <a:ext cx="8229600" cy="2758440"/>
          </a:xfrm>
          <a:prstGeom prst="rect">
            <a:avLst/>
          </a:prstGeom>
        </p:spPr>
        <p:txBody>
          <a:bodyPr>
            <a:normAutofit fontScale="85000" lnSpcReduction="20000"/>
          </a:bodyPr>
          <a:lstStyle/>
          <a:p>
            <a:r>
              <a:rPr lang="en-US" dirty="0"/>
              <a:t>Began over 600 million years ago in the ocean</a:t>
            </a:r>
          </a:p>
          <a:p>
            <a:r>
              <a:rPr lang="en-US" dirty="0"/>
              <a:t>Evolved to over 1 million identified extant (currently living) species, with estimates of 3</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30 million total species</a:t>
            </a:r>
          </a:p>
          <a:p>
            <a:r>
              <a:rPr lang="en-US" dirty="0"/>
              <a:t>Vary in complexity; difficult to classify in unified system</a:t>
            </a:r>
          </a:p>
          <a:p>
            <a:r>
              <a:rPr lang="en-US" dirty="0"/>
              <a:t>Classification system based on anatomy, morphology, evolutionary history, features of embryological development, and genetic makeup</a:t>
            </a:r>
          </a:p>
          <a:p>
            <a:pPr lvl="1"/>
            <a:r>
              <a:rPr lang="en-US" dirty="0"/>
              <a:t>Constantly evolving as new information arises</a:t>
            </a:r>
            <a:endParaRPr lang="en-US" dirty="0">
              <a:solidFill>
                <a:srgbClr val="0000FF"/>
              </a:solidFill>
            </a:endParaRPr>
          </a:p>
        </p:txBody>
      </p:sp>
      <p:sp>
        <p:nvSpPr>
          <p:cNvPr id="4" name="Caption 1">
            <a:extLst>
              <a:ext uri="{FF2B5EF4-FFF2-40B4-BE49-F238E27FC236}">
                <a16:creationId xmlns:a16="http://schemas.microsoft.com/office/drawing/2014/main" id="{F38CB2F5-71BD-50ED-08AA-64D5ADC655C3}"/>
              </a:ext>
              <a:ext uri="{C183D7F6-B498-43B3-948B-1728B52AA6E4}">
                <adec:decorative xmlns:adec="http://schemas.microsoft.com/office/drawing/2017/decorative" val="0"/>
              </a:ext>
            </a:extLst>
          </p:cNvPr>
          <p:cNvSpPr txBox="1"/>
          <p:nvPr/>
        </p:nvSpPr>
        <p:spPr>
          <a:xfrm>
            <a:off x="1339928" y="5226355"/>
            <a:ext cx="4373217" cy="738664"/>
          </a:xfrm>
          <a:prstGeom prst="rect">
            <a:avLst/>
          </a:prstGeom>
          <a:noFill/>
        </p:spPr>
        <p:txBody>
          <a:bodyPr wrap="square" rtlCol="0">
            <a:spAutoFit/>
          </a:bodyPr>
          <a:lstStyle/>
          <a:p>
            <a:r>
              <a:rPr lang="en-US" sz="1400" b="1" dirty="0"/>
              <a:t>27.1 Figure 1: </a:t>
            </a:r>
            <a:r>
              <a:rPr lang="en-US" sz="1400" dirty="0"/>
              <a:t>The leaf chameleon (</a:t>
            </a:r>
            <a:r>
              <a:rPr lang="en-US" sz="1400" i="1" dirty="0"/>
              <a:t>Brookesia micra</a:t>
            </a:r>
            <a:r>
              <a:rPr lang="en-US" sz="1400" dirty="0"/>
              <a:t>) was discovered in northern Madagascar in 2012. At just over one inch long, it is the smallest known chameleon.</a:t>
            </a:r>
          </a:p>
        </p:txBody>
      </p:sp>
      <p:pic>
        <p:nvPicPr>
          <p:cNvPr id="2" name="Content Placeholder 9" descr="A photograph of a chameleon on the tip of a human finger">
            <a:extLst>
              <a:ext uri="{FF2B5EF4-FFF2-40B4-BE49-F238E27FC236}">
                <a16:creationId xmlns:a16="http://schemas.microsoft.com/office/drawing/2014/main" id="{ACF42EEE-315B-FF8B-251E-7BAE1E4CF97C}"/>
              </a:ext>
            </a:extLst>
          </p:cNvPr>
          <p:cNvPicPr>
            <a:picLocks noChangeAspect="1"/>
          </p:cNvPicPr>
          <p:nvPr/>
        </p:nvPicPr>
        <p:blipFill>
          <a:blip r:embed="rId2"/>
          <a:srcRect t="5347" b="2986"/>
          <a:stretch/>
        </p:blipFill>
        <p:spPr>
          <a:xfrm>
            <a:off x="5697594" y="4038600"/>
            <a:ext cx="2914146" cy="192641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Range in complexity from simple sea sponges to human beings</a:t>
            </a:r>
          </a:p>
          <a:p>
            <a:r>
              <a:rPr lang="en-US" dirty="0"/>
              <a:t>Share certain features:</a:t>
            </a:r>
          </a:p>
          <a:p>
            <a:pPr lvl="1"/>
            <a:r>
              <a:rPr lang="en-US" dirty="0"/>
              <a:t>Eukaryotic</a:t>
            </a:r>
          </a:p>
          <a:p>
            <a:pPr lvl="1"/>
            <a:r>
              <a:rPr lang="en-US" dirty="0"/>
              <a:t>Multicellular</a:t>
            </a:r>
          </a:p>
          <a:p>
            <a:pPr lvl="1"/>
            <a:r>
              <a:rPr lang="en-US" dirty="0"/>
              <a:t>Heterotrophic</a:t>
            </a:r>
          </a:p>
          <a:p>
            <a:pPr lvl="1"/>
            <a:r>
              <a:rPr lang="en-US" dirty="0"/>
              <a:t>Ingest food</a:t>
            </a:r>
          </a:p>
          <a:p>
            <a:pPr lvl="1"/>
            <a:r>
              <a:rPr lang="en-US" dirty="0"/>
              <a:t>Usually motile with fixed body plan</a:t>
            </a:r>
          </a:p>
          <a:p>
            <a:r>
              <a:rPr lang="en-US" dirty="0"/>
              <a:t>Unique characteristic is presence of differentiated tissues (e.g., nerve, muscle, connective tissues) with specialized, specific functions</a:t>
            </a:r>
          </a:p>
          <a:p>
            <a:r>
              <a:rPr lang="en-US" dirty="0"/>
              <a:t>Most undergo sexual reproduction, with series of developmental embryonic stages similar across kingdom</a:t>
            </a:r>
          </a:p>
          <a:p>
            <a:r>
              <a:rPr lang="en-US" i="1" dirty="0"/>
              <a:t>Hox </a:t>
            </a:r>
            <a:r>
              <a:rPr lang="en-US" dirty="0"/>
              <a:t>genes (transcriptional control genes) directs organization of major body plans and homologous across kingdom</a:t>
            </a:r>
            <a:endParaRPr lang="en-US" dirty="0">
              <a:solidFill>
                <a:srgbClr val="0000FF"/>
              </a:solidFill>
            </a:endParaRPr>
          </a:p>
        </p:txBody>
      </p:sp>
    </p:spTree>
    <p:extLst>
      <p:ext uri="{BB962C8B-B14F-4D97-AF65-F5344CB8AC3E}">
        <p14:creationId xmlns:p14="http://schemas.microsoft.com/office/powerpoint/2010/main" val="4036878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Characteristics of Animals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xfrm>
            <a:off x="457200" y="1280159"/>
            <a:ext cx="5486400" cy="4565469"/>
          </a:xfrm>
          <a:prstGeom prst="rect">
            <a:avLst/>
          </a:prstGeom>
        </p:spPr>
        <p:txBody>
          <a:bodyPr>
            <a:noAutofit/>
          </a:bodyPr>
          <a:lstStyle/>
          <a:p>
            <a:pPr marL="0" indent="0">
              <a:buNone/>
            </a:pPr>
            <a:r>
              <a:rPr lang="en-US" sz="2400" dirty="0"/>
              <a:t>Two groups within domain Eukaryota that produced complex multicellular organisms</a:t>
            </a:r>
          </a:p>
          <a:p>
            <a:r>
              <a:rPr lang="en-US" sz="2400" dirty="0"/>
              <a:t>Plants from Archaeplastida</a:t>
            </a:r>
          </a:p>
          <a:p>
            <a:r>
              <a:rPr lang="en-US" sz="2400" dirty="0"/>
              <a:t>Animals (and close relatives, fungi) from Opisthokonta</a:t>
            </a:r>
          </a:p>
          <a:p>
            <a:pPr lvl="1"/>
            <a:r>
              <a:rPr lang="en-US" sz="2400" dirty="0"/>
              <a:t>Both have different lifestyles and different cellular histories as eukaryotes</a:t>
            </a:r>
          </a:p>
          <a:p>
            <a:pPr lvl="2"/>
            <a:r>
              <a:rPr lang="en-US" dirty="0"/>
              <a:t>Example: Opisthokonts share possession of single posterior flagellum in flagellated cells (e.g., sperm cells)</a:t>
            </a:r>
          </a:p>
        </p:txBody>
      </p:sp>
      <p:pic>
        <p:nvPicPr>
          <p:cNvPr id="2" name="Content Placeholder 6" descr="A photograph of a bird with a fish in its beak">
            <a:extLst>
              <a:ext uri="{FF2B5EF4-FFF2-40B4-BE49-F238E27FC236}">
                <a16:creationId xmlns:a16="http://schemas.microsoft.com/office/drawing/2014/main" id="{1A8B16CA-7C3B-D521-C41D-9477590A73A3}"/>
              </a:ext>
            </a:extLst>
          </p:cNvPr>
          <p:cNvPicPr>
            <a:picLocks noChangeAspect="1"/>
          </p:cNvPicPr>
          <p:nvPr/>
        </p:nvPicPr>
        <p:blipFill>
          <a:blip r:embed="rId2"/>
          <a:srcRect l="6481" t="8668" r="3704" b="6000"/>
          <a:stretch/>
        </p:blipFill>
        <p:spPr>
          <a:xfrm>
            <a:off x="5931159" y="1886299"/>
            <a:ext cx="2952156" cy="1558252"/>
          </a:xfrm>
          <a:prstGeom prst="rect">
            <a:avLst/>
          </a:prstGeom>
        </p:spPr>
      </p:pic>
      <p:sp>
        <p:nvSpPr>
          <p:cNvPr id="4" name="Caption 1">
            <a:extLst>
              <a:ext uri="{FF2B5EF4-FFF2-40B4-BE49-F238E27FC236}">
                <a16:creationId xmlns:a16="http://schemas.microsoft.com/office/drawing/2014/main" id="{2E5D7911-A164-9C05-AFDB-1A64778A2E19}"/>
              </a:ext>
              <a:ext uri="{C183D7F6-B498-43B3-948B-1728B52AA6E4}">
                <adec:decorative xmlns:adec="http://schemas.microsoft.com/office/drawing/2017/decorative" val="0"/>
              </a:ext>
            </a:extLst>
          </p:cNvPr>
          <p:cNvSpPr txBox="1"/>
          <p:nvPr/>
        </p:nvSpPr>
        <p:spPr>
          <a:xfrm>
            <a:off x="6052930" y="3576145"/>
            <a:ext cx="2689529" cy="1384995"/>
          </a:xfrm>
          <a:prstGeom prst="rect">
            <a:avLst/>
          </a:prstGeom>
          <a:noFill/>
        </p:spPr>
        <p:txBody>
          <a:bodyPr wrap="square" rtlCol="0">
            <a:spAutoFit/>
          </a:bodyPr>
          <a:lstStyle/>
          <a:p>
            <a:pPr algn="ctr"/>
            <a:r>
              <a:rPr lang="en-US" sz="1400" b="1" dirty="0"/>
              <a:t>27.1 Figure 2: </a:t>
            </a:r>
            <a:r>
              <a:rPr lang="en-US" sz="1400" dirty="0"/>
              <a:t>All animals are heterotrophic; they must ingest living or dead organisms for nutrients and energy. The kingfisher in this image is consuming its prey.</a:t>
            </a:r>
          </a:p>
        </p:txBody>
      </p:sp>
      <p:sp>
        <p:nvSpPr>
          <p:cNvPr id="5" name="Photo Credit 1">
            <a:extLst>
              <a:ext uri="{FF2B5EF4-FFF2-40B4-BE49-F238E27FC236}">
                <a16:creationId xmlns:a16="http://schemas.microsoft.com/office/drawing/2014/main" id="{3439FF8A-61CC-1B31-2CCE-565AF8A808F9}"/>
              </a:ext>
            </a:extLst>
          </p:cNvPr>
          <p:cNvSpPr txBox="1"/>
          <p:nvPr/>
        </p:nvSpPr>
        <p:spPr>
          <a:xfrm>
            <a:off x="5151119" y="5036297"/>
            <a:ext cx="4572000" cy="215444"/>
          </a:xfrm>
          <a:prstGeom prst="rect">
            <a:avLst/>
          </a:prstGeom>
          <a:noFill/>
        </p:spPr>
        <p:txBody>
          <a:bodyPr wrap="square">
            <a:spAutoFit/>
          </a:bodyPr>
          <a:lstStyle/>
          <a:p>
            <a:pPr algn="ctr"/>
            <a:r>
              <a:rPr lang="en-US" sz="800" dirty="0"/>
              <a:t>Rémi METIN on Unsplash. "Kingfisher."</a:t>
            </a:r>
          </a:p>
        </p:txBody>
      </p:sp>
    </p:spTree>
    <p:extLst>
      <p:ext uri="{BB962C8B-B14F-4D97-AF65-F5344CB8AC3E}">
        <p14:creationId xmlns:p14="http://schemas.microsoft.com/office/powerpoint/2010/main" val="407154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Characteristics of Animals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2606040"/>
          </a:xfrm>
          <a:prstGeom prst="rect">
            <a:avLst/>
          </a:prstGeom>
        </p:spPr>
        <p:txBody>
          <a:bodyPr>
            <a:normAutofit fontScale="70000" lnSpcReduction="20000"/>
          </a:bodyPr>
          <a:lstStyle/>
          <a:p>
            <a:pPr marL="0" indent="0">
              <a:buNone/>
            </a:pPr>
            <a:r>
              <a:rPr lang="en-US" sz="3200" dirty="0"/>
              <a:t>Most animals share features that distinguish them from other kingdoms</a:t>
            </a:r>
          </a:p>
          <a:p>
            <a:r>
              <a:rPr lang="en-US" sz="3200" dirty="0"/>
              <a:t>All are heterotrophic, requiring source of food from ingesting other living or dead organisms</a:t>
            </a:r>
          </a:p>
          <a:p>
            <a:pPr lvl="1"/>
            <a:r>
              <a:rPr lang="en-US" sz="3300" dirty="0"/>
              <a:t>Plants are autotrophic, synthesizing own nutrients through photosynthesis</a:t>
            </a:r>
          </a:p>
          <a:p>
            <a:pPr lvl="1"/>
            <a:r>
              <a:rPr lang="en-US" sz="3300" dirty="0"/>
              <a:t>Animals may be carnivores, herbivores, omnivores, or parasites</a:t>
            </a:r>
          </a:p>
        </p:txBody>
      </p:sp>
      <p:sp>
        <p:nvSpPr>
          <p:cNvPr id="6" name="Caption 1">
            <a:extLst>
              <a:ext uri="{FF2B5EF4-FFF2-40B4-BE49-F238E27FC236}">
                <a16:creationId xmlns:a16="http://schemas.microsoft.com/office/drawing/2014/main" id="{4B276B6D-EAE3-10EB-4581-EB2772214523}"/>
              </a:ext>
              <a:ext uri="{C183D7F6-B498-43B3-948B-1728B52AA6E4}">
                <adec:decorative xmlns:adec="http://schemas.microsoft.com/office/drawing/2017/decorative" val="0"/>
              </a:ext>
            </a:extLst>
          </p:cNvPr>
          <p:cNvSpPr txBox="1"/>
          <p:nvPr/>
        </p:nvSpPr>
        <p:spPr>
          <a:xfrm>
            <a:off x="349527" y="3770839"/>
            <a:ext cx="3187147" cy="2031325"/>
          </a:xfrm>
          <a:prstGeom prst="rect">
            <a:avLst/>
          </a:prstGeom>
          <a:noFill/>
        </p:spPr>
        <p:txBody>
          <a:bodyPr wrap="square" rtlCol="0">
            <a:spAutoFit/>
          </a:bodyPr>
          <a:lstStyle/>
          <a:p>
            <a:r>
              <a:rPr lang="en-US" sz="1400" b="1" dirty="0"/>
              <a:t>27.1 Figure 3: </a:t>
            </a:r>
            <a:r>
              <a:rPr lang="en-US" sz="1400" dirty="0"/>
              <a:t>The (a) black bear is an omnivore, eating both plants and animals. This cub is eating berries. The (b) heartworm </a:t>
            </a:r>
            <a:r>
              <a:rPr lang="en-US" sz="1400" i="1" dirty="0"/>
              <a:t>Dirofilaria immitis </a:t>
            </a:r>
            <a:r>
              <a:rPr lang="en-US" sz="1400" dirty="0"/>
              <a:t>is a parasite that derives energy from its hosts. It spends its larval stage in mosquitoes and its adult stage infesting the hearts of dogs and other mammals, as shown here.</a:t>
            </a:r>
          </a:p>
        </p:txBody>
      </p:sp>
      <p:sp>
        <p:nvSpPr>
          <p:cNvPr id="7" name="Photo Credit 1">
            <a:extLst>
              <a:ext uri="{FF2B5EF4-FFF2-40B4-BE49-F238E27FC236}">
                <a16:creationId xmlns:a16="http://schemas.microsoft.com/office/drawing/2014/main" id="{0FBF3422-F1A9-1CDD-F8E0-15ED853C8D33}"/>
              </a:ext>
            </a:extLst>
          </p:cNvPr>
          <p:cNvSpPr txBox="1"/>
          <p:nvPr/>
        </p:nvSpPr>
        <p:spPr>
          <a:xfrm>
            <a:off x="279132" y="5640426"/>
            <a:ext cx="4572000" cy="338554"/>
          </a:xfrm>
          <a:prstGeom prst="rect">
            <a:avLst/>
          </a:prstGeom>
          <a:noFill/>
        </p:spPr>
        <p:txBody>
          <a:bodyPr wrap="square">
            <a:spAutoFit/>
          </a:bodyPr>
          <a:lstStyle/>
          <a:p>
            <a:pPr algn="ctr"/>
            <a:r>
              <a:rPr lang="en-US" sz="800" dirty="0"/>
              <a:t>ArtTower on Pixabay. "Black bear."</a:t>
            </a:r>
          </a:p>
          <a:p>
            <a:pPr algn="ctr"/>
            <a:r>
              <a:rPr lang="en-US" sz="800" dirty="0"/>
              <a:t>Mirko Sajkov on Pixabay. "Heartworm parasites."</a:t>
            </a:r>
          </a:p>
        </p:txBody>
      </p:sp>
      <p:pic>
        <p:nvPicPr>
          <p:cNvPr id="3" name="Content Placeholder 20" descr="Two images: (a) shows a black bear in the woods; (b) shows a container full of heartworms.">
            <a:extLst>
              <a:ext uri="{FF2B5EF4-FFF2-40B4-BE49-F238E27FC236}">
                <a16:creationId xmlns:a16="http://schemas.microsoft.com/office/drawing/2014/main" id="{888F7CA5-DED1-2C5A-4DE5-0BE461C4C6F4}"/>
              </a:ext>
            </a:extLst>
          </p:cNvPr>
          <p:cNvPicPr>
            <a:picLocks noChangeAspect="1"/>
          </p:cNvPicPr>
          <p:nvPr/>
        </p:nvPicPr>
        <p:blipFill>
          <a:blip r:embed="rId2"/>
          <a:srcRect l="3704" t="6999" r="2777" b="26334"/>
          <a:stretch/>
        </p:blipFill>
        <p:spPr>
          <a:xfrm>
            <a:off x="3810000" y="3926554"/>
            <a:ext cx="4813853" cy="1906476"/>
          </a:xfrm>
          <a:prstGeom prst="rect">
            <a:avLst/>
          </a:prstGeom>
        </p:spPr>
      </p:pic>
    </p:spTree>
    <p:extLst>
      <p:ext uri="{BB962C8B-B14F-4D97-AF65-F5344CB8AC3E}">
        <p14:creationId xmlns:p14="http://schemas.microsoft.com/office/powerpoint/2010/main" val="369287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Characteristics of Animals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892040"/>
          </a:xfrm>
          <a:prstGeom prst="rect">
            <a:avLst/>
          </a:prstGeom>
        </p:spPr>
        <p:txBody>
          <a:bodyPr>
            <a:normAutofit fontScale="77500" lnSpcReduction="20000"/>
          </a:bodyPr>
          <a:lstStyle/>
          <a:p>
            <a:pPr marL="0" indent="0">
              <a:buNone/>
            </a:pPr>
            <a:r>
              <a:rPr lang="en-US" sz="3200" dirty="0"/>
              <a:t>Most animals share features that distinguish them from other kingdoms</a:t>
            </a:r>
          </a:p>
          <a:p>
            <a:r>
              <a:rPr lang="en-US" sz="3200" dirty="0"/>
              <a:t>Almost all have complex tissue structure with differentiated and specialized tissues</a:t>
            </a:r>
          </a:p>
          <a:p>
            <a:r>
              <a:rPr lang="en-US" sz="3200" dirty="0"/>
              <a:t>Necessity for food means most are motile</a:t>
            </a:r>
          </a:p>
          <a:p>
            <a:r>
              <a:rPr lang="en-US" sz="3200" dirty="0"/>
              <a:t>Typically diplontic life cycle (diploid state multicellular, haploid state gametic with sperm or egg)</a:t>
            </a:r>
          </a:p>
          <a:p>
            <a:pPr lvl="1"/>
            <a:r>
              <a:rPr lang="en-US" sz="3300" dirty="0"/>
              <a:t>No alternation of generations</a:t>
            </a:r>
          </a:p>
          <a:p>
            <a:r>
              <a:rPr lang="en-US" sz="3200" dirty="0"/>
              <a:t>Some have multiple body forms, but all forms are diploid</a:t>
            </a:r>
          </a:p>
          <a:p>
            <a:r>
              <a:rPr lang="en-US" sz="3200" dirty="0"/>
              <a:t>Embryos go through developmental stages to establish determined and fixed body plan</a:t>
            </a:r>
          </a:p>
          <a:p>
            <a:pPr lvl="1"/>
            <a:r>
              <a:rPr lang="en-US" sz="3300" b="1" dirty="0"/>
              <a:t>Body plan</a:t>
            </a:r>
            <a:r>
              <a:rPr lang="en-US" sz="3300" dirty="0"/>
              <a:t>: morphology or defining shape of an organism</a:t>
            </a:r>
          </a:p>
        </p:txBody>
      </p:sp>
    </p:spTree>
    <p:extLst>
      <p:ext uri="{BB962C8B-B14F-4D97-AF65-F5344CB8AC3E}">
        <p14:creationId xmlns:p14="http://schemas.microsoft.com/office/powerpoint/2010/main" val="128705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Key Differences in Plants and Animals</a:t>
            </a:r>
          </a:p>
        </p:txBody>
      </p:sp>
      <p:graphicFrame>
        <p:nvGraphicFramePr>
          <p:cNvPr id="4" name="Content Placeholder 3" descr="Table of the key differences in plants and animals. For life cycle, plants use alternation of generations: individuals alternate between a haploid generation (gametophyte) and a diploid generation (sporophyte). Animals have no alternation of generations: individuals are usually diploid. For reproduction, plants use both sexual and asexual reproduction. Animals use mostly sexual reproduction; some vertebrates and many invertebrates are also capable of asexual reproduction. For metabolism, plants are photosynthetic. Animals are heterotrophic. Both plants and animals have differentiated cells and specialized tissues. Both plants and animals are in the domain Eukaryota. The plant cellular history/kingdom is Archaeplastida. The animal cellular history/kingdom is Opisthokonta. ">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482053057"/>
              </p:ext>
            </p:extLst>
          </p:nvPr>
        </p:nvGraphicFramePr>
        <p:xfrm>
          <a:off x="62948" y="1117233"/>
          <a:ext cx="9018104" cy="4623534"/>
        </p:xfrm>
        <a:graphic>
          <a:graphicData uri="http://schemas.openxmlformats.org/drawingml/2006/table">
            <a:tbl>
              <a:tblPr firstRow="1" bandRow="1">
                <a:tableStyleId>{5C22544A-7EE6-4342-B048-85BDC9FD1C3A}</a:tableStyleId>
              </a:tblPr>
              <a:tblGrid>
                <a:gridCol w="2083904">
                  <a:extLst>
                    <a:ext uri="{9D8B030D-6E8A-4147-A177-3AD203B41FA5}">
                      <a16:colId xmlns:a16="http://schemas.microsoft.com/office/drawing/2014/main" val="1522627793"/>
                    </a:ext>
                  </a:extLst>
                </a:gridCol>
                <a:gridCol w="3886200">
                  <a:extLst>
                    <a:ext uri="{9D8B030D-6E8A-4147-A177-3AD203B41FA5}">
                      <a16:colId xmlns:a16="http://schemas.microsoft.com/office/drawing/2014/main" val="4293862904"/>
                    </a:ext>
                  </a:extLst>
                </a:gridCol>
                <a:gridCol w="3048000">
                  <a:extLst>
                    <a:ext uri="{9D8B030D-6E8A-4147-A177-3AD203B41FA5}">
                      <a16:colId xmlns:a16="http://schemas.microsoft.com/office/drawing/2014/main" val="1570581887"/>
                    </a:ext>
                  </a:extLst>
                </a:gridCol>
              </a:tblGrid>
              <a:tr h="417294">
                <a:tc>
                  <a:txBody>
                    <a:bodyPr/>
                    <a:lstStyle/>
                    <a:p>
                      <a:pPr algn="l"/>
                      <a:r>
                        <a:rPr lang="en-IN" b="0" dirty="0">
                          <a:solidFill>
                            <a:schemeClr val="bg1"/>
                          </a:solidFill>
                          <a:effectLst/>
                          <a:latin typeface="+mn-lt"/>
                        </a:rPr>
                        <a:t>Features</a:t>
                      </a:r>
                    </a:p>
                  </a:txBody>
                  <a:tcPr anchor="ctr"/>
                </a:tc>
                <a:tc>
                  <a:txBody>
                    <a:bodyPr/>
                    <a:lstStyle/>
                    <a:p>
                      <a:pPr algn="l"/>
                      <a:r>
                        <a:rPr lang="en-IN" b="0" dirty="0">
                          <a:solidFill>
                            <a:schemeClr val="bg1"/>
                          </a:solidFill>
                          <a:effectLst/>
                          <a:latin typeface="+mn-lt"/>
                        </a:rPr>
                        <a:t>Plants</a:t>
                      </a:r>
                    </a:p>
                  </a:txBody>
                  <a:tcPr anchor="ctr"/>
                </a:tc>
                <a:tc>
                  <a:txBody>
                    <a:bodyPr/>
                    <a:lstStyle/>
                    <a:p>
                      <a:pPr algn="l"/>
                      <a:r>
                        <a:rPr lang="en-IN" b="0" dirty="0">
                          <a:solidFill>
                            <a:schemeClr val="bg1"/>
                          </a:solidFill>
                          <a:effectLst/>
                          <a:latin typeface="+mn-lt"/>
                        </a:rPr>
                        <a:t>Animals</a:t>
                      </a:r>
                    </a:p>
                  </a:txBody>
                  <a:tcPr anchor="ctr"/>
                </a:tc>
                <a:extLst>
                  <a:ext uri="{0D108BD9-81ED-4DB2-BD59-A6C34878D82A}">
                    <a16:rowId xmlns:a16="http://schemas.microsoft.com/office/drawing/2014/main" val="1420373151"/>
                  </a:ext>
                </a:extLst>
              </a:tr>
              <a:tr h="914247">
                <a:tc>
                  <a:txBody>
                    <a:bodyPr/>
                    <a:lstStyle/>
                    <a:p>
                      <a:r>
                        <a:rPr lang="en-US" sz="1600" b="1" i="0" kern="1200" dirty="0">
                          <a:solidFill>
                            <a:srgbClr val="1F497D"/>
                          </a:solidFill>
                          <a:effectLst/>
                          <a:latin typeface="+mn-lt"/>
                          <a:ea typeface="+mn-ea"/>
                          <a:cs typeface="+mn-cs"/>
                        </a:rPr>
                        <a:t>Life Cycle</a:t>
                      </a:r>
                      <a:endParaRPr lang="en-IN" sz="1600" b="1"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Alternation of generations: individuals alternate between a haploid generation (gametophyte) and a diploid generation (sporophyte).</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No alternation of generations: individuals are usually diploid.</a:t>
                      </a:r>
                      <a:endParaRPr lang="en-IN" sz="1600" b="0" dirty="0">
                        <a:solidFill>
                          <a:srgbClr val="1F497D"/>
                        </a:solidFill>
                        <a:effectLst/>
                        <a:latin typeface="+mn-lt"/>
                      </a:endParaRPr>
                    </a:p>
                  </a:txBody>
                  <a:tcPr anchor="ctr"/>
                </a:tc>
                <a:extLst>
                  <a:ext uri="{0D108BD9-81ED-4DB2-BD59-A6C34878D82A}">
                    <a16:rowId xmlns:a16="http://schemas.microsoft.com/office/drawing/2014/main" val="3412931234"/>
                  </a:ext>
                </a:extLst>
              </a:tr>
              <a:tr h="914247">
                <a:tc>
                  <a:txBody>
                    <a:bodyPr/>
                    <a:lstStyle/>
                    <a:p>
                      <a:r>
                        <a:rPr lang="en-US" sz="1600" b="1" i="0" kern="1200" dirty="0">
                          <a:solidFill>
                            <a:srgbClr val="1F497D"/>
                          </a:solidFill>
                          <a:effectLst/>
                          <a:latin typeface="+mn-lt"/>
                          <a:ea typeface="+mn-ea"/>
                          <a:cs typeface="+mn-cs"/>
                        </a:rPr>
                        <a:t>Reproduction</a:t>
                      </a:r>
                      <a:endParaRPr lang="en-IN" sz="1600" b="1"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Both sexual and asexual reproduction</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Mostly sexual reproduction; some vertebrates and many invertebrates are also capable of asexual reproduction.</a:t>
                      </a:r>
                      <a:endParaRPr lang="en-IN" sz="1600" b="0" dirty="0">
                        <a:solidFill>
                          <a:srgbClr val="1F497D"/>
                        </a:solidFill>
                        <a:effectLst/>
                        <a:latin typeface="+mn-lt"/>
                      </a:endParaRPr>
                    </a:p>
                  </a:txBody>
                  <a:tcPr anchor="ctr"/>
                </a:tc>
                <a:extLst>
                  <a:ext uri="{0D108BD9-81ED-4DB2-BD59-A6C34878D82A}">
                    <a16:rowId xmlns:a16="http://schemas.microsoft.com/office/drawing/2014/main" val="1548708678"/>
                  </a:ext>
                </a:extLst>
              </a:tr>
              <a:tr h="298808">
                <a:tc>
                  <a:txBody>
                    <a:bodyPr/>
                    <a:lstStyle/>
                    <a:p>
                      <a:r>
                        <a:rPr lang="en-US" sz="1600" b="1" i="0" kern="1200" dirty="0">
                          <a:solidFill>
                            <a:srgbClr val="1F497D"/>
                          </a:solidFill>
                          <a:effectLst/>
                          <a:latin typeface="+mn-lt"/>
                          <a:ea typeface="+mn-ea"/>
                          <a:cs typeface="+mn-cs"/>
                        </a:rPr>
                        <a:t>Metabolism</a:t>
                      </a:r>
                      <a:endParaRPr lang="en-IN" sz="1600" b="1" dirty="0">
                        <a:solidFill>
                          <a:srgbClr val="1F497D"/>
                        </a:solidFill>
                        <a:effectLst/>
                        <a:latin typeface="+mn-lt"/>
                      </a:endParaRPr>
                    </a:p>
                  </a:txBody>
                  <a:tcPr anchor="ctr"/>
                </a:tc>
                <a:tc>
                  <a:txBody>
                    <a:bodyPr/>
                    <a:lstStyle/>
                    <a:p>
                      <a:r>
                        <a:rPr lang="en-US" sz="1600" b="0" dirty="0">
                          <a:solidFill>
                            <a:srgbClr val="1F497D"/>
                          </a:solidFill>
                          <a:effectLst/>
                        </a:rPr>
                        <a:t>photosynthetic</a:t>
                      </a:r>
                    </a:p>
                  </a:txBody>
                  <a:tcPr anchor="ctr"/>
                </a:tc>
                <a:tc>
                  <a:txBody>
                    <a:bodyPr/>
                    <a:lstStyle/>
                    <a:p>
                      <a:r>
                        <a:rPr lang="en-US" sz="1600" b="0" i="0" kern="1200" dirty="0">
                          <a:solidFill>
                            <a:srgbClr val="1F497D"/>
                          </a:solidFill>
                          <a:effectLst/>
                          <a:latin typeface="+mn-lt"/>
                          <a:ea typeface="+mn-ea"/>
                          <a:cs typeface="+mn-cs"/>
                        </a:rPr>
                        <a:t>heterotrophic</a:t>
                      </a:r>
                      <a:endParaRPr lang="en-IN" sz="1600" b="0" dirty="0">
                        <a:solidFill>
                          <a:srgbClr val="1F497D"/>
                        </a:solidFill>
                        <a:effectLst/>
                        <a:latin typeface="+mn-lt"/>
                      </a:endParaRPr>
                    </a:p>
                  </a:txBody>
                  <a:tcPr anchor="ctr"/>
                </a:tc>
                <a:extLst>
                  <a:ext uri="{0D108BD9-81ED-4DB2-BD59-A6C34878D82A}">
                    <a16:rowId xmlns:a16="http://schemas.microsoft.com/office/drawing/2014/main" val="1665941986"/>
                  </a:ext>
                </a:extLst>
              </a:tr>
              <a:tr h="703267">
                <a:tc>
                  <a:txBody>
                    <a:bodyPr/>
                    <a:lstStyle/>
                    <a:p>
                      <a:r>
                        <a:rPr lang="en-US" sz="1600" b="1" i="0" kern="1200" dirty="0">
                          <a:solidFill>
                            <a:srgbClr val="1F497D"/>
                          </a:solidFill>
                          <a:effectLst/>
                          <a:latin typeface="+mn-lt"/>
                          <a:ea typeface="+mn-ea"/>
                          <a:cs typeface="+mn-cs"/>
                        </a:rPr>
                        <a:t>Differentiated Cells and Specialized Tissues?</a:t>
                      </a:r>
                      <a:endParaRPr lang="en-IN" sz="1600" b="1"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yes</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yes</a:t>
                      </a:r>
                      <a:endParaRPr lang="en-IN" sz="1600" b="0" dirty="0">
                        <a:solidFill>
                          <a:srgbClr val="1F497D"/>
                        </a:solidFill>
                        <a:effectLst/>
                        <a:latin typeface="+mn-lt"/>
                      </a:endParaRPr>
                    </a:p>
                  </a:txBody>
                  <a:tcPr anchor="ctr"/>
                </a:tc>
                <a:extLst>
                  <a:ext uri="{0D108BD9-81ED-4DB2-BD59-A6C34878D82A}">
                    <a16:rowId xmlns:a16="http://schemas.microsoft.com/office/drawing/2014/main" val="3898269456"/>
                  </a:ext>
                </a:extLst>
              </a:tr>
              <a:tr h="298451">
                <a:tc>
                  <a:txBody>
                    <a:bodyPr/>
                    <a:lstStyle/>
                    <a:p>
                      <a:r>
                        <a:rPr lang="en-US" sz="1600" b="1" i="0" kern="1200" dirty="0">
                          <a:solidFill>
                            <a:srgbClr val="1F497D"/>
                          </a:solidFill>
                          <a:effectLst/>
                          <a:latin typeface="+mn-lt"/>
                          <a:ea typeface="+mn-ea"/>
                          <a:cs typeface="+mn-cs"/>
                        </a:rPr>
                        <a:t>Domain</a:t>
                      </a:r>
                      <a:endParaRPr lang="en-IN" sz="1600" b="1"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Eukaryota</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Eukaryota</a:t>
                      </a:r>
                      <a:endParaRPr lang="en-IN" sz="1600" b="0" dirty="0">
                        <a:solidFill>
                          <a:srgbClr val="1F497D"/>
                        </a:solidFill>
                        <a:effectLst/>
                        <a:latin typeface="+mn-lt"/>
                      </a:endParaRPr>
                    </a:p>
                  </a:txBody>
                  <a:tcPr anchor="ctr"/>
                </a:tc>
                <a:extLst>
                  <a:ext uri="{0D108BD9-81ED-4DB2-BD59-A6C34878D82A}">
                    <a16:rowId xmlns:a16="http://schemas.microsoft.com/office/drawing/2014/main" val="3843387515"/>
                  </a:ext>
                </a:extLst>
              </a:tr>
              <a:tr h="492287">
                <a:tc>
                  <a:txBody>
                    <a:bodyPr/>
                    <a:lstStyle/>
                    <a:p>
                      <a:r>
                        <a:rPr lang="en-US" sz="1600" b="1" i="0" kern="1200" dirty="0">
                          <a:solidFill>
                            <a:srgbClr val="1F497D"/>
                          </a:solidFill>
                          <a:effectLst/>
                          <a:latin typeface="+mn-lt"/>
                          <a:ea typeface="+mn-ea"/>
                          <a:cs typeface="+mn-cs"/>
                        </a:rPr>
                        <a:t>Cellular History/Kingdom</a:t>
                      </a:r>
                      <a:endParaRPr lang="en-IN" sz="1600" b="1"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Archaeplastida</a:t>
                      </a:r>
                      <a:endParaRPr lang="en-IN" sz="1600" b="0" dirty="0">
                        <a:solidFill>
                          <a:srgbClr val="1F497D"/>
                        </a:solidFill>
                        <a:effectLst/>
                        <a:latin typeface="+mn-lt"/>
                      </a:endParaRPr>
                    </a:p>
                  </a:txBody>
                  <a:tcPr anchor="ctr"/>
                </a:tc>
                <a:tc>
                  <a:txBody>
                    <a:bodyPr/>
                    <a:lstStyle/>
                    <a:p>
                      <a:r>
                        <a:rPr lang="en-US" sz="1600" b="0" i="0" kern="1200" dirty="0">
                          <a:solidFill>
                            <a:srgbClr val="1F497D"/>
                          </a:solidFill>
                          <a:effectLst/>
                          <a:latin typeface="+mn-lt"/>
                          <a:ea typeface="+mn-ea"/>
                          <a:cs typeface="+mn-cs"/>
                        </a:rPr>
                        <a:t>Opisthokonta</a:t>
                      </a:r>
                      <a:endParaRPr lang="en-IN" sz="1600" b="0" dirty="0">
                        <a:solidFill>
                          <a:srgbClr val="1F497D"/>
                        </a:solidFill>
                        <a:effectLst/>
                        <a:latin typeface="+mn-lt"/>
                      </a:endParaRPr>
                    </a:p>
                  </a:txBody>
                  <a:tcPr anchor="ctr"/>
                </a:tc>
                <a:extLst>
                  <a:ext uri="{0D108BD9-81ED-4DB2-BD59-A6C34878D82A}">
                    <a16:rowId xmlns:a16="http://schemas.microsoft.com/office/drawing/2014/main" val="2585789588"/>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Complex Tissue Structures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Specialized tissues of animals associated with requirements and hazards of seeking and processing food</a:t>
            </a:r>
          </a:p>
          <a:p>
            <a:pPr lvl="1"/>
            <a:r>
              <a:rPr lang="en-US" dirty="0"/>
              <a:t>Evolved special structures with specific methods of food capture and complex digestive systems supported by accessory organs</a:t>
            </a:r>
          </a:p>
          <a:p>
            <a:pPr lvl="1"/>
            <a:r>
              <a:rPr lang="en-US" dirty="0"/>
              <a:t>Sensory structures help animals navigate environment, detect food sources, and avoid predators</a:t>
            </a:r>
          </a:p>
          <a:p>
            <a:pPr lvl="1"/>
            <a:r>
              <a:rPr lang="en-US" dirty="0"/>
              <a:t>Movement driven by muscle tissue attached to supportive structures (e.g., bone or chitin) coordinated by neural communication</a:t>
            </a:r>
          </a:p>
          <a:p>
            <a:r>
              <a:rPr lang="en-US" dirty="0"/>
              <a:t>Evolution of nerve and muscle tissues give ability to rapidly sense and respond to changes in environment; allows animals to survive when competing with other species for nutrition</a:t>
            </a:r>
          </a:p>
        </p:txBody>
      </p:sp>
    </p:spTree>
    <p:extLst>
      <p:ext uri="{BB962C8B-B14F-4D97-AF65-F5344CB8AC3E}">
        <p14:creationId xmlns:p14="http://schemas.microsoft.com/office/powerpoint/2010/main" val="371917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Complex Tissue Structures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r>
              <a:rPr lang="en-US" sz="1800" dirty="0"/>
              <a:t>Animal tissue differs from other multicellular eukaryotes (i.e., plants and fungi)</a:t>
            </a:r>
          </a:p>
          <a:p>
            <a:pPr lvl="1"/>
            <a:r>
              <a:rPr lang="en-US" sz="1800" dirty="0"/>
              <a:t>No cell walls</a:t>
            </a:r>
          </a:p>
          <a:p>
            <a:pPr lvl="1"/>
            <a:r>
              <a:rPr lang="en-US" sz="1800" dirty="0"/>
              <a:t>Cell embedded with extracellular matrix (e.g., mature bone cells residing within mineralized organic matrix secreted by the cells)</a:t>
            </a:r>
          </a:p>
          <a:p>
            <a:r>
              <a:rPr lang="en-US" sz="1800" dirty="0"/>
              <a:t>Vertebrates</a:t>
            </a:r>
          </a:p>
          <a:p>
            <a:pPr lvl="1"/>
            <a:r>
              <a:rPr lang="en-US" sz="1800" dirty="0"/>
              <a:t>Bone tissue: Type of connective tissue that supports entire body structure</a:t>
            </a:r>
          </a:p>
          <a:p>
            <a:pPr lvl="2"/>
            <a:r>
              <a:rPr lang="en-US" sz="1800" dirty="0"/>
              <a:t>Need supportive tissues because of complex bodies and activities of vertebrates</a:t>
            </a:r>
          </a:p>
          <a:p>
            <a:pPr lvl="1"/>
            <a:r>
              <a:rPr lang="en-US" sz="1800" dirty="0"/>
              <a:t>Epithelial tissues: Cover and protect both external and internal body surfaces plus secretory functions</a:t>
            </a:r>
          </a:p>
          <a:p>
            <a:pPr lvl="2"/>
            <a:r>
              <a:rPr lang="en-US" sz="1800" dirty="0"/>
              <a:t>Include epidermis of the integument (lining of digestive tract and trachea) and layers of cells that make up structures (e.g., ducts of livers and glands of advanced animals)</a:t>
            </a:r>
          </a:p>
          <a:p>
            <a:r>
              <a:rPr lang="en-US" sz="1800" dirty="0"/>
              <a:t>Different types of tissue in true animals responsible for carrying out specific functions</a:t>
            </a:r>
          </a:p>
          <a:p>
            <a:r>
              <a:rPr lang="en-US" sz="1800" dirty="0"/>
              <a:t>Differentiation and specialization allow diversity</a:t>
            </a:r>
            <a:endParaRPr lang="en-US" sz="1800" dirty="0">
              <a:solidFill>
                <a:srgbClr val="0000FF"/>
              </a:solidFill>
            </a:endParaRPr>
          </a:p>
        </p:txBody>
      </p:sp>
    </p:spTree>
    <p:extLst>
      <p:ext uri="{BB962C8B-B14F-4D97-AF65-F5344CB8AC3E}">
        <p14:creationId xmlns:p14="http://schemas.microsoft.com/office/powerpoint/2010/main" val="376288861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2840</Words>
  <Application>Microsoft Office PowerPoint</Application>
  <PresentationFormat>On-screen Show (4:3)</PresentationFormat>
  <Paragraphs>234</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Century Gothic</vt:lpstr>
      <vt:lpstr>Aptos</vt:lpstr>
      <vt:lpstr>Arial</vt:lpstr>
      <vt:lpstr>Office Theme</vt:lpstr>
      <vt:lpstr>Lesson 27.1</vt:lpstr>
      <vt:lpstr>Objectives</vt:lpstr>
      <vt:lpstr>Introduction to Animal Diversity</vt:lpstr>
      <vt:lpstr>Characteristics of Animals1</vt:lpstr>
      <vt:lpstr>Characteristics of Animals2</vt:lpstr>
      <vt:lpstr>Characteristics of Animals3</vt:lpstr>
      <vt:lpstr>Table 1: Key Differences in Plants and Animals</vt:lpstr>
      <vt:lpstr>Complex Tissue Structures1</vt:lpstr>
      <vt:lpstr>Complex Tissue Structures2</vt:lpstr>
      <vt:lpstr>Complex Tissue Structures3</vt:lpstr>
      <vt:lpstr>Animal Reproduction and Development</vt:lpstr>
      <vt:lpstr>Processes of Animal Reproduction and Embryonic Development1</vt:lpstr>
      <vt:lpstr>Processes of Animal Reproduction and Embryonic Development2</vt:lpstr>
      <vt:lpstr>Processes of Animal Reproduction and Embryonic Development3</vt:lpstr>
      <vt:lpstr>Processes of Animal Reproduction and Embryonic Development4</vt:lpstr>
      <vt:lpstr>Processes of Animal Reproduction and Embryonic Development5</vt:lpstr>
      <vt:lpstr>Processes of Animal Reproduction and Embryonic Development6</vt:lpstr>
      <vt:lpstr>27.1 Figure 6</vt:lpstr>
      <vt:lpstr>Processes of Animal Reproduction and Embryonic Development7</vt:lpstr>
      <vt:lpstr>Processes of Animal Reproduction and Embryonic Development8</vt:lpstr>
      <vt:lpstr>Reflection Question</vt:lpstr>
      <vt:lpstr>The Role of Homeobox (Hox) Genes in Animal Development1</vt:lpstr>
      <vt:lpstr>The Role of Homeobox (Hox) Genes in Animal Development2</vt:lpstr>
      <vt:lpstr>27.1 Figure 8</vt:lpstr>
      <vt:lpstr>Think It Through1</vt:lpstr>
      <vt:lpstr>27.1 Figure 9</vt:lpstr>
      <vt:lpstr>Think It Through2</vt:lpstr>
      <vt:lpstr>The Role of Homeobox (Hox) Genes in Animal Development3</vt:lpstr>
      <vt:lpstr>The Role of Homeobox (Hox) Genes in Animal Development4</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178</cp:revision>
  <dcterms:created xsi:type="dcterms:W3CDTF">2013-04-26T14:43:13Z</dcterms:created>
  <dcterms:modified xsi:type="dcterms:W3CDTF">2024-10-17T00:50:01Z</dcterms:modified>
</cp:coreProperties>
</file>