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handoutMasterIdLst>
    <p:handoutMasterId r:id="rId34"/>
  </p:handoutMasterIdLst>
  <p:sldIdLst>
    <p:sldId id="272" r:id="rId2"/>
    <p:sldId id="264" r:id="rId3"/>
    <p:sldId id="265" r:id="rId4"/>
    <p:sldId id="277" r:id="rId5"/>
    <p:sldId id="284" r:id="rId6"/>
    <p:sldId id="291" r:id="rId7"/>
    <p:sldId id="292" r:id="rId8"/>
    <p:sldId id="286" r:id="rId9"/>
    <p:sldId id="268" r:id="rId10"/>
    <p:sldId id="293" r:id="rId11"/>
    <p:sldId id="271" r:id="rId12"/>
    <p:sldId id="278" r:id="rId13"/>
    <p:sldId id="287" r:id="rId14"/>
    <p:sldId id="288" r:id="rId15"/>
    <p:sldId id="283" r:id="rId16"/>
    <p:sldId id="279" r:id="rId17"/>
    <p:sldId id="295" r:id="rId18"/>
    <p:sldId id="294" r:id="rId19"/>
    <p:sldId id="289" r:id="rId20"/>
    <p:sldId id="280" r:id="rId21"/>
    <p:sldId id="296" r:id="rId22"/>
    <p:sldId id="290" r:id="rId23"/>
    <p:sldId id="297" r:id="rId24"/>
    <p:sldId id="298" r:id="rId25"/>
    <p:sldId id="299" r:id="rId26"/>
    <p:sldId id="300" r:id="rId27"/>
    <p:sldId id="282" r:id="rId28"/>
    <p:sldId id="302" r:id="rId29"/>
    <p:sldId id="301" r:id="rId30"/>
    <p:sldId id="281" r:id="rId31"/>
    <p:sldId id="303" r:id="rId32"/>
  </p:sldIdLst>
  <p:sldSz cx="9144000" cy="6858000" type="screen4x3"/>
  <p:notesSz cx="6858000" cy="9144000"/>
  <p:embeddedFontLst>
    <p:embeddedFont>
      <p:font typeface="Century Gothic" panose="020B0502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91E07-9C6A-46E1-9A54-F81D67D4B633}" v="4432" dt="2024-07-08T14:26:49.14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3074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85691E07-9C6A-46E1-9A54-F81D67D4B633}"/>
    <pc:docChg chg="undo custSel addSld delSld modSld sldOrd">
      <pc:chgData name="Caitlin Coleman" userId="96f87ca1-0e64-4ae8-8d77-98757b85df0b" providerId="ADAL" clId="{85691E07-9C6A-46E1-9A54-F81D67D4B633}" dt="2024-07-08T14:43:54.215" v="16820" actId="20577"/>
      <pc:docMkLst>
        <pc:docMk/>
      </pc:docMkLst>
      <pc:sldChg chg="modSp mod">
        <pc:chgData name="Caitlin Coleman" userId="96f87ca1-0e64-4ae8-8d77-98757b85df0b" providerId="ADAL" clId="{85691E07-9C6A-46E1-9A54-F81D67D4B633}" dt="2024-07-03T16:12:38.610" v="714" actId="20577"/>
        <pc:sldMkLst>
          <pc:docMk/>
          <pc:sldMk cId="0" sldId="264"/>
        </pc:sldMkLst>
        <pc:spChg chg="mod">
          <ac:chgData name="Caitlin Coleman" userId="96f87ca1-0e64-4ae8-8d77-98757b85df0b" providerId="ADAL" clId="{85691E07-9C6A-46E1-9A54-F81D67D4B633}" dt="2024-07-03T16:12:38.610" v="714" actId="20577"/>
          <ac:spMkLst>
            <pc:docMk/>
            <pc:sldMk cId="0" sldId="264"/>
            <ac:spMk id="10243" creationId="{00000000-0000-0000-0000-000000000000}"/>
          </ac:spMkLst>
        </pc:spChg>
      </pc:sldChg>
      <pc:sldChg chg="modSp mod modAnim">
        <pc:chgData name="Caitlin Coleman" userId="96f87ca1-0e64-4ae8-8d77-98757b85df0b" providerId="ADAL" clId="{85691E07-9C6A-46E1-9A54-F81D67D4B633}" dt="2024-07-08T14:28:02.635" v="16814" actId="20577"/>
        <pc:sldMkLst>
          <pc:docMk/>
          <pc:sldMk cId="0" sldId="265"/>
        </pc:sldMkLst>
        <pc:spChg chg="mod">
          <ac:chgData name="Caitlin Coleman" userId="96f87ca1-0e64-4ae8-8d77-98757b85df0b" providerId="ADAL" clId="{85691E07-9C6A-46E1-9A54-F81D67D4B633}" dt="2024-07-03T15:03:47.848" v="78" actId="6549"/>
          <ac:spMkLst>
            <pc:docMk/>
            <pc:sldMk cId="0" sldId="265"/>
            <ac:spMk id="11266" creationId="{00000000-0000-0000-0000-000000000000}"/>
          </ac:spMkLst>
        </pc:spChg>
        <pc:spChg chg="mod">
          <ac:chgData name="Caitlin Coleman" userId="96f87ca1-0e64-4ae8-8d77-98757b85df0b" providerId="ADAL" clId="{85691E07-9C6A-46E1-9A54-F81D67D4B633}" dt="2024-07-08T14:28:02.635" v="16814" actId="20577"/>
          <ac:spMkLst>
            <pc:docMk/>
            <pc:sldMk cId="0" sldId="265"/>
            <ac:spMk id="11267" creationId="{00000000-0000-0000-0000-000000000000}"/>
          </ac:spMkLst>
        </pc:spChg>
      </pc:sldChg>
      <pc:sldChg chg="del">
        <pc:chgData name="Caitlin Coleman" userId="96f87ca1-0e64-4ae8-8d77-98757b85df0b" providerId="ADAL" clId="{85691E07-9C6A-46E1-9A54-F81D67D4B633}" dt="2024-07-03T15:10:52.240" v="405" actId="47"/>
        <pc:sldMkLst>
          <pc:docMk/>
          <pc:sldMk cId="0" sldId="267"/>
        </pc:sldMkLst>
      </pc:sldChg>
      <pc:sldChg chg="modSp mod ord">
        <pc:chgData name="Caitlin Coleman" userId="96f87ca1-0e64-4ae8-8d77-98757b85df0b" providerId="ADAL" clId="{85691E07-9C6A-46E1-9A54-F81D67D4B633}" dt="2024-07-05T11:58:20.444" v="6702" actId="14100"/>
        <pc:sldMkLst>
          <pc:docMk/>
          <pc:sldMk cId="2069639696" sldId="268"/>
        </pc:sldMkLst>
        <pc:spChg chg="mod">
          <ac:chgData name="Caitlin Coleman" userId="96f87ca1-0e64-4ae8-8d77-98757b85df0b" providerId="ADAL" clId="{85691E07-9C6A-46E1-9A54-F81D67D4B633}" dt="2024-07-03T15:16:59.063" v="512" actId="404"/>
          <ac:spMkLst>
            <pc:docMk/>
            <pc:sldMk cId="2069639696" sldId="268"/>
            <ac:spMk id="2" creationId="{DFCCD6AE-0B98-8803-5EA0-9861798A40BF}"/>
          </ac:spMkLst>
        </pc:spChg>
        <pc:spChg chg="mod">
          <ac:chgData name="Caitlin Coleman" userId="96f87ca1-0e64-4ae8-8d77-98757b85df0b" providerId="ADAL" clId="{85691E07-9C6A-46E1-9A54-F81D67D4B633}" dt="2024-07-05T11:58:20.444" v="6702" actId="14100"/>
          <ac:spMkLst>
            <pc:docMk/>
            <pc:sldMk cId="2069639696" sldId="268"/>
            <ac:spMk id="3" creationId="{F2508272-FE29-99EF-9D2C-7651D849C2FB}"/>
          </ac:spMkLst>
        </pc:spChg>
      </pc:sldChg>
      <pc:sldChg chg="del">
        <pc:chgData name="Caitlin Coleman" userId="96f87ca1-0e64-4ae8-8d77-98757b85df0b" providerId="ADAL" clId="{85691E07-9C6A-46E1-9A54-F81D67D4B633}" dt="2024-07-03T15:19:57.833" v="522" actId="47"/>
        <pc:sldMkLst>
          <pc:docMk/>
          <pc:sldMk cId="3029162902" sldId="270"/>
        </pc:sldMkLst>
      </pc:sldChg>
      <pc:sldChg chg="del">
        <pc:chgData name="Caitlin Coleman" userId="96f87ca1-0e64-4ae8-8d77-98757b85df0b" providerId="ADAL" clId="{85691E07-9C6A-46E1-9A54-F81D67D4B633}" dt="2024-07-03T15:19:59.553" v="524" actId="47"/>
        <pc:sldMkLst>
          <pc:docMk/>
          <pc:sldMk cId="1933572423" sldId="271"/>
        </pc:sldMkLst>
      </pc:sldChg>
      <pc:sldChg chg="modSp mod">
        <pc:chgData name="Caitlin Coleman" userId="96f87ca1-0e64-4ae8-8d77-98757b85df0b" providerId="ADAL" clId="{85691E07-9C6A-46E1-9A54-F81D67D4B633}" dt="2024-07-08T12:47:03.649" v="16617" actId="33553"/>
        <pc:sldMkLst>
          <pc:docMk/>
          <pc:sldMk cId="3886239831" sldId="272"/>
        </pc:sldMkLst>
        <pc:spChg chg="mod">
          <ac:chgData name="Caitlin Coleman" userId="96f87ca1-0e64-4ae8-8d77-98757b85df0b" providerId="ADAL" clId="{85691E07-9C6A-46E1-9A54-F81D67D4B633}" dt="2024-07-08T12:47:03.649" v="16617" actId="33553"/>
          <ac:spMkLst>
            <pc:docMk/>
            <pc:sldMk cId="3886239831" sldId="272"/>
            <ac:spMk id="2" creationId="{4E7A1944-20A9-5EFC-CF5D-428D07B9FF1F}"/>
          </ac:spMkLst>
        </pc:spChg>
        <pc:spChg chg="mod">
          <ac:chgData name="Caitlin Coleman" userId="96f87ca1-0e64-4ae8-8d77-98757b85df0b" providerId="ADAL" clId="{85691E07-9C6A-46E1-9A54-F81D67D4B633}" dt="2024-07-03T14:48:12.402" v="43" actId="6549"/>
          <ac:spMkLst>
            <pc:docMk/>
            <pc:sldMk cId="3886239831" sldId="272"/>
            <ac:spMk id="3" creationId="{FF68ED90-5F09-E335-E8D2-4F2687C0EB59}"/>
          </ac:spMkLst>
        </pc:spChg>
      </pc:sldChg>
      <pc:sldChg chg="del">
        <pc:chgData name="Caitlin Coleman" userId="96f87ca1-0e64-4ae8-8d77-98757b85df0b" providerId="ADAL" clId="{85691E07-9C6A-46E1-9A54-F81D67D4B633}" dt="2024-07-03T15:10:52.240" v="405" actId="47"/>
        <pc:sldMkLst>
          <pc:docMk/>
          <pc:sldMk cId="176985924" sldId="273"/>
        </pc:sldMkLst>
      </pc:sldChg>
      <pc:sldChg chg="del">
        <pc:chgData name="Caitlin Coleman" userId="96f87ca1-0e64-4ae8-8d77-98757b85df0b" providerId="ADAL" clId="{85691E07-9C6A-46E1-9A54-F81D67D4B633}" dt="2024-07-03T15:10:52.240" v="405" actId="47"/>
        <pc:sldMkLst>
          <pc:docMk/>
          <pc:sldMk cId="2900955170" sldId="274"/>
        </pc:sldMkLst>
      </pc:sldChg>
      <pc:sldChg chg="del">
        <pc:chgData name="Caitlin Coleman" userId="96f87ca1-0e64-4ae8-8d77-98757b85df0b" providerId="ADAL" clId="{85691E07-9C6A-46E1-9A54-F81D67D4B633}" dt="2024-07-03T15:19:56.264" v="521" actId="2696"/>
        <pc:sldMkLst>
          <pc:docMk/>
          <pc:sldMk cId="619121343" sldId="275"/>
        </pc:sldMkLst>
      </pc:sldChg>
      <pc:sldChg chg="del">
        <pc:chgData name="Caitlin Coleman" userId="96f87ca1-0e64-4ae8-8d77-98757b85df0b" providerId="ADAL" clId="{85691E07-9C6A-46E1-9A54-F81D67D4B633}" dt="2024-07-03T15:19:58.566" v="523" actId="47"/>
        <pc:sldMkLst>
          <pc:docMk/>
          <pc:sldMk cId="1146028520" sldId="276"/>
        </pc:sldMkLst>
      </pc:sldChg>
      <pc:sldChg chg="modSp add mod modAnim">
        <pc:chgData name="Caitlin Coleman" userId="96f87ca1-0e64-4ae8-8d77-98757b85df0b" providerId="ADAL" clId="{85691E07-9C6A-46E1-9A54-F81D67D4B633}" dt="2024-07-08T13:04:24.242" v="16724" actId="20577"/>
        <pc:sldMkLst>
          <pc:docMk/>
          <pc:sldMk cId="3420384973" sldId="277"/>
        </pc:sldMkLst>
        <pc:spChg chg="mod">
          <ac:chgData name="Caitlin Coleman" userId="96f87ca1-0e64-4ae8-8d77-98757b85df0b" providerId="ADAL" clId="{85691E07-9C6A-46E1-9A54-F81D67D4B633}" dt="2024-07-03T17:16:36.829" v="2873" actId="404"/>
          <ac:spMkLst>
            <pc:docMk/>
            <pc:sldMk cId="3420384973" sldId="277"/>
            <ac:spMk id="11266" creationId="{00000000-0000-0000-0000-000000000000}"/>
          </ac:spMkLst>
        </pc:spChg>
        <pc:spChg chg="mod">
          <ac:chgData name="Caitlin Coleman" userId="96f87ca1-0e64-4ae8-8d77-98757b85df0b" providerId="ADAL" clId="{85691E07-9C6A-46E1-9A54-F81D67D4B633}" dt="2024-07-08T13:04:24.242" v="16724" actId="20577"/>
          <ac:spMkLst>
            <pc:docMk/>
            <pc:sldMk cId="3420384973" sldId="277"/>
            <ac:spMk id="11267" creationId="{00000000-0000-0000-0000-000000000000}"/>
          </ac:spMkLst>
        </pc:spChg>
      </pc:sldChg>
      <pc:sldChg chg="modSp add mod modAnim">
        <pc:chgData name="Caitlin Coleman" userId="96f87ca1-0e64-4ae8-8d77-98757b85df0b" providerId="ADAL" clId="{85691E07-9C6A-46E1-9A54-F81D67D4B633}" dt="2024-07-08T13:23:36.127" v="16732" actId="20577"/>
        <pc:sldMkLst>
          <pc:docMk/>
          <pc:sldMk cId="133189351" sldId="278"/>
        </pc:sldMkLst>
        <pc:spChg chg="mod">
          <ac:chgData name="Caitlin Coleman" userId="96f87ca1-0e64-4ae8-8d77-98757b85df0b" providerId="ADAL" clId="{85691E07-9C6A-46E1-9A54-F81D67D4B633}" dt="2024-07-05T11:34:42.683" v="5440" actId="404"/>
          <ac:spMkLst>
            <pc:docMk/>
            <pc:sldMk cId="133189351" sldId="278"/>
            <ac:spMk id="11266" creationId="{00000000-0000-0000-0000-000000000000}"/>
          </ac:spMkLst>
        </pc:spChg>
        <pc:spChg chg="mod">
          <ac:chgData name="Caitlin Coleman" userId="96f87ca1-0e64-4ae8-8d77-98757b85df0b" providerId="ADAL" clId="{85691E07-9C6A-46E1-9A54-F81D67D4B633}" dt="2024-07-08T13:23:36.127" v="16732" actId="20577"/>
          <ac:spMkLst>
            <pc:docMk/>
            <pc:sldMk cId="133189351" sldId="278"/>
            <ac:spMk id="11267" creationId="{00000000-0000-0000-0000-000000000000}"/>
          </ac:spMkLst>
        </pc:spChg>
      </pc:sldChg>
      <pc:sldChg chg="modSp add mod modAnim">
        <pc:chgData name="Caitlin Coleman" userId="96f87ca1-0e64-4ae8-8d77-98757b85df0b" providerId="ADAL" clId="{85691E07-9C6A-46E1-9A54-F81D67D4B633}" dt="2024-07-08T13:39:13.387" v="16734" actId="20577"/>
        <pc:sldMkLst>
          <pc:docMk/>
          <pc:sldMk cId="3166518883" sldId="279"/>
        </pc:sldMkLst>
        <pc:spChg chg="mod">
          <ac:chgData name="Caitlin Coleman" userId="96f87ca1-0e64-4ae8-8d77-98757b85df0b" providerId="ADAL" clId="{85691E07-9C6A-46E1-9A54-F81D67D4B633}" dt="2024-07-05T11:59:22.547" v="6711" actId="404"/>
          <ac:spMkLst>
            <pc:docMk/>
            <pc:sldMk cId="3166518883" sldId="279"/>
            <ac:spMk id="11266" creationId="{00000000-0000-0000-0000-000000000000}"/>
          </ac:spMkLst>
        </pc:spChg>
        <pc:spChg chg="mod">
          <ac:chgData name="Caitlin Coleman" userId="96f87ca1-0e64-4ae8-8d77-98757b85df0b" providerId="ADAL" clId="{85691E07-9C6A-46E1-9A54-F81D67D4B633}" dt="2024-07-08T13:39:13.387" v="16734" actId="20577"/>
          <ac:spMkLst>
            <pc:docMk/>
            <pc:sldMk cId="3166518883" sldId="279"/>
            <ac:spMk id="11267" creationId="{00000000-0000-0000-0000-000000000000}"/>
          </ac:spMkLst>
        </pc:spChg>
      </pc:sldChg>
      <pc:sldChg chg="addSp delSp modSp add mod">
        <pc:chgData name="Caitlin Coleman" userId="96f87ca1-0e64-4ae8-8d77-98757b85df0b" providerId="ADAL" clId="{85691E07-9C6A-46E1-9A54-F81D67D4B633}" dt="2024-07-08T14:38:46.104" v="16819" actId="20577"/>
        <pc:sldMkLst>
          <pc:docMk/>
          <pc:sldMk cId="893454716" sldId="280"/>
        </pc:sldMkLst>
        <pc:spChg chg="add del mod">
          <ac:chgData name="Caitlin Coleman" userId="96f87ca1-0e64-4ae8-8d77-98757b85df0b" providerId="ADAL" clId="{85691E07-9C6A-46E1-9A54-F81D67D4B633}" dt="2024-07-05T14:16:32.359" v="10332" actId="478"/>
          <ac:spMkLst>
            <pc:docMk/>
            <pc:sldMk cId="893454716" sldId="280"/>
            <ac:spMk id="4" creationId="{10876B54-144F-043F-818E-D581569B0BFF}"/>
          </ac:spMkLst>
        </pc:spChg>
        <pc:spChg chg="add del mod">
          <ac:chgData name="Caitlin Coleman" userId="96f87ca1-0e64-4ae8-8d77-98757b85df0b" providerId="ADAL" clId="{85691E07-9C6A-46E1-9A54-F81D67D4B633}" dt="2024-07-05T14:16:29.084" v="10331" actId="478"/>
          <ac:spMkLst>
            <pc:docMk/>
            <pc:sldMk cId="893454716" sldId="280"/>
            <ac:spMk id="5" creationId="{F4B92110-522C-6DF3-AC7E-15AF65B2CE20}"/>
          </ac:spMkLst>
        </pc:spChg>
        <pc:spChg chg="mod">
          <ac:chgData name="Caitlin Coleman" userId="96f87ca1-0e64-4ae8-8d77-98757b85df0b" providerId="ADAL" clId="{85691E07-9C6A-46E1-9A54-F81D67D4B633}" dt="2024-07-05T13:47:28.762" v="9036" actId="404"/>
          <ac:spMkLst>
            <pc:docMk/>
            <pc:sldMk cId="893454716" sldId="280"/>
            <ac:spMk id="11266" creationId="{00000000-0000-0000-0000-000000000000}"/>
          </ac:spMkLst>
        </pc:spChg>
        <pc:spChg chg="mod">
          <ac:chgData name="Caitlin Coleman" userId="96f87ca1-0e64-4ae8-8d77-98757b85df0b" providerId="ADAL" clId="{85691E07-9C6A-46E1-9A54-F81D67D4B633}" dt="2024-07-08T14:38:46.104" v="16819" actId="20577"/>
          <ac:spMkLst>
            <pc:docMk/>
            <pc:sldMk cId="893454716" sldId="280"/>
            <ac:spMk id="11267" creationId="{00000000-0000-0000-0000-000000000000}"/>
          </ac:spMkLst>
        </pc:spChg>
        <pc:picChg chg="add del mod modCrop">
          <ac:chgData name="Caitlin Coleman" userId="96f87ca1-0e64-4ae8-8d77-98757b85df0b" providerId="ADAL" clId="{85691E07-9C6A-46E1-9A54-F81D67D4B633}" dt="2024-07-05T14:16:26.573" v="10330" actId="478"/>
          <ac:picMkLst>
            <pc:docMk/>
            <pc:sldMk cId="893454716" sldId="280"/>
            <ac:picMk id="3" creationId="{34AA1923-DB44-04AD-5538-71D18C8509BC}"/>
          </ac:picMkLst>
        </pc:picChg>
      </pc:sldChg>
      <pc:sldChg chg="modSp add mod">
        <pc:chgData name="Caitlin Coleman" userId="96f87ca1-0e64-4ae8-8d77-98757b85df0b" providerId="ADAL" clId="{85691E07-9C6A-46E1-9A54-F81D67D4B633}" dt="2024-07-08T14:26:24.283" v="16813" actId="179"/>
        <pc:sldMkLst>
          <pc:docMk/>
          <pc:sldMk cId="3365716585" sldId="281"/>
        </pc:sldMkLst>
        <pc:spChg chg="mod">
          <ac:chgData name="Caitlin Coleman" userId="96f87ca1-0e64-4ae8-8d77-98757b85df0b" providerId="ADAL" clId="{85691E07-9C6A-46E1-9A54-F81D67D4B633}" dt="2024-07-03T15:09:18.913" v="402" actId="6549"/>
          <ac:spMkLst>
            <pc:docMk/>
            <pc:sldMk cId="3365716585" sldId="281"/>
            <ac:spMk id="11266" creationId="{00000000-0000-0000-0000-000000000000}"/>
          </ac:spMkLst>
        </pc:spChg>
        <pc:spChg chg="mod">
          <ac:chgData name="Caitlin Coleman" userId="96f87ca1-0e64-4ae8-8d77-98757b85df0b" providerId="ADAL" clId="{85691E07-9C6A-46E1-9A54-F81D67D4B633}" dt="2024-07-08T14:26:24.283" v="16813" actId="179"/>
          <ac:spMkLst>
            <pc:docMk/>
            <pc:sldMk cId="3365716585" sldId="281"/>
            <ac:spMk id="11267" creationId="{00000000-0000-0000-0000-000000000000}"/>
          </ac:spMkLst>
        </pc:spChg>
      </pc:sldChg>
      <pc:sldChg chg="modSp add mod">
        <pc:chgData name="Caitlin Coleman" userId="96f87ca1-0e64-4ae8-8d77-98757b85df0b" providerId="ADAL" clId="{85691E07-9C6A-46E1-9A54-F81D67D4B633}" dt="2024-07-08T14:21:33.905" v="16787" actId="20577"/>
        <pc:sldMkLst>
          <pc:docMk/>
          <pc:sldMk cId="2669493197" sldId="282"/>
        </pc:sldMkLst>
        <pc:spChg chg="mod">
          <ac:chgData name="Caitlin Coleman" userId="96f87ca1-0e64-4ae8-8d77-98757b85df0b" providerId="ADAL" clId="{85691E07-9C6A-46E1-9A54-F81D67D4B633}" dt="2024-07-08T12:15:43.200" v="15531" actId="404"/>
          <ac:spMkLst>
            <pc:docMk/>
            <pc:sldMk cId="2669493197" sldId="282"/>
            <ac:spMk id="11266" creationId="{00000000-0000-0000-0000-000000000000}"/>
          </ac:spMkLst>
        </pc:spChg>
        <pc:spChg chg="mod">
          <ac:chgData name="Caitlin Coleman" userId="96f87ca1-0e64-4ae8-8d77-98757b85df0b" providerId="ADAL" clId="{85691E07-9C6A-46E1-9A54-F81D67D4B633}" dt="2024-07-08T14:21:33.905" v="16787" actId="20577"/>
          <ac:spMkLst>
            <pc:docMk/>
            <pc:sldMk cId="2669493197" sldId="282"/>
            <ac:spMk id="11267" creationId="{00000000-0000-0000-0000-000000000000}"/>
          </ac:spMkLst>
        </pc:spChg>
      </pc:sldChg>
      <pc:sldChg chg="modSp add mod ord">
        <pc:chgData name="Caitlin Coleman" userId="96f87ca1-0e64-4ae8-8d77-98757b85df0b" providerId="ADAL" clId="{85691E07-9C6A-46E1-9A54-F81D67D4B633}" dt="2024-07-05T11:58:30.521" v="6703" actId="14100"/>
        <pc:sldMkLst>
          <pc:docMk/>
          <pc:sldMk cId="370975256" sldId="283"/>
        </pc:sldMkLst>
        <pc:spChg chg="mod">
          <ac:chgData name="Caitlin Coleman" userId="96f87ca1-0e64-4ae8-8d77-98757b85df0b" providerId="ADAL" clId="{85691E07-9C6A-46E1-9A54-F81D67D4B633}" dt="2024-07-03T15:17:21.279" v="520" actId="404"/>
          <ac:spMkLst>
            <pc:docMk/>
            <pc:sldMk cId="370975256" sldId="283"/>
            <ac:spMk id="2" creationId="{DFCCD6AE-0B98-8803-5EA0-9861798A40BF}"/>
          </ac:spMkLst>
        </pc:spChg>
        <pc:spChg chg="mod">
          <ac:chgData name="Caitlin Coleman" userId="96f87ca1-0e64-4ae8-8d77-98757b85df0b" providerId="ADAL" clId="{85691E07-9C6A-46E1-9A54-F81D67D4B633}" dt="2024-07-05T11:58:30.521" v="6703" actId="14100"/>
          <ac:spMkLst>
            <pc:docMk/>
            <pc:sldMk cId="370975256" sldId="283"/>
            <ac:spMk id="3" creationId="{F2508272-FE29-99EF-9D2C-7651D849C2FB}"/>
          </ac:spMkLst>
        </pc:spChg>
      </pc:sldChg>
      <pc:sldChg chg="addSp delSp modSp add mod ord delAnim">
        <pc:chgData name="Caitlin Coleman" userId="96f87ca1-0e64-4ae8-8d77-98757b85df0b" providerId="ADAL" clId="{85691E07-9C6A-46E1-9A54-F81D67D4B633}" dt="2024-07-08T13:04:35.741" v="16726" actId="1076"/>
        <pc:sldMkLst>
          <pc:docMk/>
          <pc:sldMk cId="1469137264" sldId="284"/>
        </pc:sldMkLst>
        <pc:spChg chg="add del mod">
          <ac:chgData name="Caitlin Coleman" userId="96f87ca1-0e64-4ae8-8d77-98757b85df0b" providerId="ADAL" clId="{85691E07-9C6A-46E1-9A54-F81D67D4B633}" dt="2024-07-03T15:22:54.230" v="541" actId="478"/>
          <ac:spMkLst>
            <pc:docMk/>
            <pc:sldMk cId="1469137264" sldId="284"/>
            <ac:spMk id="3" creationId="{FE54ED2B-F724-941D-4E01-24646331B159}"/>
          </ac:spMkLst>
        </pc:spChg>
        <pc:spChg chg="add del mod">
          <ac:chgData name="Caitlin Coleman" userId="96f87ca1-0e64-4ae8-8d77-98757b85df0b" providerId="ADAL" clId="{85691E07-9C6A-46E1-9A54-F81D67D4B633}" dt="2024-07-03T15:59:04.538" v="701" actId="478"/>
          <ac:spMkLst>
            <pc:docMk/>
            <pc:sldMk cId="1469137264" sldId="284"/>
            <ac:spMk id="6" creationId="{1FF1930B-CC3F-8239-C136-CB11ADEB908E}"/>
          </ac:spMkLst>
        </pc:spChg>
        <pc:spChg chg="add mod">
          <ac:chgData name="Caitlin Coleman" userId="96f87ca1-0e64-4ae8-8d77-98757b85df0b" providerId="ADAL" clId="{85691E07-9C6A-46E1-9A54-F81D67D4B633}" dt="2024-07-08T13:04:35.741" v="16726" actId="1076"/>
          <ac:spMkLst>
            <pc:docMk/>
            <pc:sldMk cId="1469137264" sldId="284"/>
            <ac:spMk id="7" creationId="{B1B03A61-8111-6834-1539-B165677937D5}"/>
          </ac:spMkLst>
        </pc:spChg>
        <pc:spChg chg="mod">
          <ac:chgData name="Caitlin Coleman" userId="96f87ca1-0e64-4ae8-8d77-98757b85df0b" providerId="ADAL" clId="{85691E07-9C6A-46E1-9A54-F81D67D4B633}" dt="2024-07-03T15:22:47.750" v="539" actId="20577"/>
          <ac:spMkLst>
            <pc:docMk/>
            <pc:sldMk cId="1469137264" sldId="284"/>
            <ac:spMk id="11266" creationId="{00000000-0000-0000-0000-000000000000}"/>
          </ac:spMkLst>
        </pc:spChg>
        <pc:spChg chg="del">
          <ac:chgData name="Caitlin Coleman" userId="96f87ca1-0e64-4ae8-8d77-98757b85df0b" providerId="ADAL" clId="{85691E07-9C6A-46E1-9A54-F81D67D4B633}" dt="2024-07-03T15:22:51.475" v="540" actId="478"/>
          <ac:spMkLst>
            <pc:docMk/>
            <pc:sldMk cId="1469137264" sldId="284"/>
            <ac:spMk id="11267" creationId="{00000000-0000-0000-0000-000000000000}"/>
          </ac:spMkLst>
        </pc:spChg>
        <pc:picChg chg="add mod modCrop">
          <ac:chgData name="Caitlin Coleman" userId="96f87ca1-0e64-4ae8-8d77-98757b85df0b" providerId="ADAL" clId="{85691E07-9C6A-46E1-9A54-F81D67D4B633}" dt="2024-07-08T13:04:32.068" v="16725" actId="1076"/>
          <ac:picMkLst>
            <pc:docMk/>
            <pc:sldMk cId="1469137264" sldId="284"/>
            <ac:picMk id="5" creationId="{9D99D114-0938-93DE-1160-DD77680F90EF}"/>
          </ac:picMkLst>
        </pc:picChg>
      </pc:sldChg>
      <pc:sldChg chg="addSp delSp modSp add del mod ord">
        <pc:chgData name="Caitlin Coleman" userId="96f87ca1-0e64-4ae8-8d77-98757b85df0b" providerId="ADAL" clId="{85691E07-9C6A-46E1-9A54-F81D67D4B633}" dt="2024-07-03T17:45:35.170" v="3944" actId="2696"/>
        <pc:sldMkLst>
          <pc:docMk/>
          <pc:sldMk cId="3031747528" sldId="285"/>
        </pc:sldMkLst>
        <pc:spChg chg="add del mod">
          <ac:chgData name="Caitlin Coleman" userId="96f87ca1-0e64-4ae8-8d77-98757b85df0b" providerId="ADAL" clId="{85691E07-9C6A-46E1-9A54-F81D67D4B633}" dt="2024-07-03T17:42:20.695" v="3913" actId="21"/>
          <ac:spMkLst>
            <pc:docMk/>
            <pc:sldMk cId="3031747528" sldId="285"/>
            <ac:spMk id="4" creationId="{EE68550D-BF48-E9A8-D8D2-20F179CC01B4}"/>
          </ac:spMkLst>
        </pc:spChg>
        <pc:spChg chg="add del mod">
          <ac:chgData name="Caitlin Coleman" userId="96f87ca1-0e64-4ae8-8d77-98757b85df0b" providerId="ADAL" clId="{85691E07-9C6A-46E1-9A54-F81D67D4B633}" dt="2024-07-03T17:42:20.695" v="3913" actId="21"/>
          <ac:spMkLst>
            <pc:docMk/>
            <pc:sldMk cId="3031747528" sldId="285"/>
            <ac:spMk id="5" creationId="{43550EB0-3BFB-9F16-D5B4-C39042829F01}"/>
          </ac:spMkLst>
        </pc:spChg>
        <pc:picChg chg="add del mod modCrop">
          <ac:chgData name="Caitlin Coleman" userId="96f87ca1-0e64-4ae8-8d77-98757b85df0b" providerId="ADAL" clId="{85691E07-9C6A-46E1-9A54-F81D67D4B633}" dt="2024-07-03T17:42:20.695" v="3913" actId="21"/>
          <ac:picMkLst>
            <pc:docMk/>
            <pc:sldMk cId="3031747528" sldId="285"/>
            <ac:picMk id="3" creationId="{71BC26F3-7A13-2AFE-28FA-BC5526D5F90E}"/>
          </ac:picMkLst>
        </pc:picChg>
      </pc:sldChg>
      <pc:sldChg chg="addSp delSp modSp add mod ord">
        <pc:chgData name="Caitlin Coleman" userId="96f87ca1-0e64-4ae8-8d77-98757b85df0b" providerId="ADAL" clId="{85691E07-9C6A-46E1-9A54-F81D67D4B633}" dt="2024-07-03T17:45:59.597" v="3947" actId="1076"/>
        <pc:sldMkLst>
          <pc:docMk/>
          <pc:sldMk cId="449390089" sldId="286"/>
        </pc:sldMkLst>
        <pc:spChg chg="add del mod">
          <ac:chgData name="Caitlin Coleman" userId="96f87ca1-0e64-4ae8-8d77-98757b85df0b" providerId="ADAL" clId="{85691E07-9C6A-46E1-9A54-F81D67D4B633}" dt="2024-07-03T15:59:45.368" v="704" actId="478"/>
          <ac:spMkLst>
            <pc:docMk/>
            <pc:sldMk cId="449390089" sldId="286"/>
            <ac:spMk id="4" creationId="{53DAE34E-6D73-AB51-402A-37A3C5D1937B}"/>
          </ac:spMkLst>
        </pc:spChg>
        <pc:spChg chg="add mod">
          <ac:chgData name="Caitlin Coleman" userId="96f87ca1-0e64-4ae8-8d77-98757b85df0b" providerId="ADAL" clId="{85691E07-9C6A-46E1-9A54-F81D67D4B633}" dt="2024-07-03T17:45:59.597" v="3947" actId="1076"/>
          <ac:spMkLst>
            <pc:docMk/>
            <pc:sldMk cId="449390089" sldId="286"/>
            <ac:spMk id="6" creationId="{33A8C20F-118A-CC46-4B6F-354C43FA3A0C}"/>
          </ac:spMkLst>
        </pc:spChg>
        <pc:spChg chg="mod">
          <ac:chgData name="Caitlin Coleman" userId="96f87ca1-0e64-4ae8-8d77-98757b85df0b" providerId="ADAL" clId="{85691E07-9C6A-46E1-9A54-F81D67D4B633}" dt="2024-07-03T15:27:29.427" v="579" actId="20577"/>
          <ac:spMkLst>
            <pc:docMk/>
            <pc:sldMk cId="449390089" sldId="286"/>
            <ac:spMk id="11266" creationId="{00000000-0000-0000-0000-000000000000}"/>
          </ac:spMkLst>
        </pc:spChg>
        <pc:picChg chg="add mod modCrop">
          <ac:chgData name="Caitlin Coleman" userId="96f87ca1-0e64-4ae8-8d77-98757b85df0b" providerId="ADAL" clId="{85691E07-9C6A-46E1-9A54-F81D67D4B633}" dt="2024-07-03T15:52:23.096" v="682" actId="962"/>
          <ac:picMkLst>
            <pc:docMk/>
            <pc:sldMk cId="449390089" sldId="286"/>
            <ac:picMk id="3" creationId="{B58BEFB6-6325-58D0-31BB-AE65B2E5F162}"/>
          </ac:picMkLst>
        </pc:picChg>
        <pc:picChg chg="del">
          <ac:chgData name="Caitlin Coleman" userId="96f87ca1-0e64-4ae8-8d77-98757b85df0b" providerId="ADAL" clId="{85691E07-9C6A-46E1-9A54-F81D67D4B633}" dt="2024-07-03T15:25:43.741" v="566" actId="478"/>
          <ac:picMkLst>
            <pc:docMk/>
            <pc:sldMk cId="449390089" sldId="286"/>
            <ac:picMk id="5" creationId="{9D99D114-0938-93DE-1160-DD77680F90EF}"/>
          </ac:picMkLst>
        </pc:picChg>
      </pc:sldChg>
      <pc:sldChg chg="addSp delSp modSp add mod ord">
        <pc:chgData name="Caitlin Coleman" userId="96f87ca1-0e64-4ae8-8d77-98757b85df0b" providerId="ADAL" clId="{85691E07-9C6A-46E1-9A54-F81D67D4B633}" dt="2024-07-05T11:35:00.892" v="5442" actId="1076"/>
        <pc:sldMkLst>
          <pc:docMk/>
          <pc:sldMk cId="3845288838" sldId="287"/>
        </pc:sldMkLst>
        <pc:spChg chg="add del mod">
          <ac:chgData name="Caitlin Coleman" userId="96f87ca1-0e64-4ae8-8d77-98757b85df0b" providerId="ADAL" clId="{85691E07-9C6A-46E1-9A54-F81D67D4B633}" dt="2024-07-03T15:59:54.041" v="705" actId="478"/>
          <ac:spMkLst>
            <pc:docMk/>
            <pc:sldMk cId="3845288838" sldId="287"/>
            <ac:spMk id="5" creationId="{999A3015-1739-25D6-5133-9782C9E5539A}"/>
          </ac:spMkLst>
        </pc:spChg>
        <pc:spChg chg="add mod">
          <ac:chgData name="Caitlin Coleman" userId="96f87ca1-0e64-4ae8-8d77-98757b85df0b" providerId="ADAL" clId="{85691E07-9C6A-46E1-9A54-F81D67D4B633}" dt="2024-07-05T11:35:00.892" v="5442" actId="1076"/>
          <ac:spMkLst>
            <pc:docMk/>
            <pc:sldMk cId="3845288838" sldId="287"/>
            <ac:spMk id="6" creationId="{5C2466A6-CB6E-60FA-04B6-2A973262FBE2}"/>
          </ac:spMkLst>
        </pc:spChg>
        <pc:spChg chg="mod">
          <ac:chgData name="Caitlin Coleman" userId="96f87ca1-0e64-4ae8-8d77-98757b85df0b" providerId="ADAL" clId="{85691E07-9C6A-46E1-9A54-F81D67D4B633}" dt="2024-07-03T15:27:54.479" v="584" actId="20577"/>
          <ac:spMkLst>
            <pc:docMk/>
            <pc:sldMk cId="3845288838" sldId="287"/>
            <ac:spMk id="11266" creationId="{00000000-0000-0000-0000-000000000000}"/>
          </ac:spMkLst>
        </pc:spChg>
        <pc:picChg chg="del">
          <ac:chgData name="Caitlin Coleman" userId="96f87ca1-0e64-4ae8-8d77-98757b85df0b" providerId="ADAL" clId="{85691E07-9C6A-46E1-9A54-F81D67D4B633}" dt="2024-07-03T15:27:58.343" v="585" actId="478"/>
          <ac:picMkLst>
            <pc:docMk/>
            <pc:sldMk cId="3845288838" sldId="287"/>
            <ac:picMk id="3" creationId="{B58BEFB6-6325-58D0-31BB-AE65B2E5F162}"/>
          </ac:picMkLst>
        </pc:picChg>
        <pc:picChg chg="add mod modCrop">
          <ac:chgData name="Caitlin Coleman" userId="96f87ca1-0e64-4ae8-8d77-98757b85df0b" providerId="ADAL" clId="{85691E07-9C6A-46E1-9A54-F81D67D4B633}" dt="2024-07-05T11:34:53.308" v="5441" actId="1076"/>
          <ac:picMkLst>
            <pc:docMk/>
            <pc:sldMk cId="3845288838" sldId="287"/>
            <ac:picMk id="4" creationId="{AAD3F8FC-782B-F613-918E-75BDD91C41FF}"/>
          </ac:picMkLst>
        </pc:picChg>
      </pc:sldChg>
      <pc:sldChg chg="addSp modSp add mod ord modAnim">
        <pc:chgData name="Caitlin Coleman" userId="96f87ca1-0e64-4ae8-8d77-98757b85df0b" providerId="ADAL" clId="{85691E07-9C6A-46E1-9A54-F81D67D4B633}" dt="2024-07-08T14:34:25.370" v="16817" actId="20577"/>
        <pc:sldMkLst>
          <pc:docMk/>
          <pc:sldMk cId="1341205775" sldId="288"/>
        </pc:sldMkLst>
        <pc:spChg chg="add mod ord">
          <ac:chgData name="Caitlin Coleman" userId="96f87ca1-0e64-4ae8-8d77-98757b85df0b" providerId="ADAL" clId="{85691E07-9C6A-46E1-9A54-F81D67D4B633}" dt="2024-07-08T12:44:58.791" v="16614"/>
          <ac:spMkLst>
            <pc:docMk/>
            <pc:sldMk cId="1341205775" sldId="288"/>
            <ac:spMk id="4" creationId="{75FB24F4-493F-BB1A-5712-301E5E4482A6}"/>
          </ac:spMkLst>
        </pc:spChg>
        <pc:spChg chg="add mod">
          <ac:chgData name="Caitlin Coleman" userId="96f87ca1-0e64-4ae8-8d77-98757b85df0b" providerId="ADAL" clId="{85691E07-9C6A-46E1-9A54-F81D67D4B633}" dt="2024-07-05T11:57:02.663" v="6684" actId="1076"/>
          <ac:spMkLst>
            <pc:docMk/>
            <pc:sldMk cId="1341205775" sldId="288"/>
            <ac:spMk id="5" creationId="{BE3395DC-41F8-198F-6D70-43F3CE07CA72}"/>
          </ac:spMkLst>
        </pc:spChg>
        <pc:spChg chg="mod">
          <ac:chgData name="Caitlin Coleman" userId="96f87ca1-0e64-4ae8-8d77-98757b85df0b" providerId="ADAL" clId="{85691E07-9C6A-46E1-9A54-F81D67D4B633}" dt="2024-07-05T11:35:24.197" v="5450" actId="404"/>
          <ac:spMkLst>
            <pc:docMk/>
            <pc:sldMk cId="1341205775" sldId="288"/>
            <ac:spMk id="11266" creationId="{00000000-0000-0000-0000-000000000000}"/>
          </ac:spMkLst>
        </pc:spChg>
        <pc:spChg chg="mod">
          <ac:chgData name="Caitlin Coleman" userId="96f87ca1-0e64-4ae8-8d77-98757b85df0b" providerId="ADAL" clId="{85691E07-9C6A-46E1-9A54-F81D67D4B633}" dt="2024-07-08T14:34:25.370" v="16817" actId="20577"/>
          <ac:spMkLst>
            <pc:docMk/>
            <pc:sldMk cId="1341205775" sldId="288"/>
            <ac:spMk id="11267" creationId="{00000000-0000-0000-0000-000000000000}"/>
          </ac:spMkLst>
        </pc:spChg>
        <pc:picChg chg="add mod modCrop">
          <ac:chgData name="Caitlin Coleman" userId="96f87ca1-0e64-4ae8-8d77-98757b85df0b" providerId="ADAL" clId="{85691E07-9C6A-46E1-9A54-F81D67D4B633}" dt="2024-07-05T11:56:55.737" v="6683" actId="1076"/>
          <ac:picMkLst>
            <pc:docMk/>
            <pc:sldMk cId="1341205775" sldId="288"/>
            <ac:picMk id="3" creationId="{A5702408-5FAE-C2AD-DE5D-49EAD6145A0D}"/>
          </ac:picMkLst>
        </pc:picChg>
      </pc:sldChg>
      <pc:sldChg chg="addSp delSp modSp add mod ord">
        <pc:chgData name="Caitlin Coleman" userId="96f87ca1-0e64-4ae8-8d77-98757b85df0b" providerId="ADAL" clId="{85691E07-9C6A-46E1-9A54-F81D67D4B633}" dt="2024-07-08T12:53:54.365" v="16719" actId="962"/>
        <pc:sldMkLst>
          <pc:docMk/>
          <pc:sldMk cId="2906076651" sldId="289"/>
        </pc:sldMkLst>
        <pc:spChg chg="add del mod">
          <ac:chgData name="Caitlin Coleman" userId="96f87ca1-0e64-4ae8-8d77-98757b85df0b" providerId="ADAL" clId="{85691E07-9C6A-46E1-9A54-F81D67D4B633}" dt="2024-07-03T16:00:30.612" v="707" actId="478"/>
          <ac:spMkLst>
            <pc:docMk/>
            <pc:sldMk cId="2906076651" sldId="289"/>
            <ac:spMk id="5" creationId="{7B793D98-86AE-1F89-2E0D-7A9B8232BA40}"/>
          </ac:spMkLst>
        </pc:spChg>
        <pc:spChg chg="add mod">
          <ac:chgData name="Caitlin Coleman" userId="96f87ca1-0e64-4ae8-8d77-98757b85df0b" providerId="ADAL" clId="{85691E07-9C6A-46E1-9A54-F81D67D4B633}" dt="2024-07-05T13:46:43.959" v="9028" actId="1076"/>
          <ac:spMkLst>
            <pc:docMk/>
            <pc:sldMk cId="2906076651" sldId="289"/>
            <ac:spMk id="6" creationId="{FEDDF1DB-7966-3E77-3D35-EF3B3A1DD4E4}"/>
          </ac:spMkLst>
        </pc:spChg>
        <pc:spChg chg="mod">
          <ac:chgData name="Caitlin Coleman" userId="96f87ca1-0e64-4ae8-8d77-98757b85df0b" providerId="ADAL" clId="{85691E07-9C6A-46E1-9A54-F81D67D4B633}" dt="2024-07-03T15:32:09.908" v="612" actId="20577"/>
          <ac:spMkLst>
            <pc:docMk/>
            <pc:sldMk cId="2906076651" sldId="289"/>
            <ac:spMk id="11266" creationId="{00000000-0000-0000-0000-000000000000}"/>
          </ac:spMkLst>
        </pc:spChg>
        <pc:picChg chg="add mod modCrop">
          <ac:chgData name="Caitlin Coleman" userId="96f87ca1-0e64-4ae8-8d77-98757b85df0b" providerId="ADAL" clId="{85691E07-9C6A-46E1-9A54-F81D67D4B633}" dt="2024-07-08T12:53:54.365" v="16719" actId="962"/>
          <ac:picMkLst>
            <pc:docMk/>
            <pc:sldMk cId="2906076651" sldId="289"/>
            <ac:picMk id="3" creationId="{9DB039F2-46BD-D4FB-0B2E-08E6BA328364}"/>
          </ac:picMkLst>
        </pc:picChg>
        <pc:picChg chg="del">
          <ac:chgData name="Caitlin Coleman" userId="96f87ca1-0e64-4ae8-8d77-98757b85df0b" providerId="ADAL" clId="{85691E07-9C6A-46E1-9A54-F81D67D4B633}" dt="2024-07-03T15:32:12.034" v="613" actId="478"/>
          <ac:picMkLst>
            <pc:docMk/>
            <pc:sldMk cId="2906076651" sldId="289"/>
            <ac:picMk id="4" creationId="{AAD3F8FC-782B-F613-918E-75BDD91C41FF}"/>
          </ac:picMkLst>
        </pc:picChg>
      </pc:sldChg>
      <pc:sldChg chg="addSp delSp modSp add mod ord">
        <pc:chgData name="Caitlin Coleman" userId="96f87ca1-0e64-4ae8-8d77-98757b85df0b" providerId="ADAL" clId="{85691E07-9C6A-46E1-9A54-F81D67D4B633}" dt="2024-07-05T14:19:41.747" v="10338" actId="20577"/>
        <pc:sldMkLst>
          <pc:docMk/>
          <pc:sldMk cId="3472039339" sldId="290"/>
        </pc:sldMkLst>
        <pc:spChg chg="add del mod">
          <ac:chgData name="Caitlin Coleman" userId="96f87ca1-0e64-4ae8-8d77-98757b85df0b" providerId="ADAL" clId="{85691E07-9C6A-46E1-9A54-F81D67D4B633}" dt="2024-07-03T16:01:09.504" v="709" actId="478"/>
          <ac:spMkLst>
            <pc:docMk/>
            <pc:sldMk cId="3472039339" sldId="290"/>
            <ac:spMk id="5" creationId="{9448B5C6-0FC5-49E8-D5A4-57301386DA46}"/>
          </ac:spMkLst>
        </pc:spChg>
        <pc:spChg chg="add mod">
          <ac:chgData name="Caitlin Coleman" userId="96f87ca1-0e64-4ae8-8d77-98757b85df0b" providerId="ADAL" clId="{85691E07-9C6A-46E1-9A54-F81D67D4B633}" dt="2024-07-05T14:19:41.747" v="10338" actId="20577"/>
          <ac:spMkLst>
            <pc:docMk/>
            <pc:sldMk cId="3472039339" sldId="290"/>
            <ac:spMk id="6" creationId="{AD931C8E-FDED-1C24-8711-241368287A3E}"/>
          </ac:spMkLst>
        </pc:spChg>
        <pc:spChg chg="mod">
          <ac:chgData name="Caitlin Coleman" userId="96f87ca1-0e64-4ae8-8d77-98757b85df0b" providerId="ADAL" clId="{85691E07-9C6A-46E1-9A54-F81D67D4B633}" dt="2024-07-03T15:35:03.775" v="639" actId="20577"/>
          <ac:spMkLst>
            <pc:docMk/>
            <pc:sldMk cId="3472039339" sldId="290"/>
            <ac:spMk id="11266" creationId="{00000000-0000-0000-0000-000000000000}"/>
          </ac:spMkLst>
        </pc:spChg>
        <pc:picChg chg="del">
          <ac:chgData name="Caitlin Coleman" userId="96f87ca1-0e64-4ae8-8d77-98757b85df0b" providerId="ADAL" clId="{85691E07-9C6A-46E1-9A54-F81D67D4B633}" dt="2024-07-03T15:35:05.929" v="640" actId="478"/>
          <ac:picMkLst>
            <pc:docMk/>
            <pc:sldMk cId="3472039339" sldId="290"/>
            <ac:picMk id="3" creationId="{9DB039F2-46BD-D4FB-0B2E-08E6BA328364}"/>
          </ac:picMkLst>
        </pc:picChg>
        <pc:picChg chg="add mod modCrop">
          <ac:chgData name="Caitlin Coleman" userId="96f87ca1-0e64-4ae8-8d77-98757b85df0b" providerId="ADAL" clId="{85691E07-9C6A-46E1-9A54-F81D67D4B633}" dt="2024-07-03T15:58:38.393" v="700" actId="962"/>
          <ac:picMkLst>
            <pc:docMk/>
            <pc:sldMk cId="3472039339" sldId="290"/>
            <ac:picMk id="4" creationId="{31261299-CB3F-156F-DB9D-A2F2A19E5B2F}"/>
          </ac:picMkLst>
        </pc:picChg>
      </pc:sldChg>
      <pc:sldChg chg="addSp modSp add mod">
        <pc:chgData name="Caitlin Coleman" userId="96f87ca1-0e64-4ae8-8d77-98757b85df0b" providerId="ADAL" clId="{85691E07-9C6A-46E1-9A54-F81D67D4B633}" dt="2024-07-08T12:44:13.560" v="16613"/>
        <pc:sldMkLst>
          <pc:docMk/>
          <pc:sldMk cId="297221583" sldId="291"/>
        </pc:sldMkLst>
        <pc:spChg chg="add mod ord">
          <ac:chgData name="Caitlin Coleman" userId="96f87ca1-0e64-4ae8-8d77-98757b85df0b" providerId="ADAL" clId="{85691E07-9C6A-46E1-9A54-F81D67D4B633}" dt="2024-07-08T12:44:13.560" v="16613"/>
          <ac:spMkLst>
            <pc:docMk/>
            <pc:sldMk cId="297221583" sldId="291"/>
            <ac:spMk id="4" creationId="{EE68550D-BF48-E9A8-D8D2-20F179CC01B4}"/>
          </ac:spMkLst>
        </pc:spChg>
        <pc:spChg chg="add mod">
          <ac:chgData name="Caitlin Coleman" userId="96f87ca1-0e64-4ae8-8d77-98757b85df0b" providerId="ADAL" clId="{85691E07-9C6A-46E1-9A54-F81D67D4B633}" dt="2024-07-03T17:44:07.264" v="3926" actId="1076"/>
          <ac:spMkLst>
            <pc:docMk/>
            <pc:sldMk cId="297221583" sldId="291"/>
            <ac:spMk id="5" creationId="{43550EB0-3BFB-9F16-D5B4-C39042829F01}"/>
          </ac:spMkLst>
        </pc:spChg>
        <pc:spChg chg="mod">
          <ac:chgData name="Caitlin Coleman" userId="96f87ca1-0e64-4ae8-8d77-98757b85df0b" providerId="ADAL" clId="{85691E07-9C6A-46E1-9A54-F81D67D4B633}" dt="2024-07-03T17:19:27.165" v="2896" actId="20577"/>
          <ac:spMkLst>
            <pc:docMk/>
            <pc:sldMk cId="297221583" sldId="291"/>
            <ac:spMk id="11266" creationId="{00000000-0000-0000-0000-000000000000}"/>
          </ac:spMkLst>
        </pc:spChg>
        <pc:spChg chg="mod">
          <ac:chgData name="Caitlin Coleman" userId="96f87ca1-0e64-4ae8-8d77-98757b85df0b" providerId="ADAL" clId="{85691E07-9C6A-46E1-9A54-F81D67D4B633}" dt="2024-07-03T17:43:05.940" v="3920" actId="403"/>
          <ac:spMkLst>
            <pc:docMk/>
            <pc:sldMk cId="297221583" sldId="291"/>
            <ac:spMk id="11267" creationId="{00000000-0000-0000-0000-000000000000}"/>
          </ac:spMkLst>
        </pc:spChg>
        <pc:picChg chg="add mod">
          <ac:chgData name="Caitlin Coleman" userId="96f87ca1-0e64-4ae8-8d77-98757b85df0b" providerId="ADAL" clId="{85691E07-9C6A-46E1-9A54-F81D67D4B633}" dt="2024-07-03T17:43:51.389" v="3925" actId="14100"/>
          <ac:picMkLst>
            <pc:docMk/>
            <pc:sldMk cId="297221583" sldId="291"/>
            <ac:picMk id="3" creationId="{71BC26F3-7A13-2AFE-28FA-BC5526D5F90E}"/>
          </ac:picMkLst>
        </pc:picChg>
      </pc:sldChg>
      <pc:sldChg chg="modSp add mod ord">
        <pc:chgData name="Caitlin Coleman" userId="96f87ca1-0e64-4ae8-8d77-98757b85df0b" providerId="ADAL" clId="{85691E07-9C6A-46E1-9A54-F81D67D4B633}" dt="2024-07-08T13:21:14.764" v="16727" actId="20577"/>
        <pc:sldMkLst>
          <pc:docMk/>
          <pc:sldMk cId="4118801967" sldId="292"/>
        </pc:sldMkLst>
        <pc:spChg chg="mod">
          <ac:chgData name="Caitlin Coleman" userId="96f87ca1-0e64-4ae8-8d77-98757b85df0b" providerId="ADAL" clId="{85691E07-9C6A-46E1-9A54-F81D67D4B633}" dt="2024-07-03T17:20:49.812" v="2999" actId="20577"/>
          <ac:spMkLst>
            <pc:docMk/>
            <pc:sldMk cId="4118801967" sldId="292"/>
            <ac:spMk id="11266" creationId="{00000000-0000-0000-0000-000000000000}"/>
          </ac:spMkLst>
        </pc:spChg>
        <pc:spChg chg="mod">
          <ac:chgData name="Caitlin Coleman" userId="96f87ca1-0e64-4ae8-8d77-98757b85df0b" providerId="ADAL" clId="{85691E07-9C6A-46E1-9A54-F81D67D4B633}" dt="2024-07-08T13:21:14.764" v="16727" actId="20577"/>
          <ac:spMkLst>
            <pc:docMk/>
            <pc:sldMk cId="4118801967" sldId="292"/>
            <ac:spMk id="11267" creationId="{00000000-0000-0000-0000-000000000000}"/>
          </ac:spMkLst>
        </pc:spChg>
      </pc:sldChg>
      <pc:sldChg chg="modSp add mod ord">
        <pc:chgData name="Caitlin Coleman" userId="96f87ca1-0e64-4ae8-8d77-98757b85df0b" providerId="ADAL" clId="{85691E07-9C6A-46E1-9A54-F81D67D4B633}" dt="2024-07-08T14:31:32.438" v="16816" actId="20577"/>
        <pc:sldMkLst>
          <pc:docMk/>
          <pc:sldMk cId="1034357605" sldId="293"/>
        </pc:sldMkLst>
        <pc:spChg chg="mod">
          <ac:chgData name="Caitlin Coleman" userId="96f87ca1-0e64-4ae8-8d77-98757b85df0b" providerId="ADAL" clId="{85691E07-9C6A-46E1-9A54-F81D67D4B633}" dt="2024-07-03T17:46:34.854" v="3952" actId="20577"/>
          <ac:spMkLst>
            <pc:docMk/>
            <pc:sldMk cId="1034357605" sldId="293"/>
            <ac:spMk id="11266" creationId="{00000000-0000-0000-0000-000000000000}"/>
          </ac:spMkLst>
        </pc:spChg>
        <pc:spChg chg="mod">
          <ac:chgData name="Caitlin Coleman" userId="96f87ca1-0e64-4ae8-8d77-98757b85df0b" providerId="ADAL" clId="{85691E07-9C6A-46E1-9A54-F81D67D4B633}" dt="2024-07-08T14:31:32.438" v="16816" actId="20577"/>
          <ac:spMkLst>
            <pc:docMk/>
            <pc:sldMk cId="1034357605" sldId="293"/>
            <ac:spMk id="11267" creationId="{00000000-0000-0000-0000-000000000000}"/>
          </ac:spMkLst>
        </pc:spChg>
      </pc:sldChg>
      <pc:sldChg chg="modSp add mod">
        <pc:chgData name="Caitlin Coleman" userId="96f87ca1-0e64-4ae8-8d77-98757b85df0b" providerId="ADAL" clId="{85691E07-9C6A-46E1-9A54-F81D67D4B633}" dt="2024-07-05T13:46:13.820" v="9027" actId="6549"/>
        <pc:sldMkLst>
          <pc:docMk/>
          <pc:sldMk cId="2554122190" sldId="294"/>
        </pc:sldMkLst>
        <pc:spChg chg="mod">
          <ac:chgData name="Caitlin Coleman" userId="96f87ca1-0e64-4ae8-8d77-98757b85df0b" providerId="ADAL" clId="{85691E07-9C6A-46E1-9A54-F81D67D4B633}" dt="2024-07-05T13:26:34.852" v="7970" actId="20577"/>
          <ac:spMkLst>
            <pc:docMk/>
            <pc:sldMk cId="2554122190" sldId="294"/>
            <ac:spMk id="11266" creationId="{00000000-0000-0000-0000-000000000000}"/>
          </ac:spMkLst>
        </pc:spChg>
        <pc:spChg chg="mod">
          <ac:chgData name="Caitlin Coleman" userId="96f87ca1-0e64-4ae8-8d77-98757b85df0b" providerId="ADAL" clId="{85691E07-9C6A-46E1-9A54-F81D67D4B633}" dt="2024-07-05T13:46:13.820" v="9027" actId="6549"/>
          <ac:spMkLst>
            <pc:docMk/>
            <pc:sldMk cId="2554122190" sldId="294"/>
            <ac:spMk id="11267" creationId="{00000000-0000-0000-0000-000000000000}"/>
          </ac:spMkLst>
        </pc:spChg>
      </pc:sldChg>
      <pc:sldChg chg="modSp add mod">
        <pc:chgData name="Caitlin Coleman" userId="96f87ca1-0e64-4ae8-8d77-98757b85df0b" providerId="ADAL" clId="{85691E07-9C6A-46E1-9A54-F81D67D4B633}" dt="2024-07-05T13:26:26.219" v="7968" actId="20577"/>
        <pc:sldMkLst>
          <pc:docMk/>
          <pc:sldMk cId="3058740478" sldId="295"/>
        </pc:sldMkLst>
        <pc:spChg chg="mod">
          <ac:chgData name="Caitlin Coleman" userId="96f87ca1-0e64-4ae8-8d77-98757b85df0b" providerId="ADAL" clId="{85691E07-9C6A-46E1-9A54-F81D67D4B633}" dt="2024-07-05T13:26:26.219" v="7968" actId="20577"/>
          <ac:spMkLst>
            <pc:docMk/>
            <pc:sldMk cId="3058740478" sldId="295"/>
            <ac:spMk id="11266" creationId="{00000000-0000-0000-0000-000000000000}"/>
          </ac:spMkLst>
        </pc:spChg>
        <pc:spChg chg="mod">
          <ac:chgData name="Caitlin Coleman" userId="96f87ca1-0e64-4ae8-8d77-98757b85df0b" providerId="ADAL" clId="{85691E07-9C6A-46E1-9A54-F81D67D4B633}" dt="2024-07-05T13:26:15.779" v="7966" actId="27636"/>
          <ac:spMkLst>
            <pc:docMk/>
            <pc:sldMk cId="3058740478" sldId="295"/>
            <ac:spMk id="11267" creationId="{00000000-0000-0000-0000-000000000000}"/>
          </ac:spMkLst>
        </pc:spChg>
      </pc:sldChg>
      <pc:sldChg chg="modSp add mod">
        <pc:chgData name="Caitlin Coleman" userId="96f87ca1-0e64-4ae8-8d77-98757b85df0b" providerId="ADAL" clId="{85691E07-9C6A-46E1-9A54-F81D67D4B633}" dt="2024-07-08T12:46:08.429" v="16616" actId="1076"/>
        <pc:sldMkLst>
          <pc:docMk/>
          <pc:sldMk cId="2026421043" sldId="296"/>
        </pc:sldMkLst>
        <pc:spChg chg="mod ord">
          <ac:chgData name="Caitlin Coleman" userId="96f87ca1-0e64-4ae8-8d77-98757b85df0b" providerId="ADAL" clId="{85691E07-9C6A-46E1-9A54-F81D67D4B633}" dt="2024-07-08T12:45:29.245" v="16615"/>
          <ac:spMkLst>
            <pc:docMk/>
            <pc:sldMk cId="2026421043" sldId="296"/>
            <ac:spMk id="4" creationId="{10876B54-144F-043F-818E-D581569B0BFF}"/>
          </ac:spMkLst>
        </pc:spChg>
        <pc:spChg chg="mod">
          <ac:chgData name="Caitlin Coleman" userId="96f87ca1-0e64-4ae8-8d77-98757b85df0b" providerId="ADAL" clId="{85691E07-9C6A-46E1-9A54-F81D67D4B633}" dt="2024-07-08T12:46:08.429" v="16616" actId="1076"/>
          <ac:spMkLst>
            <pc:docMk/>
            <pc:sldMk cId="2026421043" sldId="296"/>
            <ac:spMk id="5" creationId="{F4B92110-522C-6DF3-AC7E-15AF65B2CE20}"/>
          </ac:spMkLst>
        </pc:spChg>
        <pc:spChg chg="mod">
          <ac:chgData name="Caitlin Coleman" userId="96f87ca1-0e64-4ae8-8d77-98757b85df0b" providerId="ADAL" clId="{85691E07-9C6A-46E1-9A54-F81D67D4B633}" dt="2024-07-05T14:13:53.498" v="10306" actId="20577"/>
          <ac:spMkLst>
            <pc:docMk/>
            <pc:sldMk cId="2026421043" sldId="296"/>
            <ac:spMk id="11266" creationId="{00000000-0000-0000-0000-000000000000}"/>
          </ac:spMkLst>
        </pc:spChg>
        <pc:spChg chg="mod">
          <ac:chgData name="Caitlin Coleman" userId="96f87ca1-0e64-4ae8-8d77-98757b85df0b" providerId="ADAL" clId="{85691E07-9C6A-46E1-9A54-F81D67D4B633}" dt="2024-07-05T14:13:58.827" v="10307" actId="20577"/>
          <ac:spMkLst>
            <pc:docMk/>
            <pc:sldMk cId="2026421043" sldId="296"/>
            <ac:spMk id="11267" creationId="{00000000-0000-0000-0000-000000000000}"/>
          </ac:spMkLst>
        </pc:spChg>
        <pc:picChg chg="mod">
          <ac:chgData name="Caitlin Coleman" userId="96f87ca1-0e64-4ae8-8d77-98757b85df0b" providerId="ADAL" clId="{85691E07-9C6A-46E1-9A54-F81D67D4B633}" dt="2024-07-05T14:14:11.442" v="10310" actId="14100"/>
          <ac:picMkLst>
            <pc:docMk/>
            <pc:sldMk cId="2026421043" sldId="296"/>
            <ac:picMk id="3" creationId="{34AA1923-DB44-04AD-5538-71D18C8509BC}"/>
          </ac:picMkLst>
        </pc:picChg>
      </pc:sldChg>
      <pc:sldChg chg="delSp modSp add mod ord">
        <pc:chgData name="Caitlin Coleman" userId="96f87ca1-0e64-4ae8-8d77-98757b85df0b" providerId="ADAL" clId="{85691E07-9C6A-46E1-9A54-F81D67D4B633}" dt="2024-07-05T14:34:54.562" v="11405" actId="403"/>
        <pc:sldMkLst>
          <pc:docMk/>
          <pc:sldMk cId="2103849967" sldId="297"/>
        </pc:sldMkLst>
        <pc:spChg chg="del">
          <ac:chgData name="Caitlin Coleman" userId="96f87ca1-0e64-4ae8-8d77-98757b85df0b" providerId="ADAL" clId="{85691E07-9C6A-46E1-9A54-F81D67D4B633}" dt="2024-07-05T14:23:11.746" v="10346" actId="478"/>
          <ac:spMkLst>
            <pc:docMk/>
            <pc:sldMk cId="2103849967" sldId="297"/>
            <ac:spMk id="4" creationId="{10876B54-144F-043F-818E-D581569B0BFF}"/>
          </ac:spMkLst>
        </pc:spChg>
        <pc:spChg chg="del">
          <ac:chgData name="Caitlin Coleman" userId="96f87ca1-0e64-4ae8-8d77-98757b85df0b" providerId="ADAL" clId="{85691E07-9C6A-46E1-9A54-F81D67D4B633}" dt="2024-07-05T14:23:08.570" v="10345" actId="478"/>
          <ac:spMkLst>
            <pc:docMk/>
            <pc:sldMk cId="2103849967" sldId="297"/>
            <ac:spMk id="5" creationId="{F4B92110-522C-6DF3-AC7E-15AF65B2CE20}"/>
          </ac:spMkLst>
        </pc:spChg>
        <pc:spChg chg="mod">
          <ac:chgData name="Caitlin Coleman" userId="96f87ca1-0e64-4ae8-8d77-98757b85df0b" providerId="ADAL" clId="{85691E07-9C6A-46E1-9A54-F81D67D4B633}" dt="2024-07-05T14:23:04.141" v="10343" actId="20577"/>
          <ac:spMkLst>
            <pc:docMk/>
            <pc:sldMk cId="2103849967" sldId="297"/>
            <ac:spMk id="11266" creationId="{00000000-0000-0000-0000-000000000000}"/>
          </ac:spMkLst>
        </pc:spChg>
        <pc:spChg chg="mod">
          <ac:chgData name="Caitlin Coleman" userId="96f87ca1-0e64-4ae8-8d77-98757b85df0b" providerId="ADAL" clId="{85691E07-9C6A-46E1-9A54-F81D67D4B633}" dt="2024-07-05T14:34:54.562" v="11405" actId="403"/>
          <ac:spMkLst>
            <pc:docMk/>
            <pc:sldMk cId="2103849967" sldId="297"/>
            <ac:spMk id="11267" creationId="{00000000-0000-0000-0000-000000000000}"/>
          </ac:spMkLst>
        </pc:spChg>
        <pc:picChg chg="del">
          <ac:chgData name="Caitlin Coleman" userId="96f87ca1-0e64-4ae8-8d77-98757b85df0b" providerId="ADAL" clId="{85691E07-9C6A-46E1-9A54-F81D67D4B633}" dt="2024-07-05T14:23:06.070" v="10344" actId="478"/>
          <ac:picMkLst>
            <pc:docMk/>
            <pc:sldMk cId="2103849967" sldId="297"/>
            <ac:picMk id="3" creationId="{34AA1923-DB44-04AD-5538-71D18C8509BC}"/>
          </ac:picMkLst>
        </pc:picChg>
      </pc:sldChg>
      <pc:sldChg chg="modSp add mod">
        <pc:chgData name="Caitlin Coleman" userId="96f87ca1-0e64-4ae8-8d77-98757b85df0b" providerId="ADAL" clId="{85691E07-9C6A-46E1-9A54-F81D67D4B633}" dt="2024-07-05T14:44:24.842" v="12046" actId="20577"/>
        <pc:sldMkLst>
          <pc:docMk/>
          <pc:sldMk cId="509345472" sldId="298"/>
        </pc:sldMkLst>
        <pc:spChg chg="mod">
          <ac:chgData name="Caitlin Coleman" userId="96f87ca1-0e64-4ae8-8d77-98757b85df0b" providerId="ADAL" clId="{85691E07-9C6A-46E1-9A54-F81D67D4B633}" dt="2024-07-05T14:35:23.134" v="11408" actId="20577"/>
          <ac:spMkLst>
            <pc:docMk/>
            <pc:sldMk cId="509345472" sldId="298"/>
            <ac:spMk id="11266" creationId="{00000000-0000-0000-0000-000000000000}"/>
          </ac:spMkLst>
        </pc:spChg>
        <pc:spChg chg="mod">
          <ac:chgData name="Caitlin Coleman" userId="96f87ca1-0e64-4ae8-8d77-98757b85df0b" providerId="ADAL" clId="{85691E07-9C6A-46E1-9A54-F81D67D4B633}" dt="2024-07-05T14:44:24.842" v="12046" actId="20577"/>
          <ac:spMkLst>
            <pc:docMk/>
            <pc:sldMk cId="509345472" sldId="298"/>
            <ac:spMk id="11267" creationId="{00000000-0000-0000-0000-000000000000}"/>
          </ac:spMkLst>
        </pc:spChg>
      </pc:sldChg>
      <pc:sldChg chg="modSp add mod">
        <pc:chgData name="Caitlin Coleman" userId="96f87ca1-0e64-4ae8-8d77-98757b85df0b" providerId="ADAL" clId="{85691E07-9C6A-46E1-9A54-F81D67D4B633}" dt="2024-07-08T14:18:10.547" v="16782" actId="6549"/>
        <pc:sldMkLst>
          <pc:docMk/>
          <pc:sldMk cId="3307731913" sldId="299"/>
        </pc:sldMkLst>
        <pc:spChg chg="mod">
          <ac:chgData name="Caitlin Coleman" userId="96f87ca1-0e64-4ae8-8d77-98757b85df0b" providerId="ADAL" clId="{85691E07-9C6A-46E1-9A54-F81D67D4B633}" dt="2024-07-05T14:43:45.905" v="12005" actId="20577"/>
          <ac:spMkLst>
            <pc:docMk/>
            <pc:sldMk cId="3307731913" sldId="299"/>
            <ac:spMk id="11266" creationId="{00000000-0000-0000-0000-000000000000}"/>
          </ac:spMkLst>
        </pc:spChg>
        <pc:spChg chg="mod">
          <ac:chgData name="Caitlin Coleman" userId="96f87ca1-0e64-4ae8-8d77-98757b85df0b" providerId="ADAL" clId="{85691E07-9C6A-46E1-9A54-F81D67D4B633}" dt="2024-07-08T14:18:10.547" v="16782" actId="6549"/>
          <ac:spMkLst>
            <pc:docMk/>
            <pc:sldMk cId="3307731913" sldId="299"/>
            <ac:spMk id="11267" creationId="{00000000-0000-0000-0000-000000000000}"/>
          </ac:spMkLst>
        </pc:spChg>
      </pc:sldChg>
      <pc:sldChg chg="modSp add mod">
        <pc:chgData name="Caitlin Coleman" userId="96f87ca1-0e64-4ae8-8d77-98757b85df0b" providerId="ADAL" clId="{85691E07-9C6A-46E1-9A54-F81D67D4B633}" dt="2024-07-08T14:19:29.449" v="16786" actId="20577"/>
        <pc:sldMkLst>
          <pc:docMk/>
          <pc:sldMk cId="2243569872" sldId="300"/>
        </pc:sldMkLst>
        <pc:spChg chg="mod">
          <ac:chgData name="Caitlin Coleman" userId="96f87ca1-0e64-4ae8-8d77-98757b85df0b" providerId="ADAL" clId="{85691E07-9C6A-46E1-9A54-F81D67D4B633}" dt="2024-07-05T14:53:26.771" v="13351" actId="20577"/>
          <ac:spMkLst>
            <pc:docMk/>
            <pc:sldMk cId="2243569872" sldId="300"/>
            <ac:spMk id="11266" creationId="{00000000-0000-0000-0000-000000000000}"/>
          </ac:spMkLst>
        </pc:spChg>
        <pc:spChg chg="mod">
          <ac:chgData name="Caitlin Coleman" userId="96f87ca1-0e64-4ae8-8d77-98757b85df0b" providerId="ADAL" clId="{85691E07-9C6A-46E1-9A54-F81D67D4B633}" dt="2024-07-08T14:19:29.449" v="16786" actId="20577"/>
          <ac:spMkLst>
            <pc:docMk/>
            <pc:sldMk cId="2243569872" sldId="300"/>
            <ac:spMk id="11267" creationId="{00000000-0000-0000-0000-000000000000}"/>
          </ac:spMkLst>
        </pc:spChg>
      </pc:sldChg>
      <pc:sldChg chg="modSp add mod">
        <pc:chgData name="Caitlin Coleman" userId="96f87ca1-0e64-4ae8-8d77-98757b85df0b" providerId="ADAL" clId="{85691E07-9C6A-46E1-9A54-F81D67D4B633}" dt="2024-07-08T14:43:54.215" v="16820" actId="20577"/>
        <pc:sldMkLst>
          <pc:docMk/>
          <pc:sldMk cId="1936438968" sldId="301"/>
        </pc:sldMkLst>
        <pc:spChg chg="mod">
          <ac:chgData name="Caitlin Coleman" userId="96f87ca1-0e64-4ae8-8d77-98757b85df0b" providerId="ADAL" clId="{85691E07-9C6A-46E1-9A54-F81D67D4B633}" dt="2024-07-08T12:20:32.247" v="15595" actId="20577"/>
          <ac:spMkLst>
            <pc:docMk/>
            <pc:sldMk cId="1936438968" sldId="301"/>
            <ac:spMk id="11266" creationId="{00000000-0000-0000-0000-000000000000}"/>
          </ac:spMkLst>
        </pc:spChg>
        <pc:spChg chg="mod">
          <ac:chgData name="Caitlin Coleman" userId="96f87ca1-0e64-4ae8-8d77-98757b85df0b" providerId="ADAL" clId="{85691E07-9C6A-46E1-9A54-F81D67D4B633}" dt="2024-07-08T14:43:54.215" v="16820" actId="20577"/>
          <ac:spMkLst>
            <pc:docMk/>
            <pc:sldMk cId="1936438968" sldId="301"/>
            <ac:spMk id="11267" creationId="{00000000-0000-0000-0000-000000000000}"/>
          </ac:spMkLst>
        </pc:spChg>
      </pc:sldChg>
      <pc:sldChg chg="modSp add mod">
        <pc:chgData name="Caitlin Coleman" userId="96f87ca1-0e64-4ae8-8d77-98757b85df0b" providerId="ADAL" clId="{85691E07-9C6A-46E1-9A54-F81D67D4B633}" dt="2024-07-08T14:21:58.556" v="16788" actId="20577"/>
        <pc:sldMkLst>
          <pc:docMk/>
          <pc:sldMk cId="3993818283" sldId="302"/>
        </pc:sldMkLst>
        <pc:spChg chg="mod">
          <ac:chgData name="Caitlin Coleman" userId="96f87ca1-0e64-4ae8-8d77-98757b85df0b" providerId="ADAL" clId="{85691E07-9C6A-46E1-9A54-F81D67D4B633}" dt="2024-07-08T12:18:40.081" v="15577" actId="20577"/>
          <ac:spMkLst>
            <pc:docMk/>
            <pc:sldMk cId="3993818283" sldId="302"/>
            <ac:spMk id="11266" creationId="{00000000-0000-0000-0000-000000000000}"/>
          </ac:spMkLst>
        </pc:spChg>
        <pc:spChg chg="mod">
          <ac:chgData name="Caitlin Coleman" userId="96f87ca1-0e64-4ae8-8d77-98757b85df0b" providerId="ADAL" clId="{85691E07-9C6A-46E1-9A54-F81D67D4B633}" dt="2024-07-08T14:21:58.556" v="16788" actId="20577"/>
          <ac:spMkLst>
            <pc:docMk/>
            <pc:sldMk cId="3993818283" sldId="302"/>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phylogenetic tree of animals is based on morphological, fossil, and genetic evidence. The Ctenophora and Porifera are both considered to be basal because of the absence of Hox genes in this group, but how they are related to the "</a:t>
            </a:r>
            <a:r>
              <a:rPr lang="en-US" dirty="0" err="1"/>
              <a:t>Parahoxozoa</a:t>
            </a:r>
            <a:r>
              <a:rPr lang="en-US" dirty="0"/>
              <a:t>" (Placozoa and Eumetazoa group combined), or to each other, continues to be a matter of debate.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261158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human body is bilaterally symmetrical, with a left and right half on either side of the midsagittal plane. Anatomists use additional planes, such as the transverse and coronal planes, to further divide the body and specify different regions.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18070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During embryogenesis, diploblasts develop two embryonic germ layers: an ectoderm and an endoderm, or mesendoderm. Triploblasts develop a third layer—the mesoderm—which arises from the mesendoderm and resides between the endoderm and ectoderm.</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6700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69975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Triploblasts may be (a) acoelomates, (b) eucoelomates, or (c) pseudocoelomates. Acoelomates have no body cavity. Eucoelomates have a body cavity within the mesoderm, called a coelom, in which both the gut and the body wall are lined with mesoderm. Pseudocoelomates also have a body cavity, but only the body wall is lined with mesoderm.</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34526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Eucoelomates can be divided into two groups based on their early embryonic development. In protostomes, the mouth forms at or near the site of the blastopore, and the body cavity forms by splitting the mesodermal mass in a process called schizocoely. In deuterostomes, the mouth forms at a site opposite the blastopore end of the embryo, and the mesoderm pinches off to form the coelom in a process called enterocoely.</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472478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31492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27.2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Classification of Animals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Characterization Based on Body Symmetry</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Echinodermata (e.g., sea stars, sand dollars, sea urchins)</a:t>
            </a:r>
          </a:p>
          <a:p>
            <a:r>
              <a:rPr lang="en-US" dirty="0"/>
              <a:t>Displays radial symmetry as adults but larval stage (e.g., bipinnaria) displays bilateral symmetry until metamorphosis into radial symmetry (secondary radial symmetry)</a:t>
            </a:r>
          </a:p>
          <a:p>
            <a:r>
              <a:rPr lang="en-US" dirty="0"/>
              <a:t>Still classified as bilaterally symmetrical</a:t>
            </a:r>
            <a:endParaRPr lang="en-US" dirty="0">
              <a:solidFill>
                <a:srgbClr val="0000FF"/>
              </a:solidFill>
            </a:endParaRPr>
          </a:p>
        </p:txBody>
      </p:sp>
    </p:spTree>
    <p:extLst>
      <p:ext uri="{BB962C8B-B14F-4D97-AF65-F5344CB8AC3E}">
        <p14:creationId xmlns:p14="http://schemas.microsoft.com/office/powerpoint/2010/main" val="103435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215640"/>
          </a:xfrm>
        </p:spPr>
        <p:txBody>
          <a:bodyPr/>
          <a:lstStyle/>
          <a:p>
            <a:r>
              <a:rPr lang="en-US" dirty="0"/>
              <a:t>Describe each animal's body symmetry as either bilateral, radial, or asymmetry.</a:t>
            </a:r>
          </a:p>
          <a:p>
            <a:pPr marL="457200" indent="-457200">
              <a:buFont typeface="Arial" panose="020B0604020202020204" pitchFamily="34" charset="0"/>
              <a:buChar char="•"/>
            </a:pPr>
            <a:r>
              <a:rPr lang="en-US" dirty="0"/>
              <a:t>Moon jellyfish, </a:t>
            </a:r>
            <a:r>
              <a:rPr lang="en-US" i="1" dirty="0"/>
              <a:t>Aurelia aurita</a:t>
            </a:r>
            <a:r>
              <a:rPr lang="en-US" dirty="0"/>
              <a:t>	</a:t>
            </a:r>
          </a:p>
          <a:p>
            <a:pPr marL="457200" indent="-457200">
              <a:buFont typeface="Arial" panose="020B0604020202020204" pitchFamily="34" charset="0"/>
              <a:buChar char="•"/>
            </a:pPr>
            <a:r>
              <a:rPr lang="en-US" dirty="0"/>
              <a:t>Red tube sponge, </a:t>
            </a:r>
            <a:r>
              <a:rPr lang="en-US" i="1" dirty="0"/>
              <a:t>Aplysina archeri</a:t>
            </a:r>
            <a:r>
              <a:rPr lang="en-US" dirty="0"/>
              <a:t>	</a:t>
            </a:r>
          </a:p>
          <a:p>
            <a:pPr marL="457200" indent="-457200">
              <a:buFont typeface="Arial" panose="020B0604020202020204" pitchFamily="34" charset="0"/>
              <a:buChar char="•"/>
            </a:pPr>
            <a:r>
              <a:rPr lang="en-US" dirty="0"/>
              <a:t>Impala, </a:t>
            </a:r>
            <a:r>
              <a:rPr lang="en-US" i="1" dirty="0"/>
              <a:t>Aepyceros melampus</a:t>
            </a:r>
            <a:r>
              <a:rPr lang="en-US" dirty="0"/>
              <a:t>	</a:t>
            </a:r>
          </a:p>
          <a:p>
            <a:pPr marL="457200" indent="-457200">
              <a:buFont typeface="Arial" panose="020B0604020202020204" pitchFamily="34" charset="0"/>
              <a:buChar char="•"/>
            </a:pPr>
            <a:r>
              <a:rPr lang="en-US" dirty="0"/>
              <a:t>Common starfish, </a:t>
            </a:r>
            <a:r>
              <a:rPr lang="en-US" i="1" dirty="0"/>
              <a:t>Asterias rubens</a:t>
            </a:r>
          </a:p>
        </p:txBody>
      </p:sp>
    </p:spTree>
    <p:extLst>
      <p:ext uri="{BB962C8B-B14F-4D97-AF65-F5344CB8AC3E}">
        <p14:creationId xmlns:p14="http://schemas.microsoft.com/office/powerpoint/2010/main" val="193357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Characterization Based on Features of Embryological Development</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990600"/>
            <a:ext cx="8229600" cy="4572000"/>
          </a:xfrm>
          <a:prstGeom prst="rect">
            <a:avLst/>
          </a:prstGeom>
        </p:spPr>
        <p:txBody>
          <a:bodyPr>
            <a:noAutofit/>
          </a:bodyPr>
          <a:lstStyle/>
          <a:p>
            <a:r>
              <a:rPr lang="en-US" sz="1800" dirty="0"/>
              <a:t>Undergo separation of tissues into germ layers (formed during gastrulation) during embryonic development</a:t>
            </a:r>
          </a:p>
          <a:p>
            <a:r>
              <a:rPr lang="en-US" sz="1800" dirty="0"/>
              <a:t>Each germ layer becomes specific types of embryonic tissues and organs</a:t>
            </a:r>
          </a:p>
          <a:p>
            <a:r>
              <a:rPr lang="en-US" sz="1800" dirty="0"/>
              <a:t>Either two or three germ layers: diploblasts or triploblasts</a:t>
            </a:r>
          </a:p>
          <a:p>
            <a:pPr lvl="1"/>
            <a:r>
              <a:rPr lang="en-US" sz="1800" b="1" dirty="0"/>
              <a:t>Diploblast</a:t>
            </a:r>
            <a:r>
              <a:rPr lang="en-US" sz="1800" dirty="0"/>
              <a:t>: animal that develops from two germ layers</a:t>
            </a:r>
          </a:p>
          <a:p>
            <a:pPr lvl="2"/>
            <a:r>
              <a:rPr lang="en-US" sz="1800" dirty="0"/>
              <a:t>Includes animals that display radial, biradial, or rotational symmetry</a:t>
            </a:r>
          </a:p>
          <a:p>
            <a:pPr lvl="2"/>
            <a:r>
              <a:rPr lang="en-US" sz="1800" dirty="0"/>
              <a:t>Develop two germ layers: An inner layer (endoderm or mesendoderm) and an outer layer (ectoderm)</a:t>
            </a:r>
          </a:p>
          <a:p>
            <a:pPr lvl="3">
              <a:buFont typeface="Arial" panose="020B0604020202020204" pitchFamily="34" charset="0"/>
              <a:buChar char="•"/>
            </a:pPr>
            <a:r>
              <a:rPr lang="en-US" sz="1800" dirty="0"/>
              <a:t>Nonliving layer between endoderm and ectoderm; individual cells may be there but not coherent layer of tissue</a:t>
            </a:r>
          </a:p>
          <a:p>
            <a:pPr lvl="2"/>
            <a:r>
              <a:rPr lang="en-US" sz="1800" dirty="0"/>
              <a:t>Four diploblastic clades differ in complexity and developmental pathways (little information about Placozoa)</a:t>
            </a:r>
          </a:p>
          <a:p>
            <a:pPr lvl="1"/>
            <a:r>
              <a:rPr lang="en-US" sz="1800" b="1" dirty="0"/>
              <a:t>Triploblast</a:t>
            </a:r>
            <a:r>
              <a:rPr lang="en-US" sz="1800" dirty="0"/>
              <a:t>: animal that develops from three germ layers</a:t>
            </a:r>
          </a:p>
          <a:p>
            <a:pPr lvl="2"/>
            <a:r>
              <a:rPr lang="en-US" sz="1800" dirty="0"/>
              <a:t>Includes more complex animals (usually bilateral symmetry)</a:t>
            </a:r>
          </a:p>
          <a:p>
            <a:pPr lvl="2"/>
            <a:r>
              <a:rPr lang="en-US" sz="1800" dirty="0"/>
              <a:t>Develop three germ layers: An inner layer (endoderm), an outer layer (ectoderm), and a middle layer (mesoderm)</a:t>
            </a:r>
            <a:endParaRPr lang="en-US" sz="1800" dirty="0">
              <a:solidFill>
                <a:srgbClr val="0000FF"/>
              </a:solidFill>
            </a:endParaRPr>
          </a:p>
        </p:txBody>
      </p:sp>
    </p:spTree>
    <p:extLst>
      <p:ext uri="{BB962C8B-B14F-4D97-AF65-F5344CB8AC3E}">
        <p14:creationId xmlns:p14="http://schemas.microsoft.com/office/powerpoint/2010/main" val="133189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27.2 Figure 4</a:t>
            </a:r>
            <a:endParaRPr lang="en-US" sz="3200" dirty="0">
              <a:solidFill>
                <a:schemeClr val="accent1"/>
              </a:solidFill>
            </a:endParaRPr>
          </a:p>
        </p:txBody>
      </p:sp>
      <p:sp>
        <p:nvSpPr>
          <p:cNvPr id="6" name="Photo Credit 1">
            <a:extLst>
              <a:ext uri="{FF2B5EF4-FFF2-40B4-BE49-F238E27FC236}">
                <a16:creationId xmlns:a16="http://schemas.microsoft.com/office/drawing/2014/main" id="{5C2466A6-CB6E-60FA-04B6-2A973262FBE2}"/>
              </a:ext>
            </a:extLst>
          </p:cNvPr>
          <p:cNvSpPr txBox="1"/>
          <p:nvPr/>
        </p:nvSpPr>
        <p:spPr>
          <a:xfrm>
            <a:off x="2285999" y="5632046"/>
            <a:ext cx="4572000" cy="215444"/>
          </a:xfrm>
          <a:prstGeom prst="rect">
            <a:avLst/>
          </a:prstGeom>
          <a:noFill/>
        </p:spPr>
        <p:txBody>
          <a:bodyPr wrap="square">
            <a:spAutoFit/>
          </a:bodyPr>
          <a:lstStyle/>
          <a:p>
            <a:pPr algn="ctr"/>
            <a:r>
              <a:rPr lang="en-US" sz="800" dirty="0"/>
              <a:t>CNX OpenStax on Wikimedia Commons. "Embryonic germ layers." Modified. </a:t>
            </a:r>
          </a:p>
        </p:txBody>
      </p:sp>
      <p:pic>
        <p:nvPicPr>
          <p:cNvPr id="2" name="Content Placeholder 6" descr="Two illustrations show the layers of a diploblast and a triploblast. The diploblast illustration has an outer layer, color coded blue, and labeled &quot;Ectoderm.&quot; Moving inward, the second layer is color coded gray and labeled &quot;Nonliving layer.&quot; The next layer is color coded yellow and labeled &quot;Endoderm.&quot; The innermost layer is white and does not have a label. The triploblast illustration has an outer layer, color coded blue, and labeled &quot;Ectoderm.&quot; Moving inward, the second layer is color coded red and labeled &quot;Mesoderm.&quot; The next layer is color coded yellow and labeled &quot;Endoderm.&quot; The innermost layer is white and does not have a label.">
            <a:extLst>
              <a:ext uri="{FF2B5EF4-FFF2-40B4-BE49-F238E27FC236}">
                <a16:creationId xmlns:a16="http://schemas.microsoft.com/office/drawing/2014/main" id="{735D3DAC-1B8D-F644-AB7F-372EC7959392}"/>
              </a:ext>
            </a:extLst>
          </p:cNvPr>
          <p:cNvPicPr>
            <a:picLocks noGrp="1" noChangeAspect="1"/>
          </p:cNvPicPr>
          <p:nvPr>
            <p:ph idx="1"/>
          </p:nvPr>
        </p:nvPicPr>
        <p:blipFill>
          <a:blip r:embed="rId3"/>
          <a:srcRect l="8333" t="5333" r="6481" b="3001"/>
          <a:stretch/>
        </p:blipFill>
        <p:spPr>
          <a:xfrm>
            <a:off x="1066800" y="1247558"/>
            <a:ext cx="7297913" cy="4362883"/>
          </a:xfrm>
        </p:spPr>
      </p:pic>
    </p:spTree>
    <p:extLst>
      <p:ext uri="{BB962C8B-B14F-4D97-AF65-F5344CB8AC3E}">
        <p14:creationId xmlns:p14="http://schemas.microsoft.com/office/powerpoint/2010/main" val="384528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Characterization Based on Features of Embryological Development</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304800" y="1294174"/>
            <a:ext cx="6172200" cy="4565488"/>
          </a:xfrm>
          <a:prstGeom prst="rect">
            <a:avLst/>
          </a:prstGeom>
        </p:spPr>
        <p:txBody>
          <a:bodyPr>
            <a:normAutofit fontScale="92500" lnSpcReduction="20000"/>
          </a:bodyPr>
          <a:lstStyle/>
          <a:p>
            <a:r>
              <a:rPr lang="en-US" sz="2000" dirty="0"/>
              <a:t>Each germ layer programmed to give rise to specific body tissues and organs, with certain variations</a:t>
            </a:r>
          </a:p>
          <a:p>
            <a:pPr lvl="1"/>
            <a:r>
              <a:rPr lang="en-US" sz="2000" b="1" dirty="0"/>
              <a:t>Endoderm</a:t>
            </a:r>
            <a:r>
              <a:rPr lang="en-US" sz="2000" dirty="0"/>
              <a:t>: the innermost germ layer in an embryo, from which the lining of the digestive tract (e.g., stomach, intestines, liver, pancreas), the lining of the respiratory tract (e.g., trachea, bronchi, lungs), and some of the gastrointestinal organs are derived</a:t>
            </a:r>
          </a:p>
          <a:p>
            <a:pPr lvl="1"/>
            <a:r>
              <a:rPr lang="en-US" sz="2000" b="1" dirty="0"/>
              <a:t>Ectoderm</a:t>
            </a:r>
            <a:r>
              <a:rPr lang="en-US" sz="2000" dirty="0"/>
              <a:t>: the outermost germ layer in an embryo, from which the nervous system and the outer epithelial covering of the body surface are derived</a:t>
            </a:r>
          </a:p>
          <a:p>
            <a:pPr lvl="1"/>
            <a:r>
              <a:rPr lang="en-US" sz="2000" b="1" dirty="0"/>
              <a:t>Mesoderm</a:t>
            </a:r>
            <a:r>
              <a:rPr lang="en-US" sz="2000" dirty="0"/>
              <a:t>: the middle germ layer in a triploblast embryo, from which muscle (e.g., cardiac tissues, muscles of intestines), connective tissue (e.g., skeleton, blood cells), and most internal organs (e.g., kidneys, spleen) are derived</a:t>
            </a:r>
          </a:p>
          <a:p>
            <a:r>
              <a:rPr lang="en-US" sz="2000" dirty="0">
                <a:solidFill>
                  <a:schemeClr val="tx1"/>
                </a:solidFill>
              </a:rPr>
              <a:t>Diploblasts may have cell types with multiple functions (e.g., epitheliomuscular cells serving as covering and contractile cells)</a:t>
            </a:r>
          </a:p>
        </p:txBody>
      </p:sp>
      <p:pic>
        <p:nvPicPr>
          <p:cNvPr id="2" name="Content Placeholder 10" descr="A photograph of a piece of bone tissue">
            <a:extLst>
              <a:ext uri="{FF2B5EF4-FFF2-40B4-BE49-F238E27FC236}">
                <a16:creationId xmlns:a16="http://schemas.microsoft.com/office/drawing/2014/main" id="{CB6729DE-0F0C-7639-5CA2-99C611B9DCDC}"/>
              </a:ext>
            </a:extLst>
          </p:cNvPr>
          <p:cNvPicPr>
            <a:picLocks noChangeAspect="1"/>
          </p:cNvPicPr>
          <p:nvPr/>
        </p:nvPicPr>
        <p:blipFill>
          <a:blip r:embed="rId2"/>
          <a:srcRect l="18518" t="6999" r="17592" b="6307"/>
          <a:stretch/>
        </p:blipFill>
        <p:spPr>
          <a:xfrm>
            <a:off x="6484986" y="1582502"/>
            <a:ext cx="2449403" cy="1846498"/>
          </a:xfrm>
          <a:prstGeom prst="rect">
            <a:avLst/>
          </a:prstGeom>
        </p:spPr>
      </p:pic>
      <p:sp>
        <p:nvSpPr>
          <p:cNvPr id="4" name="Caption 1">
            <a:extLst>
              <a:ext uri="{FF2B5EF4-FFF2-40B4-BE49-F238E27FC236}">
                <a16:creationId xmlns:a16="http://schemas.microsoft.com/office/drawing/2014/main" id="{75FB24F4-493F-BB1A-5712-301E5E4482A6}"/>
              </a:ext>
              <a:ext uri="{C183D7F6-B498-43B3-948B-1728B52AA6E4}">
                <adec:decorative xmlns:adec="http://schemas.microsoft.com/office/drawing/2017/decorative" val="0"/>
              </a:ext>
            </a:extLst>
          </p:cNvPr>
          <p:cNvSpPr txBox="1"/>
          <p:nvPr/>
        </p:nvSpPr>
        <p:spPr>
          <a:xfrm>
            <a:off x="6608048" y="3576918"/>
            <a:ext cx="2326341" cy="1600438"/>
          </a:xfrm>
          <a:prstGeom prst="rect">
            <a:avLst/>
          </a:prstGeom>
          <a:noFill/>
        </p:spPr>
        <p:txBody>
          <a:bodyPr wrap="square" rtlCol="0">
            <a:spAutoFit/>
          </a:bodyPr>
          <a:lstStyle/>
          <a:p>
            <a:pPr algn="ctr"/>
            <a:r>
              <a:rPr lang="en-US" sz="1400" b="1" dirty="0"/>
              <a:t>27.2 Figure 5: </a:t>
            </a:r>
            <a:r>
              <a:rPr lang="en-US" sz="1400" dirty="0"/>
              <a:t>The mesoderm is the third germ layer; it forms between the endoderm and ectoderm in triploblasts. This germ layer gives rise to all connective tissues, such as bone tissue.</a:t>
            </a:r>
          </a:p>
        </p:txBody>
      </p:sp>
      <p:sp>
        <p:nvSpPr>
          <p:cNvPr id="5" name="Photo Credit 1">
            <a:extLst>
              <a:ext uri="{FF2B5EF4-FFF2-40B4-BE49-F238E27FC236}">
                <a16:creationId xmlns:a16="http://schemas.microsoft.com/office/drawing/2014/main" id="{BE3395DC-41F8-198F-6D70-43F3CE07CA72}"/>
              </a:ext>
            </a:extLst>
          </p:cNvPr>
          <p:cNvSpPr txBox="1"/>
          <p:nvPr/>
        </p:nvSpPr>
        <p:spPr>
          <a:xfrm>
            <a:off x="5480655" y="5252514"/>
            <a:ext cx="4572000" cy="215444"/>
          </a:xfrm>
          <a:prstGeom prst="rect">
            <a:avLst/>
          </a:prstGeom>
          <a:noFill/>
        </p:spPr>
        <p:txBody>
          <a:bodyPr wrap="square">
            <a:spAutoFit/>
          </a:bodyPr>
          <a:lstStyle/>
          <a:p>
            <a:pPr algn="ctr"/>
            <a:r>
              <a:rPr lang="en-US" sz="800" dirty="0"/>
              <a:t>MAKY.OREL on Wikimedia Commons. "Human bone tissue."</a:t>
            </a:r>
          </a:p>
        </p:txBody>
      </p:sp>
    </p:spTree>
    <p:extLst>
      <p:ext uri="{BB962C8B-B14F-4D97-AF65-F5344CB8AC3E}">
        <p14:creationId xmlns:p14="http://schemas.microsoft.com/office/powerpoint/2010/main" val="134120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358640"/>
          </a:xfrm>
        </p:spPr>
        <p:txBody>
          <a:bodyPr>
            <a:normAutofit lnSpcReduction="10000"/>
          </a:bodyPr>
          <a:lstStyle/>
          <a:p>
            <a:r>
              <a:rPr lang="en-US" dirty="0"/>
              <a:t>As a class, compare the order of the three germ layers—endoderm, mesoderm, and ectoderm—with the kinds of tissues each layer gives rise to. Consider the order of the layers and discuss how some tissue types maintain their layering order in the developed organism. For example, epithelial tissue is an outermost tissue layer in developed organisms, and this outermost layering makes sense, seeing as it stems from the outermost germ layer, the ectoderm. Identify a few more examples. Then, discuss some tissues that seem surprising in terms of the layer from which they arise.</a:t>
            </a:r>
          </a:p>
        </p:txBody>
      </p:sp>
    </p:spTree>
    <p:extLst>
      <p:ext uri="{BB962C8B-B14F-4D97-AF65-F5344CB8AC3E}">
        <p14:creationId xmlns:p14="http://schemas.microsoft.com/office/powerpoint/2010/main" val="37097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Presence or Absence of a Coelom</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2000" dirty="0"/>
              <a:t>Further subdivision of animals with three germ layers (triploblasts): Animals that develop internal body cavity derived from mesoderm (coelom) and animals that do not</a:t>
            </a:r>
          </a:p>
          <a:p>
            <a:r>
              <a:rPr lang="en-US" sz="2000" b="1" dirty="0"/>
              <a:t>Coelom</a:t>
            </a:r>
            <a:r>
              <a:rPr lang="en-US" sz="2000" dirty="0"/>
              <a:t>: lined body cavity</a:t>
            </a:r>
          </a:p>
          <a:p>
            <a:pPr lvl="1"/>
            <a:r>
              <a:rPr lang="en-US" sz="2000" dirty="0"/>
              <a:t>Usually filled with fluid</a:t>
            </a:r>
          </a:p>
          <a:p>
            <a:pPr lvl="1"/>
            <a:r>
              <a:rPr lang="en-US" sz="2000" dirty="0"/>
              <a:t>Lies between visceral organs and body wall</a:t>
            </a:r>
          </a:p>
          <a:p>
            <a:pPr lvl="1"/>
            <a:r>
              <a:rPr lang="en-US" sz="2000" dirty="0"/>
              <a:t>Houses many organs (e.g., digestive, urinary, and reproductive systems; heart and lungs; major arteries and veins of circulatory system)</a:t>
            </a:r>
          </a:p>
          <a:p>
            <a:pPr lvl="1"/>
            <a:r>
              <a:rPr lang="en-US" sz="2000" dirty="0"/>
              <a:t>In mammals, coelom divided into thoracic cavity (houses heart and lungs) and abdominal cavity (houses digestive organs)</a:t>
            </a:r>
          </a:p>
          <a:p>
            <a:pPr lvl="2"/>
            <a:r>
              <a:rPr lang="en-US" sz="2000" dirty="0"/>
              <a:t>Thoracic cavity subdivided into pleural cavity (space for lungs to expand during breathing) and pericardial cavity (space for movements of heart)</a:t>
            </a:r>
          </a:p>
        </p:txBody>
      </p:sp>
    </p:spTree>
    <p:extLst>
      <p:ext uri="{BB962C8B-B14F-4D97-AF65-F5344CB8AC3E}">
        <p14:creationId xmlns:p14="http://schemas.microsoft.com/office/powerpoint/2010/main" val="3166518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Presence or Absence of a Coelom</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sz="3200" dirty="0"/>
              <a:t>Evolution of coelom produced functional advantages</a:t>
            </a:r>
          </a:p>
          <a:p>
            <a:r>
              <a:rPr lang="en-US" sz="3200" dirty="0"/>
              <a:t>Examples: </a:t>
            </a:r>
          </a:p>
          <a:p>
            <a:pPr lvl="1"/>
            <a:r>
              <a:rPr lang="en-US" sz="3200" dirty="0"/>
              <a:t>Provides cushioning and shock absorption for major organ systems it encloses</a:t>
            </a:r>
          </a:p>
          <a:p>
            <a:pPr lvl="1"/>
            <a:r>
              <a:rPr lang="en-US" sz="3200" dirty="0"/>
              <a:t>Organs housed within coelom can grow and move freely, promoting optimal organ development and placement</a:t>
            </a:r>
          </a:p>
          <a:p>
            <a:pPr lvl="1"/>
            <a:r>
              <a:rPr lang="en-US" sz="3200" dirty="0"/>
              <a:t>Provides space for diffusion of gases and nutrients and body flexibility, promoting improved animal motility</a:t>
            </a:r>
          </a:p>
        </p:txBody>
      </p:sp>
    </p:spTree>
    <p:extLst>
      <p:ext uri="{BB962C8B-B14F-4D97-AF65-F5344CB8AC3E}">
        <p14:creationId xmlns:p14="http://schemas.microsoft.com/office/powerpoint/2010/main" val="305874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Presence or Absence of a Coelom</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b="1" dirty="0"/>
              <a:t>Acoelomate</a:t>
            </a:r>
            <a:r>
              <a:rPr lang="en-US" sz="2000" dirty="0"/>
              <a:t>: animal without a body cavity</a:t>
            </a:r>
          </a:p>
          <a:p>
            <a:pPr lvl="1"/>
            <a:r>
              <a:rPr lang="en-US" sz="2000" dirty="0"/>
              <a:t>Mesoderm filled with tissue but still have gut cavity</a:t>
            </a:r>
          </a:p>
          <a:p>
            <a:pPr lvl="1"/>
            <a:r>
              <a:rPr lang="en-US" sz="2000" dirty="0"/>
              <a:t>Example: Phylum Platyhelminthes (flatworms)</a:t>
            </a:r>
          </a:p>
          <a:p>
            <a:r>
              <a:rPr lang="en-US" sz="2000" b="1" dirty="0"/>
              <a:t>Eucoelomate</a:t>
            </a:r>
            <a:r>
              <a:rPr lang="en-US" sz="2000" dirty="0"/>
              <a:t> (true coelomates): animal with a body cavity completely lined with mesodermal tissue</a:t>
            </a:r>
          </a:p>
          <a:p>
            <a:pPr lvl="1"/>
            <a:r>
              <a:rPr lang="en-US" sz="2000" dirty="0"/>
              <a:t>Membrane also lines organs within coelom, connecting and holding them in position while allowing some freedom of movement</a:t>
            </a:r>
          </a:p>
          <a:p>
            <a:pPr lvl="1"/>
            <a:r>
              <a:rPr lang="en-US" sz="2000" dirty="0"/>
              <a:t>Examples: Annelids, mollusks, arthropods, echinoderms, chordates (group that includes humans)</a:t>
            </a:r>
          </a:p>
          <a:p>
            <a:pPr lvl="1"/>
            <a:r>
              <a:rPr lang="en-US" sz="2000" dirty="0"/>
              <a:t>Further characterized based on features of early embryological development</a:t>
            </a:r>
          </a:p>
          <a:p>
            <a:r>
              <a:rPr lang="en-US" sz="2000" b="1" dirty="0"/>
              <a:t>Pseudocoelomate</a:t>
            </a:r>
            <a:r>
              <a:rPr lang="en-US" sz="2000" dirty="0"/>
              <a:t>: animal with a body cavity located between the mesoderm and endoderm</a:t>
            </a:r>
          </a:p>
          <a:p>
            <a:pPr lvl="1"/>
            <a:r>
              <a:rPr lang="en-US" sz="2000" dirty="0"/>
              <a:t>Not completely surrounded by mesodermal tissue</a:t>
            </a:r>
          </a:p>
          <a:p>
            <a:pPr lvl="1"/>
            <a:r>
              <a:rPr lang="en-US" sz="2000" dirty="0"/>
              <a:t>Still functionally a coelom but considered "false" coelom</a:t>
            </a:r>
          </a:p>
          <a:p>
            <a:pPr lvl="1"/>
            <a:r>
              <a:rPr lang="en-US" sz="2000" dirty="0"/>
              <a:t>Example: Phylum Nematoda (roundworms)</a:t>
            </a:r>
          </a:p>
        </p:txBody>
      </p:sp>
    </p:spTree>
    <p:extLst>
      <p:ext uri="{BB962C8B-B14F-4D97-AF65-F5344CB8AC3E}">
        <p14:creationId xmlns:p14="http://schemas.microsoft.com/office/powerpoint/2010/main" val="255412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27.2 Figure 6</a:t>
            </a:r>
            <a:endParaRPr lang="en-US" sz="3200" dirty="0">
              <a:solidFill>
                <a:schemeClr val="accent1"/>
              </a:solidFill>
            </a:endParaRPr>
          </a:p>
        </p:txBody>
      </p:sp>
      <p:sp>
        <p:nvSpPr>
          <p:cNvPr id="6" name="Photo Credit 1">
            <a:extLst>
              <a:ext uri="{FF2B5EF4-FFF2-40B4-BE49-F238E27FC236}">
                <a16:creationId xmlns:a16="http://schemas.microsoft.com/office/drawing/2014/main" id="{FEDDF1DB-7966-3E77-3D35-EF3B3A1DD4E4}"/>
              </a:ext>
            </a:extLst>
          </p:cNvPr>
          <p:cNvSpPr txBox="1"/>
          <p:nvPr/>
        </p:nvSpPr>
        <p:spPr>
          <a:xfrm>
            <a:off x="2286000" y="5652998"/>
            <a:ext cx="4572000" cy="215444"/>
          </a:xfrm>
          <a:prstGeom prst="rect">
            <a:avLst/>
          </a:prstGeom>
          <a:noFill/>
        </p:spPr>
        <p:txBody>
          <a:bodyPr wrap="square">
            <a:spAutoFit/>
          </a:bodyPr>
          <a:lstStyle/>
          <a:p>
            <a:pPr algn="ctr"/>
            <a:r>
              <a:rPr lang="en-US" sz="800" dirty="0"/>
              <a:t>CNX OpenStax on Wikimedia Commons. "Triploblasts."</a:t>
            </a:r>
          </a:p>
        </p:txBody>
      </p:sp>
      <p:pic>
        <p:nvPicPr>
          <p:cNvPr id="2" name="Content Placeholder 6" descr="Three images that show the body plans of acoelomates, eucoelomates, and pseudocoelomates. Image (a) shows the body plan of acoelomates, including flatworms. Acoelomates have a central digestive cavity. Outside this digestive cavity are three tissue layers: an inner endoderm (a yellow ring in the picture), a central mesoderm (a red ring), and an outer ectoderm (a blue ring). The photo shows Pseudobiceros bedfordi (a swimming flatworm), which has the appearance of a frilly black and pink ribbon. Image (b) shows the body plan of eucoelomates, which include annelids, mollusks, arthropods, echinoderms, and chordates. Eucoelomates have the same tissue layers as acoelomates, but a cavity called a coelom (shown in green) exists within the mesoderm (a red ring). The coelom is divided into two green, symmetrical parts that are separated by two spokes of mesoderm. The photo shows Glycera, a swimming annelid known as a bloodworm. The bloodworm has a tubular body that tapers at each end, with numerous appendages radiating from either side. Image (c) shows the body plan of pseudocoelomates, which include roundworms. Like the acoelomates and eucoelomates, the pseudocoelomates have an endoderm (a yellow ring), a mesoderm (a red ring), and an ectoderm (a blue ring). However, in pseudocoelomates, a pseudocoelom (a beige ring) separates the endoderm from the mesoderm. The photo shows Heterodera glycines (a roundworm, or nematode), which has a tubular body.">
            <a:extLst>
              <a:ext uri="{FF2B5EF4-FFF2-40B4-BE49-F238E27FC236}">
                <a16:creationId xmlns:a16="http://schemas.microsoft.com/office/drawing/2014/main" id="{E915BF9C-2A18-D8CA-6CAD-6A2B40F548D8}"/>
              </a:ext>
            </a:extLst>
          </p:cNvPr>
          <p:cNvPicPr>
            <a:picLocks noGrp="1" noChangeAspect="1"/>
          </p:cNvPicPr>
          <p:nvPr>
            <p:ph idx="1"/>
          </p:nvPr>
        </p:nvPicPr>
        <p:blipFill>
          <a:blip r:embed="rId3"/>
          <a:srcRect l="12963" t="5332" r="12037" b="4356"/>
          <a:stretch/>
        </p:blipFill>
        <p:spPr>
          <a:xfrm>
            <a:off x="1371600" y="1102304"/>
            <a:ext cx="6674948" cy="4465320"/>
          </a:xfrm>
        </p:spPr>
      </p:pic>
    </p:spTree>
    <p:extLst>
      <p:ext uri="{BB962C8B-B14F-4D97-AF65-F5344CB8AC3E}">
        <p14:creationId xmlns:p14="http://schemas.microsoft.com/office/powerpoint/2010/main" val="290607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0205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and </a:t>
            </a:r>
            <a:r>
              <a:rPr lang="en-US" b="1" dirty="0"/>
              <a:t>contrast</a:t>
            </a:r>
            <a:r>
              <a:rPr lang="en-US" dirty="0"/>
              <a:t> the embryonic development of protostomes and deuterostomes.</a:t>
            </a:r>
          </a:p>
          <a:p>
            <a:pPr marL="457200" indent="-457200">
              <a:buFont typeface="Arial" panose="020B0604020202020204" pitchFamily="34" charset="0"/>
              <a:buChar char="•"/>
              <a:tabLst>
                <a:tab pos="457200" algn="l"/>
              </a:tabLst>
            </a:pPr>
            <a:r>
              <a:rPr lang="en-US" b="1" i="0" dirty="0"/>
              <a:t>Explain</a:t>
            </a:r>
            <a:r>
              <a:rPr lang="en-US" i="0" dirty="0"/>
              <a:t> the differences in animal body plans that support basic animal classification.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Embryonic Development of the Mouth</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lnSpc>
                <a:spcPct val="80000"/>
              </a:lnSpc>
              <a:spcBef>
                <a:spcPts val="432"/>
              </a:spcBef>
            </a:pPr>
            <a:r>
              <a:rPr lang="en-US" dirty="0">
                <a:solidFill>
                  <a:schemeClr val="tx1"/>
                </a:solidFill>
              </a:rPr>
              <a:t>Bilaterally symmetrical, triploblastic eucoelomates further divided into two groups based on difference in origin of the mouth</a:t>
            </a:r>
          </a:p>
          <a:p>
            <a:pPr>
              <a:lnSpc>
                <a:spcPct val="80000"/>
              </a:lnSpc>
              <a:spcBef>
                <a:spcPts val="432"/>
              </a:spcBef>
            </a:pPr>
            <a:r>
              <a:rPr lang="en-US" dirty="0">
                <a:solidFill>
                  <a:schemeClr val="tx1"/>
                </a:solidFill>
              </a:rPr>
              <a:t>When primitive gut forms, opening that first connects gut cavity to outside of embryo called blastopore</a:t>
            </a:r>
          </a:p>
          <a:p>
            <a:pPr lvl="1">
              <a:lnSpc>
                <a:spcPct val="80000"/>
              </a:lnSpc>
              <a:spcBef>
                <a:spcPts val="432"/>
              </a:spcBef>
            </a:pPr>
            <a:r>
              <a:rPr lang="en-US" b="1" dirty="0"/>
              <a:t>Blastopore</a:t>
            </a:r>
            <a:r>
              <a:rPr lang="en-US" dirty="0"/>
              <a:t>: opening into the archenteron that forms during gastrulation</a:t>
            </a:r>
          </a:p>
          <a:p>
            <a:pPr>
              <a:lnSpc>
                <a:spcPct val="80000"/>
              </a:lnSpc>
              <a:spcBef>
                <a:spcPts val="432"/>
              </a:spcBef>
            </a:pPr>
            <a:r>
              <a:rPr lang="en-US" dirty="0">
                <a:solidFill>
                  <a:schemeClr val="tx1"/>
                </a:solidFill>
              </a:rPr>
              <a:t>Most have openings at both ends of gut: Mouth at one end, anus on the other</a:t>
            </a:r>
          </a:p>
          <a:p>
            <a:pPr lvl="1">
              <a:lnSpc>
                <a:spcPct val="80000"/>
              </a:lnSpc>
              <a:spcBef>
                <a:spcPts val="432"/>
              </a:spcBef>
            </a:pPr>
            <a:r>
              <a:rPr lang="en-US" dirty="0"/>
              <a:t>One opening will develop near site of blastophore</a:t>
            </a:r>
          </a:p>
        </p:txBody>
      </p:sp>
    </p:spTree>
    <p:extLst>
      <p:ext uri="{BB962C8B-B14F-4D97-AF65-F5344CB8AC3E}">
        <p14:creationId xmlns:p14="http://schemas.microsoft.com/office/powerpoint/2010/main" val="89345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Embryonic Development of the Mouth</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304800" y="1280159"/>
            <a:ext cx="5867400" cy="4739503"/>
          </a:xfrm>
          <a:prstGeom prst="rect">
            <a:avLst/>
          </a:prstGeom>
        </p:spPr>
        <p:txBody>
          <a:bodyPr>
            <a:normAutofit lnSpcReduction="10000"/>
          </a:bodyPr>
          <a:lstStyle/>
          <a:p>
            <a:pPr>
              <a:lnSpc>
                <a:spcPct val="80000"/>
              </a:lnSpc>
              <a:spcBef>
                <a:spcPts val="432"/>
              </a:spcBef>
            </a:pPr>
            <a:r>
              <a:rPr lang="en-US" sz="2400" b="1" dirty="0">
                <a:solidFill>
                  <a:schemeClr val="tx1"/>
                </a:solidFill>
              </a:rPr>
              <a:t>Protostome</a:t>
            </a:r>
            <a:r>
              <a:rPr lang="en-US" sz="2400" dirty="0">
                <a:solidFill>
                  <a:schemeClr val="tx1"/>
                </a:solidFill>
              </a:rPr>
              <a:t> ("mouth first"): blastopore develops into the mouth of protostomes, with the second opening developing into the anus</a:t>
            </a:r>
          </a:p>
          <a:p>
            <a:pPr lvl="1">
              <a:lnSpc>
                <a:spcPct val="80000"/>
              </a:lnSpc>
              <a:spcBef>
                <a:spcPts val="432"/>
              </a:spcBef>
            </a:pPr>
            <a:r>
              <a:rPr lang="en-US" sz="2400" dirty="0"/>
              <a:t>Examples: Arthropods, mollusks, annelids</a:t>
            </a:r>
          </a:p>
          <a:p>
            <a:pPr>
              <a:lnSpc>
                <a:spcPct val="80000"/>
              </a:lnSpc>
              <a:spcBef>
                <a:spcPts val="432"/>
              </a:spcBef>
            </a:pPr>
            <a:r>
              <a:rPr lang="en-US" sz="2400" b="1" dirty="0">
                <a:solidFill>
                  <a:schemeClr val="tx1"/>
                </a:solidFill>
              </a:rPr>
              <a:t>Deuterostome</a:t>
            </a:r>
            <a:r>
              <a:rPr lang="en-US" sz="2400" dirty="0">
                <a:solidFill>
                  <a:schemeClr val="tx1"/>
                </a:solidFill>
              </a:rPr>
              <a:t> ("mouth second"): blastopore develops into the anus, with the second opening developing into the mouth</a:t>
            </a:r>
          </a:p>
          <a:p>
            <a:pPr lvl="1">
              <a:lnSpc>
                <a:spcPct val="80000"/>
              </a:lnSpc>
              <a:spcBef>
                <a:spcPts val="432"/>
              </a:spcBef>
            </a:pPr>
            <a:r>
              <a:rPr lang="en-US" sz="2400" dirty="0"/>
              <a:t>Include more complex animals (e.g., chordates) but also simple animals (e.g., echinoderms)</a:t>
            </a:r>
          </a:p>
          <a:p>
            <a:pPr>
              <a:lnSpc>
                <a:spcPct val="80000"/>
              </a:lnSpc>
              <a:spcBef>
                <a:spcPts val="432"/>
              </a:spcBef>
            </a:pPr>
            <a:r>
              <a:rPr lang="en-US" sz="2400" dirty="0">
                <a:solidFill>
                  <a:schemeClr val="tx1"/>
                </a:solidFill>
              </a:rPr>
              <a:t>Theory remains under debate, but details of mouth and anus formation reflect general difference in organization of protostome and deuterostome embryos</a:t>
            </a:r>
          </a:p>
        </p:txBody>
      </p:sp>
      <p:pic>
        <p:nvPicPr>
          <p:cNvPr id="2" name="Content Placeholder 9" descr="A photograph of a starfish">
            <a:extLst>
              <a:ext uri="{FF2B5EF4-FFF2-40B4-BE49-F238E27FC236}">
                <a16:creationId xmlns:a16="http://schemas.microsoft.com/office/drawing/2014/main" id="{65CBA521-68ED-4B0B-F50B-63336ABF24EA}"/>
              </a:ext>
            </a:extLst>
          </p:cNvPr>
          <p:cNvPicPr>
            <a:picLocks noChangeAspect="1"/>
          </p:cNvPicPr>
          <p:nvPr/>
        </p:nvPicPr>
        <p:blipFill>
          <a:blip r:embed="rId2"/>
          <a:srcRect l="17593" t="7000" r="17593" b="6001"/>
          <a:stretch/>
        </p:blipFill>
        <p:spPr>
          <a:xfrm>
            <a:off x="6110664" y="1630539"/>
            <a:ext cx="2585347" cy="1927931"/>
          </a:xfrm>
          <a:prstGeom prst="rect">
            <a:avLst/>
          </a:prstGeom>
        </p:spPr>
      </p:pic>
      <p:sp>
        <p:nvSpPr>
          <p:cNvPr id="4" name="Caption 1">
            <a:extLst>
              <a:ext uri="{FF2B5EF4-FFF2-40B4-BE49-F238E27FC236}">
                <a16:creationId xmlns:a16="http://schemas.microsoft.com/office/drawing/2014/main" id="{10876B54-144F-043F-818E-D581569B0BFF}"/>
              </a:ext>
              <a:ext uri="{C183D7F6-B498-43B3-948B-1728B52AA6E4}">
                <adec:decorative xmlns:adec="http://schemas.microsoft.com/office/drawing/2017/decorative" val="0"/>
              </a:ext>
            </a:extLst>
          </p:cNvPr>
          <p:cNvSpPr txBox="1"/>
          <p:nvPr/>
        </p:nvSpPr>
        <p:spPr>
          <a:xfrm>
            <a:off x="6031396" y="3649910"/>
            <a:ext cx="2834308" cy="523220"/>
          </a:xfrm>
          <a:prstGeom prst="rect">
            <a:avLst/>
          </a:prstGeom>
          <a:noFill/>
        </p:spPr>
        <p:txBody>
          <a:bodyPr wrap="square" rtlCol="0">
            <a:spAutoFit/>
          </a:bodyPr>
          <a:lstStyle/>
          <a:p>
            <a:pPr algn="ctr"/>
            <a:r>
              <a:rPr lang="en-US" sz="1400" b="1" dirty="0"/>
              <a:t>27.2 Figure 7: </a:t>
            </a:r>
            <a:r>
              <a:rPr lang="en-US" sz="1400" dirty="0"/>
              <a:t>Echinoderms are an example of a deuterostome.</a:t>
            </a:r>
          </a:p>
        </p:txBody>
      </p:sp>
      <p:sp>
        <p:nvSpPr>
          <p:cNvPr id="5" name="Photo Credit 1">
            <a:extLst>
              <a:ext uri="{FF2B5EF4-FFF2-40B4-BE49-F238E27FC236}">
                <a16:creationId xmlns:a16="http://schemas.microsoft.com/office/drawing/2014/main" id="{F4B92110-522C-6DF3-AC7E-15AF65B2CE20}"/>
              </a:ext>
            </a:extLst>
          </p:cNvPr>
          <p:cNvSpPr txBox="1"/>
          <p:nvPr/>
        </p:nvSpPr>
        <p:spPr>
          <a:xfrm>
            <a:off x="5179583" y="4356009"/>
            <a:ext cx="4572000" cy="215444"/>
          </a:xfrm>
          <a:prstGeom prst="rect">
            <a:avLst/>
          </a:prstGeom>
          <a:noFill/>
        </p:spPr>
        <p:txBody>
          <a:bodyPr wrap="square">
            <a:spAutoFit/>
          </a:bodyPr>
          <a:lstStyle/>
          <a:p>
            <a:pPr algn="ctr"/>
            <a:r>
              <a:rPr lang="de-DE" sz="800" dirty="0"/>
              <a:t>Mark Walz on Pexels. "Sea star."</a:t>
            </a:r>
            <a:endParaRPr lang="en-US" sz="800" dirty="0"/>
          </a:p>
        </p:txBody>
      </p:sp>
    </p:spTree>
    <p:extLst>
      <p:ext uri="{BB962C8B-B14F-4D97-AF65-F5344CB8AC3E}">
        <p14:creationId xmlns:p14="http://schemas.microsoft.com/office/powerpoint/2010/main" val="2026421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27.2 Figure 8</a:t>
            </a:r>
            <a:endParaRPr lang="en-US" sz="3200" dirty="0">
              <a:solidFill>
                <a:schemeClr val="accent1"/>
              </a:solidFill>
            </a:endParaRPr>
          </a:p>
        </p:txBody>
      </p:sp>
      <p:sp>
        <p:nvSpPr>
          <p:cNvPr id="6" name="Photo Credit 1">
            <a:extLst>
              <a:ext uri="{FF2B5EF4-FFF2-40B4-BE49-F238E27FC236}">
                <a16:creationId xmlns:a16="http://schemas.microsoft.com/office/drawing/2014/main" id="{AD931C8E-FDED-1C24-8711-241368287A3E}"/>
              </a:ext>
            </a:extLst>
          </p:cNvPr>
          <p:cNvSpPr txBox="1"/>
          <p:nvPr/>
        </p:nvSpPr>
        <p:spPr>
          <a:xfrm>
            <a:off x="2285999" y="5751576"/>
            <a:ext cx="4572000" cy="215444"/>
          </a:xfrm>
          <a:prstGeom prst="rect">
            <a:avLst/>
          </a:prstGeom>
          <a:noFill/>
        </p:spPr>
        <p:txBody>
          <a:bodyPr wrap="square">
            <a:spAutoFit/>
          </a:bodyPr>
          <a:lstStyle/>
          <a:p>
            <a:pPr algn="ctr"/>
            <a:r>
              <a:rPr lang="en-US" sz="800" dirty="0"/>
              <a:t>YassineMrabet on Wikimedia Commons. "Protostomes vs. deuterostomes." Modified. </a:t>
            </a:r>
          </a:p>
        </p:txBody>
      </p:sp>
      <p:pic>
        <p:nvPicPr>
          <p:cNvPr id="2" name="Content Placeholder 10" descr="A diagram shows the distinction in early embryonic development between two groups of Eucoelomates. In protostomes, the mouth is formed at or near the blastopore, which is the initial opening of the embryo. The body cavity, known as the coelom, is formed through a process called schizocoely, where the mesodermal mass splits apart to create the coelomic space. In contrast, deuterostomes exhibit a different pattern of development. The mouth in deuterostomes forms at a site opposite to the blastopore. The coelom is derived through enterocoely, where the mesoderm pouches out, pinches off, and forms the coelom.">
            <a:extLst>
              <a:ext uri="{FF2B5EF4-FFF2-40B4-BE49-F238E27FC236}">
                <a16:creationId xmlns:a16="http://schemas.microsoft.com/office/drawing/2014/main" id="{E115B283-9D6A-ACA4-42A1-9D06E3309B7D}"/>
              </a:ext>
            </a:extLst>
          </p:cNvPr>
          <p:cNvPicPr>
            <a:picLocks noGrp="1" noChangeAspect="1"/>
          </p:cNvPicPr>
          <p:nvPr>
            <p:ph idx="1"/>
          </p:nvPr>
        </p:nvPicPr>
        <p:blipFill>
          <a:blip r:embed="rId3"/>
          <a:srcRect l="23148" t="5332" r="22222" b="4668"/>
          <a:stretch/>
        </p:blipFill>
        <p:spPr>
          <a:xfrm>
            <a:off x="2209800" y="1097279"/>
            <a:ext cx="5029200" cy="4602997"/>
          </a:xfrm>
        </p:spPr>
      </p:pic>
    </p:spTree>
    <p:extLst>
      <p:ext uri="{BB962C8B-B14F-4D97-AF65-F5344CB8AC3E}">
        <p14:creationId xmlns:p14="http://schemas.microsoft.com/office/powerpoint/2010/main" val="347203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Embryonic Development of the Mouth</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lnSpc>
                <a:spcPct val="80000"/>
              </a:lnSpc>
              <a:spcBef>
                <a:spcPts val="432"/>
              </a:spcBef>
              <a:buNone/>
            </a:pPr>
            <a:r>
              <a:rPr lang="en-US" dirty="0">
                <a:solidFill>
                  <a:schemeClr val="tx1"/>
                </a:solidFill>
              </a:rPr>
              <a:t>One difference between protostomes and deuterostomes is method of coelom formation, beginning from gastrula stage</a:t>
            </a:r>
          </a:p>
          <a:p>
            <a:pPr>
              <a:lnSpc>
                <a:spcPct val="80000"/>
              </a:lnSpc>
              <a:spcBef>
                <a:spcPts val="432"/>
              </a:spcBef>
            </a:pPr>
            <a:r>
              <a:rPr lang="en-US" sz="2400" dirty="0"/>
              <a:t>Coelom of protostomes formed through schizocoely</a:t>
            </a:r>
          </a:p>
          <a:p>
            <a:pPr lvl="1">
              <a:lnSpc>
                <a:spcPct val="80000"/>
              </a:lnSpc>
              <a:spcBef>
                <a:spcPts val="432"/>
              </a:spcBef>
            </a:pPr>
            <a:r>
              <a:rPr lang="en-US" sz="2400" b="1" dirty="0">
                <a:solidFill>
                  <a:schemeClr val="tx1"/>
                </a:solidFill>
              </a:rPr>
              <a:t>Schizocoely</a:t>
            </a:r>
            <a:r>
              <a:rPr lang="en-US" sz="2400" dirty="0">
                <a:solidFill>
                  <a:schemeClr val="tx1"/>
                </a:solidFill>
              </a:rPr>
              <a:t>: during development of protostomes, a solid mass of mesoderm splits apart and forms the hollow opening of the coelom</a:t>
            </a:r>
          </a:p>
          <a:p>
            <a:pPr lvl="1">
              <a:lnSpc>
                <a:spcPct val="80000"/>
              </a:lnSpc>
              <a:spcBef>
                <a:spcPts val="432"/>
              </a:spcBef>
            </a:pPr>
            <a:r>
              <a:rPr lang="en-US" sz="2400" dirty="0"/>
              <a:t>Usually product of specific blastomeres (cells produced by early embryonic cleavage), which migrate into interior of embryo and form two clumps of mesodermal tissue</a:t>
            </a:r>
          </a:p>
          <a:p>
            <a:pPr lvl="2">
              <a:lnSpc>
                <a:spcPct val="80000"/>
              </a:lnSpc>
              <a:spcBef>
                <a:spcPts val="432"/>
              </a:spcBef>
            </a:pPr>
            <a:r>
              <a:rPr lang="en-US" dirty="0"/>
              <a:t>Within each clump, cavities develop and merge to form hollow opening of coelom</a:t>
            </a:r>
          </a:p>
          <a:p>
            <a:pPr>
              <a:lnSpc>
                <a:spcPct val="80000"/>
              </a:lnSpc>
              <a:spcBef>
                <a:spcPts val="432"/>
              </a:spcBef>
            </a:pPr>
            <a:r>
              <a:rPr lang="en-US" sz="2400" dirty="0">
                <a:solidFill>
                  <a:schemeClr val="tx1"/>
                </a:solidFill>
              </a:rPr>
              <a:t>Coelom of deuterostomes formed through enterocoely</a:t>
            </a:r>
          </a:p>
          <a:p>
            <a:pPr lvl="1">
              <a:lnSpc>
                <a:spcPct val="80000"/>
              </a:lnSpc>
              <a:spcBef>
                <a:spcPts val="432"/>
              </a:spcBef>
            </a:pPr>
            <a:r>
              <a:rPr lang="en-US" sz="2400" b="1" dirty="0"/>
              <a:t>Enterocoely</a:t>
            </a:r>
            <a:r>
              <a:rPr lang="en-US" sz="2400" dirty="0"/>
              <a:t>: mesoderm of deuterostomes develops as pouches that are pinched off from endodermal tissue; cavity contained within the pouches becomes the coelom</a:t>
            </a:r>
          </a:p>
          <a:p>
            <a:pPr lvl="1">
              <a:lnSpc>
                <a:spcPct val="80000"/>
              </a:lnSpc>
              <a:spcBef>
                <a:spcPts val="432"/>
              </a:spcBef>
            </a:pPr>
            <a:r>
              <a:rPr lang="en-US" sz="2400" dirty="0">
                <a:solidFill>
                  <a:schemeClr val="tx1"/>
                </a:solidFill>
              </a:rPr>
              <a:t>Pouches eventually fuse and ex</a:t>
            </a:r>
            <a:r>
              <a:rPr lang="en-US" sz="2400" dirty="0"/>
              <a:t>pand to fill space between gut and body wall, forming coelom</a:t>
            </a:r>
            <a:endParaRPr lang="en-US" sz="3200" dirty="0">
              <a:solidFill>
                <a:schemeClr val="tx1"/>
              </a:solidFill>
            </a:endParaRPr>
          </a:p>
        </p:txBody>
      </p:sp>
    </p:spTree>
    <p:extLst>
      <p:ext uri="{BB962C8B-B14F-4D97-AF65-F5344CB8AC3E}">
        <p14:creationId xmlns:p14="http://schemas.microsoft.com/office/powerpoint/2010/main" val="210384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Embryonic Development of the Mouth</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lnSpc>
                <a:spcPct val="80000"/>
              </a:lnSpc>
              <a:spcBef>
                <a:spcPts val="432"/>
              </a:spcBef>
              <a:buNone/>
            </a:pPr>
            <a:r>
              <a:rPr lang="en-US" dirty="0">
                <a:solidFill>
                  <a:schemeClr val="tx1"/>
                </a:solidFill>
              </a:rPr>
              <a:t>Another difference between protostomes and deuterostomes is organization of embryos expressed during cleavage</a:t>
            </a:r>
          </a:p>
          <a:p>
            <a:pPr>
              <a:lnSpc>
                <a:spcPct val="80000"/>
              </a:lnSpc>
              <a:spcBef>
                <a:spcPts val="432"/>
              </a:spcBef>
            </a:pPr>
            <a:r>
              <a:rPr lang="en-US" dirty="0"/>
              <a:t>Protostomes undergo spiral cleavage</a:t>
            </a:r>
          </a:p>
          <a:p>
            <a:pPr lvl="1">
              <a:lnSpc>
                <a:spcPct val="80000"/>
              </a:lnSpc>
              <a:spcBef>
                <a:spcPts val="432"/>
              </a:spcBef>
            </a:pPr>
            <a:r>
              <a:rPr lang="en-US" b="1" dirty="0">
                <a:solidFill>
                  <a:schemeClr val="tx1"/>
                </a:solidFill>
              </a:rPr>
              <a:t>Spiral cleavage</a:t>
            </a:r>
            <a:r>
              <a:rPr lang="en-US" dirty="0">
                <a:solidFill>
                  <a:schemeClr val="tx1"/>
                </a:solidFill>
              </a:rPr>
              <a:t>: cells of one pole of the embryo are rotated or misaligned with respect to the cells of the opposite pole</a:t>
            </a:r>
          </a:p>
          <a:p>
            <a:pPr lvl="1">
              <a:lnSpc>
                <a:spcPct val="80000"/>
              </a:lnSpc>
              <a:spcBef>
                <a:spcPts val="432"/>
              </a:spcBef>
            </a:pPr>
            <a:r>
              <a:rPr lang="en-US" dirty="0"/>
              <a:t>Due to oblique angle of cleavage relative to two poles of embryo</a:t>
            </a:r>
          </a:p>
          <a:p>
            <a:pPr>
              <a:lnSpc>
                <a:spcPct val="80000"/>
              </a:lnSpc>
              <a:spcBef>
                <a:spcPts val="432"/>
              </a:spcBef>
            </a:pPr>
            <a:r>
              <a:rPr lang="en-US" dirty="0"/>
              <a:t>Deuterostomes undergo radial cleavage</a:t>
            </a:r>
          </a:p>
          <a:p>
            <a:pPr lvl="1">
              <a:lnSpc>
                <a:spcPct val="80000"/>
              </a:lnSpc>
              <a:spcBef>
                <a:spcPts val="432"/>
              </a:spcBef>
            </a:pPr>
            <a:r>
              <a:rPr lang="en-US" b="1" dirty="0"/>
              <a:t>Radial cleavage</a:t>
            </a:r>
            <a:r>
              <a:rPr lang="en-US" dirty="0"/>
              <a:t>: cleavage axes are parallel or perpendicular to the polar axis, resulting in the alignment of cells between the two poles</a:t>
            </a:r>
            <a:r>
              <a:rPr lang="en-US" dirty="0">
                <a:solidFill>
                  <a:schemeClr val="tx1"/>
                </a:solidFill>
              </a:rPr>
              <a:t> </a:t>
            </a:r>
          </a:p>
        </p:txBody>
      </p:sp>
    </p:spTree>
    <p:extLst>
      <p:ext uri="{BB962C8B-B14F-4D97-AF65-F5344CB8AC3E}">
        <p14:creationId xmlns:p14="http://schemas.microsoft.com/office/powerpoint/2010/main" val="509345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Embryonic Development of the Mouth</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a:bodyPr>
          <a:lstStyle/>
          <a:p>
            <a:pPr marL="0" indent="0">
              <a:lnSpc>
                <a:spcPct val="90000"/>
              </a:lnSpc>
              <a:spcBef>
                <a:spcPts val="432"/>
              </a:spcBef>
              <a:buNone/>
            </a:pPr>
            <a:r>
              <a:rPr lang="en-US" dirty="0">
                <a:solidFill>
                  <a:schemeClr val="tx1"/>
                </a:solidFill>
              </a:rPr>
              <a:t>Another difference between types of cleavage in protostomes and deuterostomes relates to fate of resultant blastomeres</a:t>
            </a:r>
          </a:p>
          <a:p>
            <a:pPr>
              <a:lnSpc>
                <a:spcPct val="90000"/>
              </a:lnSpc>
              <a:spcBef>
                <a:spcPts val="432"/>
              </a:spcBef>
            </a:pPr>
            <a:r>
              <a:rPr lang="en-US" dirty="0"/>
              <a:t>Protostomes also undergo determinate cleavage</a:t>
            </a:r>
          </a:p>
          <a:p>
            <a:pPr lvl="1">
              <a:lnSpc>
                <a:spcPct val="90000"/>
              </a:lnSpc>
              <a:spcBef>
                <a:spcPts val="432"/>
              </a:spcBef>
            </a:pPr>
            <a:r>
              <a:rPr lang="en-US" b="1" dirty="0">
                <a:solidFill>
                  <a:schemeClr val="tx1"/>
                </a:solidFill>
              </a:rPr>
              <a:t>Determ</a:t>
            </a:r>
            <a:r>
              <a:rPr lang="en-US" b="1" dirty="0"/>
              <a:t>inate cleavage</a:t>
            </a:r>
            <a:r>
              <a:rPr lang="en-US" dirty="0"/>
              <a:t>: cleavage pattern in which developmental fate of each blastomere is tightly defined</a:t>
            </a:r>
          </a:p>
          <a:p>
            <a:pPr lvl="1">
              <a:lnSpc>
                <a:spcPct val="90000"/>
              </a:lnSpc>
              <a:spcBef>
                <a:spcPts val="432"/>
              </a:spcBef>
            </a:pPr>
            <a:r>
              <a:rPr lang="en-US" dirty="0"/>
              <a:t>Removal of blastomeres from embryo can result in missing structures and embryos that fail to develop</a:t>
            </a:r>
          </a:p>
        </p:txBody>
      </p:sp>
    </p:spTree>
    <p:extLst>
      <p:ext uri="{BB962C8B-B14F-4D97-AF65-F5344CB8AC3E}">
        <p14:creationId xmlns:p14="http://schemas.microsoft.com/office/powerpoint/2010/main" val="3307731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Embryonic Development of the Mouth</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xfrm>
            <a:off x="457200" y="1219200"/>
            <a:ext cx="8229600" cy="4739640"/>
          </a:xfrm>
          <a:prstGeom prst="rect">
            <a:avLst/>
          </a:prstGeom>
        </p:spPr>
        <p:txBody>
          <a:bodyPr>
            <a:noAutofit/>
          </a:bodyPr>
          <a:lstStyle/>
          <a:p>
            <a:pPr marL="0" indent="0">
              <a:lnSpc>
                <a:spcPct val="90000"/>
              </a:lnSpc>
              <a:spcBef>
                <a:spcPts val="432"/>
              </a:spcBef>
              <a:buNone/>
            </a:pPr>
            <a:r>
              <a:rPr lang="en-US" sz="2000" dirty="0">
                <a:solidFill>
                  <a:schemeClr val="tx1"/>
                </a:solidFill>
              </a:rPr>
              <a:t>Another difference between types of cleavage in protostomes and deuterostomes relates to fate of resultant blastomeres</a:t>
            </a:r>
          </a:p>
          <a:p>
            <a:pPr>
              <a:lnSpc>
                <a:spcPct val="90000"/>
              </a:lnSpc>
              <a:spcBef>
                <a:spcPts val="432"/>
              </a:spcBef>
            </a:pPr>
            <a:r>
              <a:rPr lang="en-US" sz="2000" dirty="0"/>
              <a:t>Deuterostomes also undergo indeterminate cleavage</a:t>
            </a:r>
          </a:p>
          <a:p>
            <a:pPr lvl="1">
              <a:lnSpc>
                <a:spcPct val="90000"/>
              </a:lnSpc>
              <a:spcBef>
                <a:spcPts val="432"/>
              </a:spcBef>
            </a:pPr>
            <a:r>
              <a:rPr lang="en-US" sz="2000" b="1" dirty="0"/>
              <a:t>Indeterminate cleavage</a:t>
            </a:r>
            <a:r>
              <a:rPr lang="en-US" sz="2000" dirty="0"/>
              <a:t>: cleavage pattern in which individual blastomeres have the character of "stem cells" and are not yet predetermined to develop into specific cell types </a:t>
            </a:r>
            <a:endParaRPr lang="en-US" sz="2000" dirty="0">
              <a:solidFill>
                <a:schemeClr val="tx1"/>
              </a:solidFill>
            </a:endParaRPr>
          </a:p>
          <a:p>
            <a:pPr lvl="1">
              <a:lnSpc>
                <a:spcPct val="90000"/>
              </a:lnSpc>
              <a:spcBef>
                <a:spcPts val="432"/>
              </a:spcBef>
            </a:pPr>
            <a:r>
              <a:rPr lang="en-US" sz="2000" dirty="0"/>
              <a:t>Removal of blastomeres from embryo does not result in loss of embryonic structures</a:t>
            </a:r>
          </a:p>
          <a:p>
            <a:pPr lvl="2">
              <a:lnSpc>
                <a:spcPct val="90000"/>
              </a:lnSpc>
              <a:spcBef>
                <a:spcPts val="432"/>
              </a:spcBef>
            </a:pPr>
            <a:r>
              <a:rPr lang="en-US" sz="2000" dirty="0">
                <a:solidFill>
                  <a:schemeClr val="tx1"/>
                </a:solidFill>
              </a:rPr>
              <a:t>Example: Twins can be produce</a:t>
            </a:r>
            <a:r>
              <a:rPr lang="en-US" sz="2000" dirty="0"/>
              <a:t>d as result from blastomeres that separated from original mass of blastomere cells</a:t>
            </a:r>
          </a:p>
          <a:p>
            <a:pPr lvl="1">
              <a:lnSpc>
                <a:spcPct val="90000"/>
              </a:lnSpc>
              <a:spcBef>
                <a:spcPts val="432"/>
              </a:spcBef>
            </a:pPr>
            <a:r>
              <a:rPr lang="en-US" sz="2000" dirty="0">
                <a:solidFill>
                  <a:schemeClr val="tx1"/>
                </a:solidFill>
              </a:rPr>
              <a:t>If blastomeres are damaged during embryogenesis, adjacent cells compensate for missing cell; embryo not damaged</a:t>
            </a:r>
          </a:p>
          <a:p>
            <a:pPr lvl="2">
              <a:lnSpc>
                <a:spcPct val="90000"/>
              </a:lnSpc>
              <a:spcBef>
                <a:spcPts val="432"/>
              </a:spcBef>
            </a:pPr>
            <a:r>
              <a:rPr lang="en-US" sz="2000" dirty="0">
                <a:solidFill>
                  <a:schemeClr val="tx1"/>
                </a:solidFill>
              </a:rPr>
              <a:t>Cells referred to as undetermined cells</a:t>
            </a:r>
          </a:p>
          <a:p>
            <a:pPr lvl="2">
              <a:lnSpc>
                <a:spcPct val="90000"/>
              </a:lnSpc>
              <a:spcBef>
                <a:spcPts val="432"/>
              </a:spcBef>
            </a:pPr>
            <a:r>
              <a:rPr lang="en-US" sz="2000" dirty="0"/>
              <a:t>Reflected in existence of embryonic stem cells (have ability to develop into any cell type until fate is programmed at later developmental stage)</a:t>
            </a:r>
            <a:endParaRPr lang="en-US" sz="2000" dirty="0">
              <a:solidFill>
                <a:schemeClr val="tx1"/>
              </a:solidFill>
            </a:endParaRPr>
          </a:p>
        </p:txBody>
      </p:sp>
    </p:spTree>
    <p:extLst>
      <p:ext uri="{BB962C8B-B14F-4D97-AF65-F5344CB8AC3E}">
        <p14:creationId xmlns:p14="http://schemas.microsoft.com/office/powerpoint/2010/main" val="2243569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Connection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marR="0" indent="0">
              <a:spcBef>
                <a:spcPts val="432"/>
              </a:spcBef>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The Evolution of the Coelom</a:t>
            </a:r>
          </a:p>
          <a:p>
            <a:pPr marL="0" marR="0">
              <a:spcBef>
                <a:spcPts val="432"/>
              </a:spcBef>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First step in classifying animals: Examine animal's body</a:t>
            </a:r>
          </a:p>
          <a:p>
            <a:pPr marL="457200" lvl="1">
              <a:spcBef>
                <a:spcPts val="432"/>
              </a:spcBef>
            </a:pPr>
            <a:r>
              <a:rPr lang="en-US" sz="22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Structure used in classification is body cavity (coelom)</a:t>
            </a:r>
          </a:p>
          <a:p>
            <a:pPr marL="800100" lvl="2" indent="-342900">
              <a:spcBef>
                <a:spcPts val="432"/>
              </a:spcBef>
            </a:pPr>
            <a:r>
              <a:rPr lang="en-US" sz="20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Body cavity develops within mesoderm</a:t>
            </a:r>
          </a:p>
          <a:p>
            <a:pPr marL="1257300" lvl="3" indent="-342900">
              <a:spcBef>
                <a:spcPts val="432"/>
              </a:spcBef>
              <a:buFont typeface="Arial" panose="020B0604020202020204" pitchFamily="34" charset="0"/>
              <a:buChar char="•"/>
            </a:pPr>
            <a:r>
              <a:rPr lang="en-US" sz="19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Only triploblastic animals have body cavities (only Bilateria)</a:t>
            </a:r>
          </a:p>
          <a:p>
            <a:pPr marL="1714500" lvl="4" indent="-342900">
              <a:spcBef>
                <a:spcPts val="432"/>
              </a:spcBef>
              <a:buFont typeface="Arial" panose="020B0604020202020204" pitchFamily="34" charset="0"/>
              <a:buChar char="•"/>
            </a:pPr>
            <a:r>
              <a:rPr lang="en-US" sz="19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Other animals have gut either close to body wall or separated by </a:t>
            </a:r>
            <a:r>
              <a:rPr lang="en-US" sz="19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jellylike material</a:t>
            </a:r>
          </a:p>
          <a:p>
            <a:pPr marL="800100" lvl="2" indent="-342900">
              <a:spcBef>
                <a:spcPts val="432"/>
              </a:spcBef>
            </a:pPr>
            <a:r>
              <a:rPr lang="en-US" sz="20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Import</a:t>
            </a:r>
            <a:r>
              <a:rPr lang="en-US" sz="20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ant for two reasons: </a:t>
            </a:r>
          </a:p>
          <a:p>
            <a:pPr marL="1257300" lvl="3" indent="-342900">
              <a:spcBef>
                <a:spcPts val="432"/>
              </a:spcBef>
              <a:buFont typeface="Arial" panose="020B0604020202020204" pitchFamily="34" charset="0"/>
              <a:buChar char="•"/>
            </a:pPr>
            <a:r>
              <a:rPr lang="en-US" sz="19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Fluid within body cavity protects organs from shock and compression</a:t>
            </a:r>
          </a:p>
          <a:p>
            <a:pPr marL="1257300" lvl="3" indent="-342900">
              <a:spcBef>
                <a:spcPts val="432"/>
              </a:spcBef>
              <a:buFont typeface="Arial" panose="020B0604020202020204" pitchFamily="34" charset="0"/>
              <a:buChar char="•"/>
            </a:pPr>
            <a:r>
              <a:rPr lang="en-US" sz="19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Muscle, connective tissue, and blood vessels (which develop in mesoderm) developing within lining of body cavity reinforce gut and body wall, aid in motility, and circulate nutrients</a:t>
            </a:r>
          </a:p>
        </p:txBody>
      </p:sp>
    </p:spTree>
    <p:extLst>
      <p:ext uri="{BB962C8B-B14F-4D97-AF65-F5344CB8AC3E}">
        <p14:creationId xmlns:p14="http://schemas.microsoft.com/office/powerpoint/2010/main" val="266949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Connection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marR="0" indent="0">
              <a:spcBef>
                <a:spcPts val="432"/>
              </a:spcBef>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The Evolution of the Coelom</a:t>
            </a:r>
          </a:p>
          <a:p>
            <a:pPr marL="457200" lvl="1">
              <a:spcBef>
                <a:spcPts val="432"/>
              </a:spcBef>
            </a:pPr>
            <a:r>
              <a:rPr lang="en-US" sz="24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Major acoelomate group in Bilateria: Flatworms (both free-living and parasitic, like tapeworms)</a:t>
            </a:r>
          </a:p>
          <a:p>
            <a:pPr marL="685800" lvl="2">
              <a:spcBef>
                <a:spcPts val="432"/>
              </a:spcBef>
            </a:pPr>
            <a:r>
              <a:rPr lang="en-US"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Mesenchyme (connective tissue) fills space between gut and body wall</a:t>
            </a:r>
          </a:p>
          <a:p>
            <a:pPr marL="685800" lvl="2">
              <a:spcBef>
                <a:spcPts val="432"/>
              </a:spcBef>
            </a:pPr>
            <a:r>
              <a:rPr lang="en-US"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Two layers of muscle just under epidermis</a:t>
            </a:r>
            <a:r>
              <a:rPr lang="en-US"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 but no muscle or mesodermal tissue around gut</a:t>
            </a:r>
          </a:p>
          <a:p>
            <a:pPr marL="685800" lvl="2">
              <a:spcBef>
                <a:spcPts val="432"/>
              </a:spcBef>
            </a:pPr>
            <a:r>
              <a:rPr lang="en-US"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Rely on passive diffusion for nutrient transport across body</a:t>
            </a:r>
          </a:p>
          <a:p>
            <a:pPr marL="457200" lvl="1">
              <a:lnSpc>
                <a:spcPct val="80000"/>
              </a:lnSpc>
              <a:spcBef>
                <a:spcPts val="432"/>
              </a:spcBef>
            </a:pPr>
            <a:r>
              <a:rPr lang="en-US" sz="24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Pseudocoelomates have body cavity between gut and body wall, but only body wall has mesodermal tissue</a:t>
            </a:r>
          </a:p>
          <a:p>
            <a:pPr marL="685800" lvl="2">
              <a:lnSpc>
                <a:spcPct val="80000"/>
              </a:lnSpc>
              <a:spcBef>
                <a:spcPts val="432"/>
              </a:spcBef>
            </a:pPr>
            <a:r>
              <a:rPr lang="en-US"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Mesoderm forms but without cavities</a:t>
            </a:r>
            <a:endParaRPr lang="en-US" kern="100" dirty="0">
              <a:solidFill>
                <a:srgbClr val="366092"/>
              </a:solidFill>
              <a:latin typeface="Aptos" panose="020B0004020202020204" pitchFamily="34" charset="0"/>
              <a:ea typeface="Aptos" panose="020B0004020202020204" pitchFamily="34" charset="0"/>
              <a:cs typeface="Times New Roman" panose="02020603050405020304" pitchFamily="18" charset="0"/>
            </a:endParaRPr>
          </a:p>
          <a:p>
            <a:pPr marL="685800" lvl="2">
              <a:lnSpc>
                <a:spcPct val="80000"/>
              </a:lnSpc>
              <a:spcBef>
                <a:spcPts val="432"/>
              </a:spcBef>
            </a:pPr>
            <a:r>
              <a:rPr lang="en-US"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Major phyla: Rotifers and nematodes</a:t>
            </a:r>
          </a:p>
          <a:p>
            <a:pPr marL="457200" lvl="1">
              <a:spcBef>
                <a:spcPts val="432"/>
              </a:spcBef>
            </a:pPr>
            <a:endParaRPr lang="en-US" sz="26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93818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Connection</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marR="0" indent="0">
              <a:lnSpc>
                <a:spcPct val="80000"/>
              </a:lnSpc>
              <a:spcBef>
                <a:spcPts val="432"/>
              </a:spcBef>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The Evolution of the Coelom</a:t>
            </a:r>
          </a:p>
          <a:p>
            <a:pPr marL="457200" lvl="1">
              <a:lnSpc>
                <a:spcPct val="80000"/>
              </a:lnSpc>
              <a:spcBef>
                <a:spcPts val="432"/>
              </a:spcBef>
            </a:pPr>
            <a:r>
              <a:rPr lang="en-US" sz="22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Eucoelomates have tru</a:t>
            </a:r>
            <a:r>
              <a:rPr lang="en-US" sz="22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e coelom</a:t>
            </a:r>
          </a:p>
          <a:p>
            <a:pPr marL="800100" lvl="2" indent="-342900">
              <a:lnSpc>
                <a:spcPct val="80000"/>
              </a:lnSpc>
              <a:spcBef>
                <a:spcPts val="432"/>
              </a:spcBef>
            </a:pPr>
            <a:r>
              <a:rPr lang="en-US" sz="20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Includes all vertebrates, molluscs, annelids, arthropods, echinoderms</a:t>
            </a:r>
          </a:p>
          <a:p>
            <a:pPr marL="1200150" lvl="3" indent="-285750">
              <a:lnSpc>
                <a:spcPct val="80000"/>
              </a:lnSpc>
              <a:spcBef>
                <a:spcPts val="432"/>
              </a:spcBef>
              <a:buFont typeface="Arial" panose="020B0604020202020204" pitchFamily="34" charset="0"/>
              <a:buChar char="•"/>
            </a:pPr>
            <a:r>
              <a:rPr lang="en-US" sz="18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Schizocoels: Mesoderm splits to form body cavity</a:t>
            </a:r>
          </a:p>
          <a:p>
            <a:pPr marL="1657350" lvl="4" indent="-285750">
              <a:lnSpc>
                <a:spcPct val="80000"/>
              </a:lnSpc>
              <a:spcBef>
                <a:spcPts val="432"/>
              </a:spcBef>
              <a:buFont typeface="Arial" panose="020B0604020202020204" pitchFamily="34" charset="0"/>
              <a:buChar char="•"/>
            </a:pPr>
            <a:r>
              <a:rPr lang="en-US" sz="18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Includes mollusks, annelids, arthropods</a:t>
            </a:r>
          </a:p>
          <a:p>
            <a:pPr marL="1200150" lvl="3" indent="-285750">
              <a:lnSpc>
                <a:spcPct val="80000"/>
              </a:lnSpc>
              <a:spcBef>
                <a:spcPts val="432"/>
              </a:spcBef>
              <a:buFont typeface="Arial" panose="020B0604020202020204" pitchFamily="34" charset="0"/>
              <a:buChar char="•"/>
            </a:pPr>
            <a:r>
              <a:rPr lang="en-US" sz="18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Enterocoels: Mesoderm forms as two or more buds off gut separate and coalesce to form body cavity</a:t>
            </a:r>
          </a:p>
          <a:p>
            <a:pPr marL="1657350" lvl="4" indent="-285750">
              <a:lnSpc>
                <a:spcPct val="80000"/>
              </a:lnSpc>
              <a:spcBef>
                <a:spcPts val="432"/>
              </a:spcBef>
              <a:buFont typeface="Arial" panose="020B0604020202020204" pitchFamily="34" charset="0"/>
              <a:buChar char="•"/>
            </a:pPr>
            <a:r>
              <a:rPr lang="en-US" sz="18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Includes echinoderms and chordates</a:t>
            </a:r>
          </a:p>
          <a:p>
            <a:pPr marL="800100" lvl="2" indent="-342900">
              <a:lnSpc>
                <a:spcPct val="80000"/>
              </a:lnSpc>
              <a:spcBef>
                <a:spcPts val="432"/>
              </a:spcBef>
            </a:pPr>
            <a:r>
              <a:rPr lang="en-US" sz="20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Coelom develops with mesoderm during embryogenesis</a:t>
            </a:r>
          </a:p>
          <a:p>
            <a:pPr marL="800100" lvl="2" indent="-342900">
              <a:lnSpc>
                <a:spcPct val="80000"/>
              </a:lnSpc>
              <a:spcBef>
                <a:spcPts val="432"/>
              </a:spcBef>
            </a:pPr>
            <a:r>
              <a:rPr lang="en-US" sz="20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Mammals have subdivided body cavity with thoracic cavity separated from abdominal cavity</a:t>
            </a:r>
          </a:p>
          <a:p>
            <a:pPr marL="457200" lvl="1">
              <a:lnSpc>
                <a:spcPct val="80000"/>
              </a:lnSpc>
              <a:spcBef>
                <a:spcPts val="432"/>
              </a:spcBef>
            </a:pPr>
            <a:r>
              <a:rPr lang="en-US" sz="2200" kern="100" dirty="0">
                <a:solidFill>
                  <a:srgbClr val="366092"/>
                </a:solidFill>
                <a:effectLst/>
                <a:latin typeface="Aptos" panose="020B0004020202020204" pitchFamily="34" charset="0"/>
                <a:ea typeface="Aptos" panose="020B0004020202020204" pitchFamily="34" charset="0"/>
                <a:cs typeface="Times New Roman" panose="02020603050405020304" pitchFamily="18" charset="0"/>
              </a:rPr>
              <a:t>Pseudocoelomates may have eucoelomate ancestors and lost their ability to form complete coelom through mutations</a:t>
            </a:r>
          </a:p>
          <a:p>
            <a:pPr marL="457200" lvl="1">
              <a:lnSpc>
                <a:spcPct val="80000"/>
              </a:lnSpc>
              <a:spcBef>
                <a:spcPts val="432"/>
              </a:spcBef>
            </a:pPr>
            <a:r>
              <a:rPr lang="en-US" sz="2200" kern="100" dirty="0">
                <a:solidFill>
                  <a:srgbClr val="366092"/>
                </a:solidFill>
                <a:latin typeface="Aptos" panose="020B0004020202020204" pitchFamily="34" charset="0"/>
                <a:ea typeface="Aptos" panose="020B0004020202020204" pitchFamily="34" charset="0"/>
                <a:cs typeface="Times New Roman" panose="02020603050405020304" pitchFamily="18" charset="0"/>
              </a:rPr>
              <a:t>Formation of coelom had large evolutionary impact on various species in animal kingdom</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643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Classification of Animals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Exceptions to most classification rules</a:t>
            </a:r>
          </a:p>
          <a:p>
            <a:r>
              <a:rPr lang="en-US" dirty="0"/>
              <a:t>Traditionally classified according to body plan and developmental pathway</a:t>
            </a:r>
          </a:p>
          <a:p>
            <a:pPr lvl="1"/>
            <a:r>
              <a:rPr lang="en-US" dirty="0"/>
              <a:t>Major feature of body plan is symmetry (how body parts are distributed along major body axis)</a:t>
            </a:r>
          </a:p>
          <a:p>
            <a:pPr lvl="2"/>
            <a:r>
              <a:rPr lang="en-US" dirty="0"/>
              <a:t>Symmetrical animals: Can be divided into roughly equivalent halves along at least one axis</a:t>
            </a:r>
          </a:p>
          <a:p>
            <a:pPr lvl="1"/>
            <a:r>
              <a:rPr lang="en-US" dirty="0"/>
              <a:t>Developmental characteristics include:</a:t>
            </a:r>
          </a:p>
          <a:p>
            <a:pPr lvl="2"/>
            <a:r>
              <a:rPr lang="en-US" dirty="0"/>
              <a:t>Germ tissue layers formed during development</a:t>
            </a:r>
          </a:p>
          <a:p>
            <a:pPr lvl="2"/>
            <a:r>
              <a:rPr lang="en-US" dirty="0"/>
              <a:t>Origin of mouth and anus</a:t>
            </a:r>
          </a:p>
          <a:p>
            <a:pPr lvl="2"/>
            <a:r>
              <a:rPr lang="en-US" dirty="0"/>
              <a:t>Presence or absence of internal body cavity</a:t>
            </a:r>
          </a:p>
          <a:p>
            <a:pPr lvl="2"/>
            <a:r>
              <a:rPr lang="en-US" dirty="0"/>
              <a:t>Other features (e.g., larval types or use of periods of growth interspersed with molting)</a:t>
            </a:r>
            <a:r>
              <a:rPr lang="en-US" i="0" dirty="0">
                <a:solidFill>
                  <a:schemeClr val="tx1"/>
                </a:solidFill>
              </a:rPr>
              <a:t>	</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lnSpcReduction="10000"/>
          </a:bodyPr>
          <a:lstStyle/>
          <a:p>
            <a:pPr>
              <a:lnSpc>
                <a:spcPct val="80000"/>
              </a:lnSpc>
              <a:spcBef>
                <a:spcPts val="432"/>
              </a:spcBef>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Classification based on body morphology, developmental pathways, and genetic affinities</a:t>
            </a:r>
          </a:p>
          <a:p>
            <a:pPr marL="739775" lvl="1" indent="-282575">
              <a:lnSpc>
                <a:spcPct val="80000"/>
              </a:lnSpc>
              <a:spcBef>
                <a:spcPts val="432"/>
              </a:spcBef>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Ongoing debates about relationships between Eumetazoa and more basal clades (Ctenophora, Porifera, and Placozoa) </a:t>
            </a:r>
          </a:p>
          <a:p>
            <a:pPr>
              <a:lnSpc>
                <a:spcPct val="80000"/>
              </a:lnSpc>
              <a:spcBef>
                <a:spcPts val="432"/>
              </a:spcBef>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Eumetazoa ("true animals") divided into radial and bilateral symmetry</a:t>
            </a:r>
          </a:p>
          <a:p>
            <a:pPr marL="742950" lvl="2" indent="-285750">
              <a:lnSpc>
                <a:spcPct val="80000"/>
              </a:lnSpc>
              <a:spcBef>
                <a:spcPts val="432"/>
              </a:spcBef>
            </a:pPr>
            <a:r>
              <a:rPr lang="en-US" sz="2000" kern="100" dirty="0">
                <a:latin typeface="Aptos" panose="020B0004020202020204" pitchFamily="34" charset="0"/>
                <a:ea typeface="Aptos" panose="020B0004020202020204" pitchFamily="34" charset="0"/>
                <a:cs typeface="Times New Roman" panose="02020603050405020304" pitchFamily="18" charset="0"/>
              </a:rPr>
              <a:t>R</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adial symmetry generally associated with simpler, nonmotile animals and the development of two germ layers, the endoderm and ectoderm (diploblasts)</a:t>
            </a:r>
          </a:p>
          <a:p>
            <a:pPr marL="739775" lvl="2" indent="-282575">
              <a:lnSpc>
                <a:spcPct val="80000"/>
              </a:lnSpc>
              <a:spcBef>
                <a:spcPts val="432"/>
              </a:spcBef>
            </a:pPr>
            <a:r>
              <a:rPr lang="en-US" sz="2000" kern="100" dirty="0">
                <a:latin typeface="Aptos" panose="020B0004020202020204" pitchFamily="34" charset="0"/>
                <a:ea typeface="Aptos" panose="020B0004020202020204" pitchFamily="34" charset="0"/>
                <a:cs typeface="Times New Roman" panose="02020603050405020304" pitchFamily="18" charset="0"/>
              </a:rPr>
              <a:t>B</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ilateral symmetry characterized by development of three germ layers (triploblasts) and presence or absence of coelom</a:t>
            </a:r>
          </a:p>
          <a:p>
            <a:pPr marL="457200" lvl="1">
              <a:lnSpc>
                <a:spcPct val="80000"/>
              </a:lnSpc>
              <a:spcBef>
                <a:spcPts val="432"/>
              </a:spcBef>
            </a:pPr>
            <a:r>
              <a:rPr lang="en-US" sz="2400" kern="100" dirty="0">
                <a:latin typeface="Aptos" panose="020B0004020202020204" pitchFamily="34" charset="0"/>
                <a:ea typeface="Aptos" panose="020B0004020202020204" pitchFamily="34" charset="0"/>
                <a:cs typeface="Times New Roman" panose="02020603050405020304" pitchFamily="18" charset="0"/>
              </a:rPr>
              <a:t>Presence of coelom termed true coelomates or pseudocoelomates depending on how mesoderm lines body cavity</a:t>
            </a:r>
          </a:p>
          <a:p>
            <a:pPr marL="739775" lvl="2" indent="-282575">
              <a:lnSpc>
                <a:spcPct val="80000"/>
              </a:lnSpc>
              <a:spcBef>
                <a:spcPts val="432"/>
              </a:spcBef>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Divided into protostomes and deuterostomes based on developmental characteristics (i.e., differences in zygote cleavage, method of coelom formation, rigidity of developmental fate of blastomeres)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65716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Characterization Based on Body Symmetry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1800" dirty="0"/>
              <a:t>Divided into three groups based on symmetry: radial, bilateral, and asymmetrical</a:t>
            </a:r>
          </a:p>
          <a:p>
            <a:r>
              <a:rPr lang="en-US" sz="1800" dirty="0"/>
              <a:t>Asymmetry:</a:t>
            </a:r>
          </a:p>
          <a:p>
            <a:pPr lvl="1"/>
            <a:r>
              <a:rPr lang="en-US" sz="1800" dirty="0"/>
              <a:t>Lack of symmetry (i.e., no clear left and right sides)</a:t>
            </a:r>
          </a:p>
          <a:p>
            <a:pPr lvl="1"/>
            <a:r>
              <a:rPr lang="en-US" sz="1800" dirty="0"/>
              <a:t>Seen in Parazoa (sponges) and Placozoa</a:t>
            </a:r>
          </a:p>
          <a:p>
            <a:pPr lvl="2"/>
            <a:r>
              <a:rPr lang="en-US" sz="1800" b="1" dirty="0"/>
              <a:t>Parazoa</a:t>
            </a:r>
            <a:r>
              <a:rPr lang="en-US" sz="1800" dirty="0"/>
              <a:t>: group of animals without true differentiated tissues</a:t>
            </a:r>
          </a:p>
          <a:p>
            <a:pPr lvl="2"/>
            <a:r>
              <a:rPr lang="en-US" sz="1800" dirty="0"/>
              <a:t>Exception: Ancestral fossils of Parazoa showed bilateral symmetry</a:t>
            </a:r>
          </a:p>
          <a:p>
            <a:r>
              <a:rPr lang="en-US" sz="1800" b="1" dirty="0"/>
              <a:t>Radial symmetry</a:t>
            </a:r>
            <a:r>
              <a:rPr lang="en-US" sz="1800" dirty="0"/>
              <a:t>: type of symmetry with multiple planes of symmetry, with body parts (rays) arranged around a central disk</a:t>
            </a:r>
          </a:p>
          <a:p>
            <a:pPr lvl="1"/>
            <a:r>
              <a:rPr lang="en-US" sz="1800" dirty="0"/>
              <a:t>Results in animals having top and bottom but no left and right nor front or back</a:t>
            </a:r>
          </a:p>
          <a:p>
            <a:pPr lvl="1"/>
            <a:r>
              <a:rPr lang="en-US" sz="1800" dirty="0"/>
              <a:t>Divided along oral/aboral axis (side with mouth as "oral side" and side without mouth as "aboral side") to produce mirror image</a:t>
            </a:r>
          </a:p>
          <a:p>
            <a:pPr lvl="1"/>
            <a:r>
              <a:rPr lang="en-US" sz="1800" dirty="0"/>
              <a:t>Seen in Cnidaria (e.g., jellyfish and adult sea anemones)</a:t>
            </a:r>
          </a:p>
          <a:p>
            <a:pPr lvl="1"/>
            <a:r>
              <a:rPr lang="en-US" sz="1800" dirty="0"/>
              <a:t>Equips sea creatures (may be sedentary, slow moving, or floating) to experience movement from all directions equally</a:t>
            </a:r>
          </a:p>
        </p:txBody>
      </p:sp>
    </p:spTree>
    <p:extLst>
      <p:ext uri="{BB962C8B-B14F-4D97-AF65-F5344CB8AC3E}">
        <p14:creationId xmlns:p14="http://schemas.microsoft.com/office/powerpoint/2010/main" val="342038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27.2 Figure 1</a:t>
            </a:r>
            <a:endParaRPr lang="en-US" sz="3200" dirty="0">
              <a:solidFill>
                <a:schemeClr val="accent1"/>
              </a:solidFill>
            </a:endParaRPr>
          </a:p>
        </p:txBody>
      </p:sp>
      <p:sp>
        <p:nvSpPr>
          <p:cNvPr id="7" name="Photo Credit 1">
            <a:extLst>
              <a:ext uri="{FF2B5EF4-FFF2-40B4-BE49-F238E27FC236}">
                <a16:creationId xmlns:a16="http://schemas.microsoft.com/office/drawing/2014/main" id="{B1B03A61-8111-6834-1539-B165677937D5}"/>
              </a:ext>
            </a:extLst>
          </p:cNvPr>
          <p:cNvSpPr txBox="1"/>
          <p:nvPr/>
        </p:nvSpPr>
        <p:spPr>
          <a:xfrm>
            <a:off x="2285998" y="5780315"/>
            <a:ext cx="4572000" cy="215444"/>
          </a:xfrm>
          <a:prstGeom prst="rect">
            <a:avLst/>
          </a:prstGeom>
          <a:noFill/>
        </p:spPr>
        <p:txBody>
          <a:bodyPr wrap="square">
            <a:spAutoFit/>
          </a:bodyPr>
          <a:lstStyle/>
          <a:p>
            <a:pPr algn="ctr"/>
            <a:r>
              <a:rPr lang="en-US" sz="800" dirty="0"/>
              <a:t>CNX OpenStax on Wikimedia Commons. "Phylogenetic tree of animals." Modified.</a:t>
            </a:r>
          </a:p>
        </p:txBody>
      </p:sp>
      <p:pic>
        <p:nvPicPr>
          <p:cNvPr id="2" name="Content Placeholder 6" descr="An image depicting the phylogenetic tree of animals. The phylogenetic tree of metazoans, or animals, branches into parazoans with no tissues and eumetazoans with specialized tissues. Parazoans include Porifera, or sponges. Eumetazoans branch into Radiata (diploblastic animals with radial symmetry) and Bilateria (triploblastic animals with bilateral symmetry). Radiata includes cnidarians and ctenophores (comb jellies). Bilateria branches into Acoela, which have no body cavity, and Protostomia and Deuterostomia, which possess a body cavity. Deuterostomes include chordates and echinoderms. Protostomia branches into Lophotrochozoa and Ecdysozoa. Ecdysozoa includes arthropods and nematodes, or roundworms. Lophotrochozoa includes Mollusca, Annelida, Brachopoda, Ectoprocta, Rotifera, and Platyhelminthes.">
            <a:extLst>
              <a:ext uri="{FF2B5EF4-FFF2-40B4-BE49-F238E27FC236}">
                <a16:creationId xmlns:a16="http://schemas.microsoft.com/office/drawing/2014/main" id="{2A084215-BC3E-BC60-72F5-4D6C1BA1C715}"/>
              </a:ext>
            </a:extLst>
          </p:cNvPr>
          <p:cNvPicPr>
            <a:picLocks noGrp="1" noChangeAspect="1"/>
          </p:cNvPicPr>
          <p:nvPr>
            <p:ph idx="1"/>
          </p:nvPr>
        </p:nvPicPr>
        <p:blipFill>
          <a:blip r:embed="rId3"/>
          <a:srcRect l="26853" t="3667" r="26851" b="3000"/>
          <a:stretch/>
        </p:blipFill>
        <p:spPr>
          <a:xfrm>
            <a:off x="2510518" y="1097280"/>
            <a:ext cx="4122964" cy="4617720"/>
          </a:xfrm>
        </p:spPr>
      </p:pic>
    </p:spTree>
    <p:extLst>
      <p:ext uri="{BB962C8B-B14F-4D97-AF65-F5344CB8AC3E}">
        <p14:creationId xmlns:p14="http://schemas.microsoft.com/office/powerpoint/2010/main" val="146913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Characterization Based on Body Symmetry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758440"/>
          </a:xfrm>
          <a:prstGeom prst="rect">
            <a:avLst/>
          </a:prstGeom>
        </p:spPr>
        <p:txBody>
          <a:bodyPr>
            <a:normAutofit fontScale="70000" lnSpcReduction="20000"/>
          </a:bodyPr>
          <a:lstStyle/>
          <a:p>
            <a:r>
              <a:rPr lang="en-US" dirty="0"/>
              <a:t>Examples:</a:t>
            </a:r>
          </a:p>
          <a:p>
            <a:pPr lvl="1"/>
            <a:r>
              <a:rPr lang="en-US" dirty="0"/>
              <a:t>Cnidaria: Radial or biradial symmetry</a:t>
            </a:r>
          </a:p>
          <a:p>
            <a:pPr lvl="1"/>
            <a:r>
              <a:rPr lang="en-US" dirty="0"/>
              <a:t>Ctenophores: Rotational symmetry </a:t>
            </a:r>
          </a:p>
          <a:p>
            <a:pPr lvl="2"/>
            <a:r>
              <a:rPr lang="en-US" sz="2600" dirty="0"/>
              <a:t>No single plane that divides animal into mirror images</a:t>
            </a:r>
          </a:p>
          <a:p>
            <a:pPr lvl="2"/>
            <a:r>
              <a:rPr lang="en-US" sz="2600" dirty="0"/>
              <a:t>Division of body along oral/aboral axis divides into two copies of same half, one copy rotated 180°</a:t>
            </a:r>
          </a:p>
          <a:p>
            <a:pPr lvl="1"/>
            <a:r>
              <a:rPr lang="en-US" dirty="0"/>
              <a:t>Bilateria: Bilateral symmetry</a:t>
            </a:r>
          </a:p>
          <a:p>
            <a:pPr lvl="2"/>
            <a:r>
              <a:rPr lang="en-US" sz="2600" dirty="0"/>
              <a:t>Echinodermata: Bilateral as larvae and metamorphose into radial adults</a:t>
            </a:r>
          </a:p>
          <a:p>
            <a:r>
              <a:rPr lang="en-US" dirty="0"/>
              <a:t>Symmetry suited to meet unique demands of lifestyle</a:t>
            </a:r>
          </a:p>
        </p:txBody>
      </p:sp>
      <p:pic>
        <p:nvPicPr>
          <p:cNvPr id="2" name="Content Placeholder 6" descr="Five images showing animal symmetry">
            <a:extLst>
              <a:ext uri="{FF2B5EF4-FFF2-40B4-BE49-F238E27FC236}">
                <a16:creationId xmlns:a16="http://schemas.microsoft.com/office/drawing/2014/main" id="{60C394A5-8585-8C4C-C7BF-57B72F36B08C}"/>
              </a:ext>
            </a:extLst>
          </p:cNvPr>
          <p:cNvPicPr>
            <a:picLocks noChangeAspect="1"/>
          </p:cNvPicPr>
          <p:nvPr/>
        </p:nvPicPr>
        <p:blipFill>
          <a:blip r:embed="rId2"/>
          <a:srcRect t="5333" b="56334"/>
          <a:stretch/>
        </p:blipFill>
        <p:spPr>
          <a:xfrm>
            <a:off x="533400" y="3825239"/>
            <a:ext cx="8229600" cy="1752600"/>
          </a:xfrm>
          <a:prstGeom prst="rect">
            <a:avLst/>
          </a:prstGeom>
        </p:spPr>
      </p:pic>
      <p:sp>
        <p:nvSpPr>
          <p:cNvPr id="4" name="Caption 1">
            <a:extLst>
              <a:ext uri="{FF2B5EF4-FFF2-40B4-BE49-F238E27FC236}">
                <a16:creationId xmlns:a16="http://schemas.microsoft.com/office/drawing/2014/main" id="{EE68550D-BF48-E9A8-D8D2-20F179CC01B4}"/>
              </a:ext>
              <a:ext uri="{C183D7F6-B498-43B3-948B-1728B52AA6E4}">
                <adec:decorative xmlns:adec="http://schemas.microsoft.com/office/drawing/2017/decorative" val="0"/>
              </a:ext>
            </a:extLst>
          </p:cNvPr>
          <p:cNvSpPr txBox="1"/>
          <p:nvPr/>
        </p:nvSpPr>
        <p:spPr>
          <a:xfrm>
            <a:off x="76200" y="5567424"/>
            <a:ext cx="8991600" cy="523220"/>
          </a:xfrm>
          <a:prstGeom prst="rect">
            <a:avLst/>
          </a:prstGeom>
          <a:noFill/>
        </p:spPr>
        <p:txBody>
          <a:bodyPr wrap="square" rtlCol="0">
            <a:spAutoFit/>
          </a:bodyPr>
          <a:lstStyle/>
          <a:p>
            <a:pPr algn="ctr"/>
            <a:r>
              <a:rPr lang="en-US" sz="1400" b="1" dirty="0"/>
              <a:t>27.2 Figure 2: </a:t>
            </a:r>
            <a:r>
              <a:rPr lang="en-US" sz="1400" dirty="0"/>
              <a:t>The (a) sponge is asymmetrical. The (b) jellyfish and (c) anemone are radially symmetrical; the (d) butterfly is bilaterally symmetrical. Rotational symmetry is seen in the (e) ctenophore.</a:t>
            </a:r>
          </a:p>
        </p:txBody>
      </p:sp>
      <p:sp>
        <p:nvSpPr>
          <p:cNvPr id="5" name="Photo Credit 1">
            <a:extLst>
              <a:ext uri="{FF2B5EF4-FFF2-40B4-BE49-F238E27FC236}">
                <a16:creationId xmlns:a16="http://schemas.microsoft.com/office/drawing/2014/main" id="{43550EB0-3BFB-9F16-D5B4-C39042829F01}"/>
              </a:ext>
            </a:extLst>
          </p:cNvPr>
          <p:cNvSpPr txBox="1"/>
          <p:nvPr/>
        </p:nvSpPr>
        <p:spPr>
          <a:xfrm>
            <a:off x="2286000" y="6075353"/>
            <a:ext cx="4572000" cy="707886"/>
          </a:xfrm>
          <a:prstGeom prst="rect">
            <a:avLst/>
          </a:prstGeom>
          <a:noFill/>
        </p:spPr>
        <p:txBody>
          <a:bodyPr wrap="square">
            <a:spAutoFit/>
          </a:bodyPr>
          <a:lstStyle/>
          <a:p>
            <a:pPr algn="ctr"/>
            <a:r>
              <a:rPr lang="en-US" sz="800" dirty="0"/>
              <a:t>NOAA on Unsplash. "Sponge."</a:t>
            </a:r>
          </a:p>
          <a:p>
            <a:pPr algn="ctr"/>
            <a:r>
              <a:rPr lang="en-US" sz="800" dirty="0"/>
              <a:t>Joel Filipe on Unsplash. "Jellyfish."</a:t>
            </a:r>
          </a:p>
          <a:p>
            <a:pPr algn="ctr"/>
            <a:r>
              <a:rPr lang="en-US" sz="800" dirty="0"/>
              <a:t>Allan Pickering on Unsplash. "Anemone."</a:t>
            </a:r>
          </a:p>
          <a:p>
            <a:pPr algn="ctr"/>
            <a:r>
              <a:rPr lang="en-US" sz="800" dirty="0"/>
              <a:t>Alfred Schrock on Unsplash. "Butterfly."</a:t>
            </a:r>
          </a:p>
          <a:p>
            <a:pPr algn="ctr"/>
            <a:r>
              <a:rPr lang="en-US" sz="800" dirty="0"/>
              <a:t>Kevin Raskoff on Wikimedia Commons. "Ctenophore."</a:t>
            </a:r>
          </a:p>
        </p:txBody>
      </p:sp>
    </p:spTree>
    <p:extLst>
      <p:ext uri="{BB962C8B-B14F-4D97-AF65-F5344CB8AC3E}">
        <p14:creationId xmlns:p14="http://schemas.microsoft.com/office/powerpoint/2010/main" val="29722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Characterization Based on Body Symmetry</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sz="2400" b="1" dirty="0"/>
              <a:t>Bilateral symmetry</a:t>
            </a:r>
            <a:r>
              <a:rPr lang="en-US" sz="2400" dirty="0"/>
              <a:t>: type of symmetry in which there is only one plane of symmetry, so the left and right halves of an animal are mirror images</a:t>
            </a:r>
          </a:p>
          <a:p>
            <a:r>
              <a:rPr lang="en-US" sz="2400" dirty="0"/>
              <a:t>Division along midsagittal plan</a:t>
            </a:r>
          </a:p>
          <a:p>
            <a:r>
              <a:rPr lang="en-US" sz="2400" dirty="0"/>
              <a:t>Examples: Butterfly, crab, human body</a:t>
            </a:r>
          </a:p>
          <a:p>
            <a:r>
              <a:rPr lang="en-US" sz="2400" dirty="0"/>
              <a:t>Have head and tail (anterior vs. posterior), front and back (dorsal vs. ventral), right and left </a:t>
            </a:r>
          </a:p>
          <a:p>
            <a:r>
              <a:rPr lang="en-US" sz="2400" dirty="0"/>
              <a:t>All Eumetazoa (except those with secondary radial symmetry) are bilaterally symmetrical</a:t>
            </a:r>
          </a:p>
          <a:p>
            <a:r>
              <a:rPr lang="en-US" sz="2400" dirty="0"/>
              <a:t>Evolution allowed for formation of anterior and posterior ends, promoting cephalization (collection of an organized nervous system at anterior end)</a:t>
            </a:r>
          </a:p>
          <a:p>
            <a:r>
              <a:rPr lang="en-US" sz="2400" dirty="0"/>
              <a:t>Allows for streamlined and directional motion</a:t>
            </a:r>
          </a:p>
          <a:p>
            <a:r>
              <a:rPr lang="en-US" sz="2400" dirty="0"/>
              <a:t>Evolutionarily promoted active and controlled directional mobility and increased sophistication of resource-seeking and predator-prey relationships</a:t>
            </a:r>
            <a:endParaRPr lang="en-US" sz="2400" dirty="0">
              <a:solidFill>
                <a:srgbClr val="0000FF"/>
              </a:solidFill>
            </a:endParaRPr>
          </a:p>
        </p:txBody>
      </p:sp>
    </p:spTree>
    <p:extLst>
      <p:ext uri="{BB962C8B-B14F-4D97-AF65-F5344CB8AC3E}">
        <p14:creationId xmlns:p14="http://schemas.microsoft.com/office/powerpoint/2010/main" val="411880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27.2 Figure 3</a:t>
            </a:r>
            <a:endParaRPr lang="en-US" sz="3200" dirty="0">
              <a:solidFill>
                <a:schemeClr val="accent1"/>
              </a:solidFill>
            </a:endParaRPr>
          </a:p>
        </p:txBody>
      </p:sp>
      <p:sp>
        <p:nvSpPr>
          <p:cNvPr id="6" name="Photo Credit 1">
            <a:extLst>
              <a:ext uri="{FF2B5EF4-FFF2-40B4-BE49-F238E27FC236}">
                <a16:creationId xmlns:a16="http://schemas.microsoft.com/office/drawing/2014/main" id="{33A8C20F-118A-CC46-4B6F-354C43FA3A0C}"/>
              </a:ext>
            </a:extLst>
          </p:cNvPr>
          <p:cNvSpPr txBox="1"/>
          <p:nvPr/>
        </p:nvSpPr>
        <p:spPr>
          <a:xfrm>
            <a:off x="2286000" y="5779008"/>
            <a:ext cx="4572000" cy="215444"/>
          </a:xfrm>
          <a:prstGeom prst="rect">
            <a:avLst/>
          </a:prstGeom>
          <a:noFill/>
        </p:spPr>
        <p:txBody>
          <a:bodyPr wrap="square">
            <a:spAutoFit/>
          </a:bodyPr>
          <a:lstStyle/>
          <a:p>
            <a:pPr algn="ctr"/>
            <a:r>
              <a:rPr lang="en-US" sz="800" dirty="0"/>
              <a:t>OpenStax. "Bilateral symmetry."</a:t>
            </a:r>
          </a:p>
        </p:txBody>
      </p:sp>
      <p:pic>
        <p:nvPicPr>
          <p:cNvPr id="2" name="Content Placeholder 6" descr="The illustration shows a woman's body dissected into several planes. The coronal plane separates the front from the back. The front of the body is the ventral side, and the back of the body is the dorsal side. The upper body is defined as cranial, and the lower body is defined as caudal. The sagittal plane dissects the body from side to side. The medial line goes through the center of the body. The areas to the left and right of the medial line are defined as lateral. Parts of the body close to the medial line are proximal, and those further away are distal.">
            <a:extLst>
              <a:ext uri="{FF2B5EF4-FFF2-40B4-BE49-F238E27FC236}">
                <a16:creationId xmlns:a16="http://schemas.microsoft.com/office/drawing/2014/main" id="{88ED7ED0-F22B-051A-6507-401888891F5A}"/>
              </a:ext>
            </a:extLst>
          </p:cNvPr>
          <p:cNvPicPr>
            <a:picLocks noGrp="1" noChangeAspect="1"/>
          </p:cNvPicPr>
          <p:nvPr>
            <p:ph idx="1"/>
          </p:nvPr>
        </p:nvPicPr>
        <p:blipFill>
          <a:blip r:embed="rId3"/>
          <a:srcRect l="30556" t="5332" r="27778" b="4668"/>
          <a:stretch/>
        </p:blipFill>
        <p:spPr>
          <a:xfrm>
            <a:off x="2679700" y="1097280"/>
            <a:ext cx="3784600" cy="4541520"/>
          </a:xfrm>
        </p:spPr>
      </p:pic>
    </p:spTree>
    <p:extLst>
      <p:ext uri="{BB962C8B-B14F-4D97-AF65-F5344CB8AC3E}">
        <p14:creationId xmlns:p14="http://schemas.microsoft.com/office/powerpoint/2010/main" val="44939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As a group, research the different kinds of symmetry and find an animal example for each type. For each of your examples, determine if the animal shifts between types of symmetry as it grows.</a:t>
            </a:r>
          </a:p>
        </p:txBody>
      </p:sp>
    </p:spTree>
    <p:extLst>
      <p:ext uri="{BB962C8B-B14F-4D97-AF65-F5344CB8AC3E}">
        <p14:creationId xmlns:p14="http://schemas.microsoft.com/office/powerpoint/2010/main" val="206963969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2168</TotalTime>
  <Words>2957</Words>
  <Application>Microsoft Office PowerPoint</Application>
  <PresentationFormat>On-screen Show (4:3)</PresentationFormat>
  <Paragraphs>219</Paragraphs>
  <Slides>31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Century Gothic</vt:lpstr>
      <vt:lpstr>Aptos</vt:lpstr>
      <vt:lpstr>Arial</vt:lpstr>
      <vt:lpstr>Office Theme</vt:lpstr>
      <vt:lpstr>Lesson 27.2</vt:lpstr>
      <vt:lpstr>Objectives</vt:lpstr>
      <vt:lpstr>Classification of Animals</vt:lpstr>
      <vt:lpstr>Animal Characterization Based on Body Symmetry1</vt:lpstr>
      <vt:lpstr>27.2 Figure 1</vt:lpstr>
      <vt:lpstr>Animal Characterization Based on Body Symmetry2</vt:lpstr>
      <vt:lpstr>Animal Characterization Based on Body Symmetry3</vt:lpstr>
      <vt:lpstr>27.2 Figure 3</vt:lpstr>
      <vt:lpstr>Group Activity1</vt:lpstr>
      <vt:lpstr>Animal Characterization Based on Body Symmetry4</vt:lpstr>
      <vt:lpstr>Think It Through</vt:lpstr>
      <vt:lpstr>Animal Characterization Based on Features of Embryological Development1</vt:lpstr>
      <vt:lpstr>27.2 Figure 4</vt:lpstr>
      <vt:lpstr>Animal Characterization Based on Features of Embryological Development2</vt:lpstr>
      <vt:lpstr>Group Activity2</vt:lpstr>
      <vt:lpstr>Presence or Absence of a Coelom1</vt:lpstr>
      <vt:lpstr>Presence or Absence of a Coelom2</vt:lpstr>
      <vt:lpstr>Presence or Absence of a Coelom3</vt:lpstr>
      <vt:lpstr>27.2 Figure 6</vt:lpstr>
      <vt:lpstr>Embryonic Development of the Mouth1</vt:lpstr>
      <vt:lpstr>Embryonic Development of the Mouth2</vt:lpstr>
      <vt:lpstr>27.2 Figure 8</vt:lpstr>
      <vt:lpstr>Embryonic Development of the Mouth3</vt:lpstr>
      <vt:lpstr>Embryonic Development of the Mouth4</vt:lpstr>
      <vt:lpstr>Embryonic Development of the Mouth5</vt:lpstr>
      <vt:lpstr>Embryonic Development of the Mouth6</vt:lpstr>
      <vt:lpstr>Evolution Connection1</vt:lpstr>
      <vt:lpstr>Evolution Connection2</vt:lpstr>
      <vt:lpstr>Evolution Connection3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178</cp:revision>
  <dcterms:created xsi:type="dcterms:W3CDTF">2013-04-26T14:43:13Z</dcterms:created>
  <dcterms:modified xsi:type="dcterms:W3CDTF">2024-10-17T00:57:57Z</dcterms:modified>
</cp:coreProperties>
</file>