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5"/>
  </p:notesMasterIdLst>
  <p:handoutMasterIdLst>
    <p:handoutMasterId r:id="rId36"/>
  </p:handoutMasterIdLst>
  <p:sldIdLst>
    <p:sldId id="272" r:id="rId2"/>
    <p:sldId id="264" r:id="rId3"/>
    <p:sldId id="265" r:id="rId4"/>
    <p:sldId id="277" r:id="rId5"/>
    <p:sldId id="284" r:id="rId6"/>
    <p:sldId id="285" r:id="rId7"/>
    <p:sldId id="278" r:id="rId8"/>
    <p:sldId id="294" r:id="rId9"/>
    <p:sldId id="295" r:id="rId10"/>
    <p:sldId id="296" r:id="rId11"/>
    <p:sldId id="286" r:id="rId12"/>
    <p:sldId id="287" r:id="rId13"/>
    <p:sldId id="279" r:id="rId14"/>
    <p:sldId id="280" r:id="rId15"/>
    <p:sldId id="288" r:id="rId16"/>
    <p:sldId id="289" r:id="rId17"/>
    <p:sldId id="290" r:id="rId18"/>
    <p:sldId id="297" r:id="rId19"/>
    <p:sldId id="281" r:id="rId20"/>
    <p:sldId id="291" r:id="rId21"/>
    <p:sldId id="298" r:id="rId22"/>
    <p:sldId id="292" r:id="rId23"/>
    <p:sldId id="299" r:id="rId24"/>
    <p:sldId id="268" r:id="rId25"/>
    <p:sldId id="282" r:id="rId26"/>
    <p:sldId id="301" r:id="rId27"/>
    <p:sldId id="300" r:id="rId28"/>
    <p:sldId id="293" r:id="rId29"/>
    <p:sldId id="276" r:id="rId30"/>
    <p:sldId id="302" r:id="rId31"/>
    <p:sldId id="283" r:id="rId32"/>
    <p:sldId id="303" r:id="rId33"/>
    <p:sldId id="304" r:id="rId34"/>
  </p:sldIdLst>
  <p:sldSz cx="9144000" cy="6858000" type="screen4x3"/>
  <p:notesSz cx="6858000" cy="9144000"/>
  <p:embeddedFontLst>
    <p:embeddedFont>
      <p:font typeface="Century Gothic" panose="020B0502020202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092"/>
    <a:srgbClr val="1F497D"/>
    <a:srgbClr val="2D7D9F"/>
    <a:srgbClr val="0000FF"/>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CD9A89-7C6C-4D12-AD30-9D2BDB84237E}" v="73" dt="2024-07-09T18:08:23.328"/>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06" autoAdjust="0"/>
    <p:restoredTop sz="86410" autoAdjust="0"/>
  </p:normalViewPr>
  <p:slideViewPr>
    <p:cSldViewPr>
      <p:cViewPr varScale="1">
        <p:scale>
          <a:sx n="95" d="100"/>
          <a:sy n="95" d="100"/>
        </p:scale>
        <p:origin x="1482" y="96"/>
      </p:cViewPr>
      <p:guideLst>
        <p:guide orient="horz" pos="2160"/>
        <p:guide pos="2880"/>
      </p:guideLst>
    </p:cSldViewPr>
  </p:slideViewPr>
  <p:outlineViewPr>
    <p:cViewPr>
      <p:scale>
        <a:sx n="33" d="100"/>
        <a:sy n="33" d="100"/>
      </p:scale>
      <p:origin x="0" y="-1568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4BCD9A89-7C6C-4D12-AD30-9D2BDB84237E}"/>
    <pc:docChg chg="undo custSel addSld delSld modSld sldOrd">
      <pc:chgData name="Caitlin Coleman" userId="96f87ca1-0e64-4ae8-8d77-98757b85df0b" providerId="ADAL" clId="{4BCD9A89-7C6C-4D12-AD30-9D2BDB84237E}" dt="2024-07-09T17:51:20.941" v="19376" actId="20577"/>
      <pc:docMkLst>
        <pc:docMk/>
      </pc:docMkLst>
      <pc:sldChg chg="modSp mod">
        <pc:chgData name="Caitlin Coleman" userId="96f87ca1-0e64-4ae8-8d77-98757b85df0b" providerId="ADAL" clId="{4BCD9A89-7C6C-4D12-AD30-9D2BDB84237E}" dt="2024-07-08T18:45:42.115" v="716" actId="207"/>
        <pc:sldMkLst>
          <pc:docMk/>
          <pc:sldMk cId="0" sldId="264"/>
        </pc:sldMkLst>
        <pc:spChg chg="mod">
          <ac:chgData name="Caitlin Coleman" userId="96f87ca1-0e64-4ae8-8d77-98757b85df0b" providerId="ADAL" clId="{4BCD9A89-7C6C-4D12-AD30-9D2BDB84237E}" dt="2024-07-08T18:45:42.115" v="716" actId="207"/>
          <ac:spMkLst>
            <pc:docMk/>
            <pc:sldMk cId="0" sldId="264"/>
            <ac:spMk id="10243" creationId="{00000000-0000-0000-0000-000000000000}"/>
          </ac:spMkLst>
        </pc:spChg>
      </pc:sldChg>
      <pc:sldChg chg="modSp mod modAnim">
        <pc:chgData name="Caitlin Coleman" userId="96f87ca1-0e64-4ae8-8d77-98757b85df0b" providerId="ADAL" clId="{4BCD9A89-7C6C-4D12-AD30-9D2BDB84237E}" dt="2024-07-09T17:51:20.941" v="19376" actId="20577"/>
        <pc:sldMkLst>
          <pc:docMk/>
          <pc:sldMk cId="0" sldId="265"/>
        </pc:sldMkLst>
        <pc:spChg chg="mod">
          <ac:chgData name="Caitlin Coleman" userId="96f87ca1-0e64-4ae8-8d77-98757b85df0b" providerId="ADAL" clId="{4BCD9A89-7C6C-4D12-AD30-9D2BDB84237E}" dt="2024-07-08T17:35:54.703" v="38" actId="20577"/>
          <ac:spMkLst>
            <pc:docMk/>
            <pc:sldMk cId="0" sldId="265"/>
            <ac:spMk id="11266" creationId="{00000000-0000-0000-0000-000000000000}"/>
          </ac:spMkLst>
        </pc:spChg>
        <pc:spChg chg="mod">
          <ac:chgData name="Caitlin Coleman" userId="96f87ca1-0e64-4ae8-8d77-98757b85df0b" providerId="ADAL" clId="{4BCD9A89-7C6C-4D12-AD30-9D2BDB84237E}" dt="2024-07-09T17:51:20.941" v="19376" actId="20577"/>
          <ac:spMkLst>
            <pc:docMk/>
            <pc:sldMk cId="0" sldId="265"/>
            <ac:spMk id="11267" creationId="{00000000-0000-0000-0000-000000000000}"/>
          </ac:spMkLst>
        </pc:spChg>
      </pc:sldChg>
      <pc:sldChg chg="del">
        <pc:chgData name="Caitlin Coleman" userId="96f87ca1-0e64-4ae8-8d77-98757b85df0b" providerId="ADAL" clId="{4BCD9A89-7C6C-4D12-AD30-9D2BDB84237E}" dt="2024-07-08T17:53:11.718" v="565" actId="47"/>
        <pc:sldMkLst>
          <pc:docMk/>
          <pc:sldMk cId="0" sldId="267"/>
        </pc:sldMkLst>
      </pc:sldChg>
      <pc:sldChg chg="modSp mod ord">
        <pc:chgData name="Caitlin Coleman" userId="96f87ca1-0e64-4ae8-8d77-98757b85df0b" providerId="ADAL" clId="{4BCD9A89-7C6C-4D12-AD30-9D2BDB84237E}" dt="2024-07-09T15:10:22.722" v="12667" actId="14100"/>
        <pc:sldMkLst>
          <pc:docMk/>
          <pc:sldMk cId="2069639696" sldId="268"/>
        </pc:sldMkLst>
        <pc:spChg chg="mod">
          <ac:chgData name="Caitlin Coleman" userId="96f87ca1-0e64-4ae8-8d77-98757b85df0b" providerId="ADAL" clId="{4BCD9A89-7C6C-4D12-AD30-9D2BDB84237E}" dt="2024-07-09T15:10:22.722" v="12667" actId="14100"/>
          <ac:spMkLst>
            <pc:docMk/>
            <pc:sldMk cId="2069639696" sldId="268"/>
            <ac:spMk id="3" creationId="{F2508272-FE29-99EF-9D2C-7651D849C2FB}"/>
          </ac:spMkLst>
        </pc:spChg>
      </pc:sldChg>
      <pc:sldChg chg="del">
        <pc:chgData name="Caitlin Coleman" userId="96f87ca1-0e64-4ae8-8d77-98757b85df0b" providerId="ADAL" clId="{4BCD9A89-7C6C-4D12-AD30-9D2BDB84237E}" dt="2024-07-09T16:42:02.069" v="19149" actId="47"/>
        <pc:sldMkLst>
          <pc:docMk/>
          <pc:sldMk cId="1661054559" sldId="269"/>
        </pc:sldMkLst>
      </pc:sldChg>
      <pc:sldChg chg="del">
        <pc:chgData name="Caitlin Coleman" userId="96f87ca1-0e64-4ae8-8d77-98757b85df0b" providerId="ADAL" clId="{4BCD9A89-7C6C-4D12-AD30-9D2BDB84237E}" dt="2024-07-08T17:53:11.718" v="565" actId="47"/>
        <pc:sldMkLst>
          <pc:docMk/>
          <pc:sldMk cId="3029162902" sldId="270"/>
        </pc:sldMkLst>
      </pc:sldChg>
      <pc:sldChg chg="del">
        <pc:chgData name="Caitlin Coleman" userId="96f87ca1-0e64-4ae8-8d77-98757b85df0b" providerId="ADAL" clId="{4BCD9A89-7C6C-4D12-AD30-9D2BDB84237E}" dt="2024-07-08T17:53:11.718" v="565" actId="47"/>
        <pc:sldMkLst>
          <pc:docMk/>
          <pc:sldMk cId="1933572423" sldId="271"/>
        </pc:sldMkLst>
      </pc:sldChg>
      <pc:sldChg chg="modSp mod">
        <pc:chgData name="Caitlin Coleman" userId="96f87ca1-0e64-4ae8-8d77-98757b85df0b" providerId="ADAL" clId="{4BCD9A89-7C6C-4D12-AD30-9D2BDB84237E}" dt="2024-07-09T16:56:28.794" v="19155" actId="33553"/>
        <pc:sldMkLst>
          <pc:docMk/>
          <pc:sldMk cId="3886239831" sldId="272"/>
        </pc:sldMkLst>
        <pc:spChg chg="mod">
          <ac:chgData name="Caitlin Coleman" userId="96f87ca1-0e64-4ae8-8d77-98757b85df0b" providerId="ADAL" clId="{4BCD9A89-7C6C-4D12-AD30-9D2BDB84237E}" dt="2024-07-09T16:56:28.794" v="19155" actId="33553"/>
          <ac:spMkLst>
            <pc:docMk/>
            <pc:sldMk cId="3886239831" sldId="272"/>
            <ac:spMk id="2" creationId="{4E7A1944-20A9-5EFC-CF5D-428D07B9FF1F}"/>
          </ac:spMkLst>
        </pc:spChg>
        <pc:spChg chg="mod">
          <ac:chgData name="Caitlin Coleman" userId="96f87ca1-0e64-4ae8-8d77-98757b85df0b" providerId="ADAL" clId="{4BCD9A89-7C6C-4D12-AD30-9D2BDB84237E}" dt="2024-07-08T17:35:41.140" v="22" actId="20577"/>
          <ac:spMkLst>
            <pc:docMk/>
            <pc:sldMk cId="3886239831" sldId="272"/>
            <ac:spMk id="3" creationId="{FF68ED90-5F09-E335-E8D2-4F2687C0EB59}"/>
          </ac:spMkLst>
        </pc:spChg>
      </pc:sldChg>
      <pc:sldChg chg="del">
        <pc:chgData name="Caitlin Coleman" userId="96f87ca1-0e64-4ae8-8d77-98757b85df0b" providerId="ADAL" clId="{4BCD9A89-7C6C-4D12-AD30-9D2BDB84237E}" dt="2024-07-08T17:53:11.718" v="565" actId="47"/>
        <pc:sldMkLst>
          <pc:docMk/>
          <pc:sldMk cId="176985924" sldId="273"/>
        </pc:sldMkLst>
      </pc:sldChg>
      <pc:sldChg chg="del">
        <pc:chgData name="Caitlin Coleman" userId="96f87ca1-0e64-4ae8-8d77-98757b85df0b" providerId="ADAL" clId="{4BCD9A89-7C6C-4D12-AD30-9D2BDB84237E}" dt="2024-07-08T17:53:11.718" v="565" actId="47"/>
        <pc:sldMkLst>
          <pc:docMk/>
          <pc:sldMk cId="2900955170" sldId="274"/>
        </pc:sldMkLst>
      </pc:sldChg>
      <pc:sldChg chg="del">
        <pc:chgData name="Caitlin Coleman" userId="96f87ca1-0e64-4ae8-8d77-98757b85df0b" providerId="ADAL" clId="{4BCD9A89-7C6C-4D12-AD30-9D2BDB84237E}" dt="2024-07-08T17:53:11.718" v="565" actId="47"/>
        <pc:sldMkLst>
          <pc:docMk/>
          <pc:sldMk cId="619121343" sldId="275"/>
        </pc:sldMkLst>
      </pc:sldChg>
      <pc:sldChg chg="modSp mod ord">
        <pc:chgData name="Caitlin Coleman" userId="96f87ca1-0e64-4ae8-8d77-98757b85df0b" providerId="ADAL" clId="{4BCD9A89-7C6C-4D12-AD30-9D2BDB84237E}" dt="2024-07-09T17:47:49.464" v="19327" actId="255"/>
        <pc:sldMkLst>
          <pc:docMk/>
          <pc:sldMk cId="1146028520" sldId="276"/>
        </pc:sldMkLst>
        <pc:spChg chg="mod">
          <ac:chgData name="Caitlin Coleman" userId="96f87ca1-0e64-4ae8-8d77-98757b85df0b" providerId="ADAL" clId="{4BCD9A89-7C6C-4D12-AD30-9D2BDB84237E}" dt="2024-07-09T16:04:39.656" v="17253" actId="404"/>
          <ac:spMkLst>
            <pc:docMk/>
            <pc:sldMk cId="1146028520" sldId="276"/>
            <ac:spMk id="2" creationId="{671ED285-5CB0-174E-014C-EE0E32FC90D6}"/>
          </ac:spMkLst>
        </pc:spChg>
        <pc:spChg chg="mod">
          <ac:chgData name="Caitlin Coleman" userId="96f87ca1-0e64-4ae8-8d77-98757b85df0b" providerId="ADAL" clId="{4BCD9A89-7C6C-4D12-AD30-9D2BDB84237E}" dt="2024-07-09T17:47:49.464" v="19327" actId="255"/>
          <ac:spMkLst>
            <pc:docMk/>
            <pc:sldMk cId="1146028520" sldId="276"/>
            <ac:spMk id="3" creationId="{0D54836E-1DE3-02CC-70C3-EB5C16CF3F62}"/>
          </ac:spMkLst>
        </pc:spChg>
      </pc:sldChg>
      <pc:sldChg chg="modSp add mod modAnim">
        <pc:chgData name="Caitlin Coleman" userId="96f87ca1-0e64-4ae8-8d77-98757b85df0b" providerId="ADAL" clId="{4BCD9A89-7C6C-4D12-AD30-9D2BDB84237E}" dt="2024-07-09T12:14:45.195" v="2995" actId="27636"/>
        <pc:sldMkLst>
          <pc:docMk/>
          <pc:sldMk cId="952409743" sldId="277"/>
        </pc:sldMkLst>
        <pc:spChg chg="mod">
          <ac:chgData name="Caitlin Coleman" userId="96f87ca1-0e64-4ae8-8d77-98757b85df0b" providerId="ADAL" clId="{4BCD9A89-7C6C-4D12-AD30-9D2BDB84237E}" dt="2024-07-09T11:56:26.903" v="1950" actId="404"/>
          <ac:spMkLst>
            <pc:docMk/>
            <pc:sldMk cId="952409743" sldId="277"/>
            <ac:spMk id="11266" creationId="{00000000-0000-0000-0000-000000000000}"/>
          </ac:spMkLst>
        </pc:spChg>
        <pc:spChg chg="mod">
          <ac:chgData name="Caitlin Coleman" userId="96f87ca1-0e64-4ae8-8d77-98757b85df0b" providerId="ADAL" clId="{4BCD9A89-7C6C-4D12-AD30-9D2BDB84237E}" dt="2024-07-09T12:14:45.195" v="2995" actId="27636"/>
          <ac:spMkLst>
            <pc:docMk/>
            <pc:sldMk cId="952409743" sldId="277"/>
            <ac:spMk id="11267" creationId="{00000000-0000-0000-0000-000000000000}"/>
          </ac:spMkLst>
        </pc:spChg>
      </pc:sldChg>
      <pc:sldChg chg="modSp add mod modAnim">
        <pc:chgData name="Caitlin Coleman" userId="96f87ca1-0e64-4ae8-8d77-98757b85df0b" providerId="ADAL" clId="{4BCD9A89-7C6C-4D12-AD30-9D2BDB84237E}" dt="2024-07-09T14:00:52.485" v="7148" actId="27636"/>
        <pc:sldMkLst>
          <pc:docMk/>
          <pc:sldMk cId="1182248328" sldId="278"/>
        </pc:sldMkLst>
        <pc:spChg chg="mod">
          <ac:chgData name="Caitlin Coleman" userId="96f87ca1-0e64-4ae8-8d77-98757b85df0b" providerId="ADAL" clId="{4BCD9A89-7C6C-4D12-AD30-9D2BDB84237E}" dt="2024-07-09T12:27:25.053" v="3648" actId="404"/>
          <ac:spMkLst>
            <pc:docMk/>
            <pc:sldMk cId="1182248328" sldId="278"/>
            <ac:spMk id="11266" creationId="{00000000-0000-0000-0000-000000000000}"/>
          </ac:spMkLst>
        </pc:spChg>
        <pc:spChg chg="mod">
          <ac:chgData name="Caitlin Coleman" userId="96f87ca1-0e64-4ae8-8d77-98757b85df0b" providerId="ADAL" clId="{4BCD9A89-7C6C-4D12-AD30-9D2BDB84237E}" dt="2024-07-09T14:00:52.485" v="7148" actId="27636"/>
          <ac:spMkLst>
            <pc:docMk/>
            <pc:sldMk cId="1182248328" sldId="278"/>
            <ac:spMk id="11267" creationId="{00000000-0000-0000-0000-000000000000}"/>
          </ac:spMkLst>
        </pc:spChg>
      </pc:sldChg>
      <pc:sldChg chg="modSp add mod modAnim">
        <pc:chgData name="Caitlin Coleman" userId="96f87ca1-0e64-4ae8-8d77-98757b85df0b" providerId="ADAL" clId="{4BCD9A89-7C6C-4D12-AD30-9D2BDB84237E}" dt="2024-07-09T17:34:12.035" v="19311" actId="20577"/>
        <pc:sldMkLst>
          <pc:docMk/>
          <pc:sldMk cId="3232729306" sldId="279"/>
        </pc:sldMkLst>
        <pc:spChg chg="mod">
          <ac:chgData name="Caitlin Coleman" userId="96f87ca1-0e64-4ae8-8d77-98757b85df0b" providerId="ADAL" clId="{4BCD9A89-7C6C-4D12-AD30-9D2BDB84237E}" dt="2024-07-08T17:36:51.557" v="203" actId="20577"/>
          <ac:spMkLst>
            <pc:docMk/>
            <pc:sldMk cId="3232729306" sldId="279"/>
            <ac:spMk id="11266" creationId="{00000000-0000-0000-0000-000000000000}"/>
          </ac:spMkLst>
        </pc:spChg>
        <pc:spChg chg="mod">
          <ac:chgData name="Caitlin Coleman" userId="96f87ca1-0e64-4ae8-8d77-98757b85df0b" providerId="ADAL" clId="{4BCD9A89-7C6C-4D12-AD30-9D2BDB84237E}" dt="2024-07-09T17:34:12.035" v="19311" actId="20577"/>
          <ac:spMkLst>
            <pc:docMk/>
            <pc:sldMk cId="3232729306" sldId="279"/>
            <ac:spMk id="11267" creationId="{00000000-0000-0000-0000-000000000000}"/>
          </ac:spMkLst>
        </pc:spChg>
      </pc:sldChg>
      <pc:sldChg chg="modSp add mod modAnim">
        <pc:chgData name="Caitlin Coleman" userId="96f87ca1-0e64-4ae8-8d77-98757b85df0b" providerId="ADAL" clId="{4BCD9A89-7C6C-4D12-AD30-9D2BDB84237E}" dt="2024-07-09T14:18:46.383" v="8230" actId="404"/>
        <pc:sldMkLst>
          <pc:docMk/>
          <pc:sldMk cId="547653342" sldId="280"/>
        </pc:sldMkLst>
        <pc:spChg chg="mod">
          <ac:chgData name="Caitlin Coleman" userId="96f87ca1-0e64-4ae8-8d77-98757b85df0b" providerId="ADAL" clId="{4BCD9A89-7C6C-4D12-AD30-9D2BDB84237E}" dt="2024-07-09T14:18:46.383" v="8230" actId="404"/>
          <ac:spMkLst>
            <pc:docMk/>
            <pc:sldMk cId="547653342" sldId="280"/>
            <ac:spMk id="11266" creationId="{00000000-0000-0000-0000-000000000000}"/>
          </ac:spMkLst>
        </pc:spChg>
        <pc:spChg chg="mod">
          <ac:chgData name="Caitlin Coleman" userId="96f87ca1-0e64-4ae8-8d77-98757b85df0b" providerId="ADAL" clId="{4BCD9A89-7C6C-4D12-AD30-9D2BDB84237E}" dt="2024-07-09T14:18:38.890" v="8222" actId="27636"/>
          <ac:spMkLst>
            <pc:docMk/>
            <pc:sldMk cId="547653342" sldId="280"/>
            <ac:spMk id="11267" creationId="{00000000-0000-0000-0000-000000000000}"/>
          </ac:spMkLst>
        </pc:spChg>
      </pc:sldChg>
      <pc:sldChg chg="addSp modSp add mod modAnim">
        <pc:chgData name="Caitlin Coleman" userId="96f87ca1-0e64-4ae8-8d77-98757b85df0b" providerId="ADAL" clId="{4BCD9A89-7C6C-4D12-AD30-9D2BDB84237E}" dt="2024-07-09T16:39:08.785" v="19147"/>
        <pc:sldMkLst>
          <pc:docMk/>
          <pc:sldMk cId="2024512239" sldId="281"/>
        </pc:sldMkLst>
        <pc:spChg chg="add mod ord">
          <ac:chgData name="Caitlin Coleman" userId="96f87ca1-0e64-4ae8-8d77-98757b85df0b" providerId="ADAL" clId="{4BCD9A89-7C6C-4D12-AD30-9D2BDB84237E}" dt="2024-07-09T16:39:08.785" v="19147"/>
          <ac:spMkLst>
            <pc:docMk/>
            <pc:sldMk cId="2024512239" sldId="281"/>
            <ac:spMk id="4" creationId="{079C1A3D-98CA-6296-63FE-8A6DA40736C8}"/>
          </ac:spMkLst>
        </pc:spChg>
        <pc:spChg chg="add mod">
          <ac:chgData name="Caitlin Coleman" userId="96f87ca1-0e64-4ae8-8d77-98757b85df0b" providerId="ADAL" clId="{4BCD9A89-7C6C-4D12-AD30-9D2BDB84237E}" dt="2024-07-09T14:49:59.395" v="10434" actId="1076"/>
          <ac:spMkLst>
            <pc:docMk/>
            <pc:sldMk cId="2024512239" sldId="281"/>
            <ac:spMk id="5" creationId="{FA026F2A-2EAB-04F0-18DE-0901604382D3}"/>
          </ac:spMkLst>
        </pc:spChg>
        <pc:spChg chg="mod">
          <ac:chgData name="Caitlin Coleman" userId="96f87ca1-0e64-4ae8-8d77-98757b85df0b" providerId="ADAL" clId="{4BCD9A89-7C6C-4D12-AD30-9D2BDB84237E}" dt="2024-07-09T14:49:38.636" v="10425" actId="404"/>
          <ac:spMkLst>
            <pc:docMk/>
            <pc:sldMk cId="2024512239" sldId="281"/>
            <ac:spMk id="11266" creationId="{00000000-0000-0000-0000-000000000000}"/>
          </ac:spMkLst>
        </pc:spChg>
        <pc:spChg chg="mod">
          <ac:chgData name="Caitlin Coleman" userId="96f87ca1-0e64-4ae8-8d77-98757b85df0b" providerId="ADAL" clId="{4BCD9A89-7C6C-4D12-AD30-9D2BDB84237E}" dt="2024-07-09T14:49:49.932" v="10431" actId="27636"/>
          <ac:spMkLst>
            <pc:docMk/>
            <pc:sldMk cId="2024512239" sldId="281"/>
            <ac:spMk id="11267" creationId="{00000000-0000-0000-0000-000000000000}"/>
          </ac:spMkLst>
        </pc:spChg>
        <pc:picChg chg="add mod modCrop">
          <ac:chgData name="Caitlin Coleman" userId="96f87ca1-0e64-4ae8-8d77-98757b85df0b" providerId="ADAL" clId="{4BCD9A89-7C6C-4D12-AD30-9D2BDB84237E}" dt="2024-07-09T14:49:55.235" v="10433" actId="14100"/>
          <ac:picMkLst>
            <pc:docMk/>
            <pc:sldMk cId="2024512239" sldId="281"/>
            <ac:picMk id="3" creationId="{C310E968-705F-BCC7-C353-4082E36797C9}"/>
          </ac:picMkLst>
        </pc:picChg>
      </pc:sldChg>
      <pc:sldChg chg="modSp add mod modAnim">
        <pc:chgData name="Caitlin Coleman" userId="96f87ca1-0e64-4ae8-8d77-98757b85df0b" providerId="ADAL" clId="{4BCD9A89-7C6C-4D12-AD30-9D2BDB84237E}" dt="2024-07-09T17:43:23.868" v="19317" actId="20577"/>
        <pc:sldMkLst>
          <pc:docMk/>
          <pc:sldMk cId="62604886" sldId="282"/>
        </pc:sldMkLst>
        <pc:spChg chg="mod">
          <ac:chgData name="Caitlin Coleman" userId="96f87ca1-0e64-4ae8-8d77-98757b85df0b" providerId="ADAL" clId="{4BCD9A89-7C6C-4D12-AD30-9D2BDB84237E}" dt="2024-07-09T15:11:28.966" v="12675" actId="404"/>
          <ac:spMkLst>
            <pc:docMk/>
            <pc:sldMk cId="62604886" sldId="282"/>
            <ac:spMk id="11266" creationId="{00000000-0000-0000-0000-000000000000}"/>
          </ac:spMkLst>
        </pc:spChg>
        <pc:spChg chg="mod">
          <ac:chgData name="Caitlin Coleman" userId="96f87ca1-0e64-4ae8-8d77-98757b85df0b" providerId="ADAL" clId="{4BCD9A89-7C6C-4D12-AD30-9D2BDB84237E}" dt="2024-07-09T17:43:23.868" v="19317" actId="20577"/>
          <ac:spMkLst>
            <pc:docMk/>
            <pc:sldMk cId="62604886" sldId="282"/>
            <ac:spMk id="11267" creationId="{00000000-0000-0000-0000-000000000000}"/>
          </ac:spMkLst>
        </pc:spChg>
      </pc:sldChg>
      <pc:sldChg chg="modSp add mod modAnim">
        <pc:chgData name="Caitlin Coleman" userId="96f87ca1-0e64-4ae8-8d77-98757b85df0b" providerId="ADAL" clId="{4BCD9A89-7C6C-4D12-AD30-9D2BDB84237E}" dt="2024-07-09T16:17:02.077" v="19144" actId="255"/>
        <pc:sldMkLst>
          <pc:docMk/>
          <pc:sldMk cId="982473262" sldId="283"/>
        </pc:sldMkLst>
        <pc:spChg chg="mod">
          <ac:chgData name="Caitlin Coleman" userId="96f87ca1-0e64-4ae8-8d77-98757b85df0b" providerId="ADAL" clId="{4BCD9A89-7C6C-4D12-AD30-9D2BDB84237E}" dt="2024-07-09T16:16:25.413" v="19130" actId="404"/>
          <ac:spMkLst>
            <pc:docMk/>
            <pc:sldMk cId="982473262" sldId="283"/>
            <ac:spMk id="11266" creationId="{00000000-0000-0000-0000-000000000000}"/>
          </ac:spMkLst>
        </pc:spChg>
        <pc:spChg chg="mod">
          <ac:chgData name="Caitlin Coleman" userId="96f87ca1-0e64-4ae8-8d77-98757b85df0b" providerId="ADAL" clId="{4BCD9A89-7C6C-4D12-AD30-9D2BDB84237E}" dt="2024-07-09T16:17:02.077" v="19144" actId="255"/>
          <ac:spMkLst>
            <pc:docMk/>
            <pc:sldMk cId="982473262" sldId="283"/>
            <ac:spMk id="11267" creationId="{00000000-0000-0000-0000-000000000000}"/>
          </ac:spMkLst>
        </pc:spChg>
      </pc:sldChg>
      <pc:sldChg chg="addSp delSp modSp add mod delAnim">
        <pc:chgData name="Caitlin Coleman" userId="96f87ca1-0e64-4ae8-8d77-98757b85df0b" providerId="ADAL" clId="{4BCD9A89-7C6C-4D12-AD30-9D2BDB84237E}" dt="2024-07-09T12:14:57.872" v="2997" actId="1076"/>
        <pc:sldMkLst>
          <pc:docMk/>
          <pc:sldMk cId="357059436" sldId="284"/>
        </pc:sldMkLst>
        <pc:spChg chg="add del mod">
          <ac:chgData name="Caitlin Coleman" userId="96f87ca1-0e64-4ae8-8d77-98757b85df0b" providerId="ADAL" clId="{4BCD9A89-7C6C-4D12-AD30-9D2BDB84237E}" dt="2024-07-08T17:44:38.982" v="415" actId="478"/>
          <ac:spMkLst>
            <pc:docMk/>
            <pc:sldMk cId="357059436" sldId="284"/>
            <ac:spMk id="3" creationId="{03375CFF-E14D-5DA5-56B3-AE1BDE7125DC}"/>
          </ac:spMkLst>
        </pc:spChg>
        <pc:spChg chg="add del mod">
          <ac:chgData name="Caitlin Coleman" userId="96f87ca1-0e64-4ae8-8d77-98757b85df0b" providerId="ADAL" clId="{4BCD9A89-7C6C-4D12-AD30-9D2BDB84237E}" dt="2024-07-08T18:39:09.381" v="634" actId="478"/>
          <ac:spMkLst>
            <pc:docMk/>
            <pc:sldMk cId="357059436" sldId="284"/>
            <ac:spMk id="6" creationId="{95B17B54-143E-22A8-35E9-C8E4A59747DC}"/>
          </ac:spMkLst>
        </pc:spChg>
        <pc:spChg chg="add mod">
          <ac:chgData name="Caitlin Coleman" userId="96f87ca1-0e64-4ae8-8d77-98757b85df0b" providerId="ADAL" clId="{4BCD9A89-7C6C-4D12-AD30-9D2BDB84237E}" dt="2024-07-09T12:14:57.872" v="2997" actId="1076"/>
          <ac:spMkLst>
            <pc:docMk/>
            <pc:sldMk cId="357059436" sldId="284"/>
            <ac:spMk id="7" creationId="{5D3A5B96-2D73-76BF-E733-FCAC07E46AC0}"/>
          </ac:spMkLst>
        </pc:spChg>
        <pc:spChg chg="mod">
          <ac:chgData name="Caitlin Coleman" userId="96f87ca1-0e64-4ae8-8d77-98757b85df0b" providerId="ADAL" clId="{4BCD9A89-7C6C-4D12-AD30-9D2BDB84237E}" dt="2024-07-08T17:44:35.485" v="413" actId="20577"/>
          <ac:spMkLst>
            <pc:docMk/>
            <pc:sldMk cId="357059436" sldId="284"/>
            <ac:spMk id="11266" creationId="{00000000-0000-0000-0000-000000000000}"/>
          </ac:spMkLst>
        </pc:spChg>
        <pc:spChg chg="del">
          <ac:chgData name="Caitlin Coleman" userId="96f87ca1-0e64-4ae8-8d77-98757b85df0b" providerId="ADAL" clId="{4BCD9A89-7C6C-4D12-AD30-9D2BDB84237E}" dt="2024-07-08T17:44:38.235" v="414" actId="478"/>
          <ac:spMkLst>
            <pc:docMk/>
            <pc:sldMk cId="357059436" sldId="284"/>
            <ac:spMk id="11267" creationId="{00000000-0000-0000-0000-000000000000}"/>
          </ac:spMkLst>
        </pc:spChg>
        <pc:picChg chg="add mod modCrop">
          <ac:chgData name="Caitlin Coleman" userId="96f87ca1-0e64-4ae8-8d77-98757b85df0b" providerId="ADAL" clId="{4BCD9A89-7C6C-4D12-AD30-9D2BDB84237E}" dt="2024-07-08T18:36:32.261" v="603" actId="962"/>
          <ac:picMkLst>
            <pc:docMk/>
            <pc:sldMk cId="357059436" sldId="284"/>
            <ac:picMk id="5" creationId="{20077A35-2E3E-4CC9-F207-2C15A9D60AE5}"/>
          </ac:picMkLst>
        </pc:picChg>
      </pc:sldChg>
      <pc:sldChg chg="add del">
        <pc:chgData name="Caitlin Coleman" userId="96f87ca1-0e64-4ae8-8d77-98757b85df0b" providerId="ADAL" clId="{4BCD9A89-7C6C-4D12-AD30-9D2BDB84237E}" dt="2024-07-08T17:41:14.655" v="344" actId="2696"/>
        <pc:sldMkLst>
          <pc:docMk/>
          <pc:sldMk cId="2740580508" sldId="284"/>
        </pc:sldMkLst>
      </pc:sldChg>
      <pc:sldChg chg="addSp modSp add mod ord modAnim">
        <pc:chgData name="Caitlin Coleman" userId="96f87ca1-0e64-4ae8-8d77-98757b85df0b" providerId="ADAL" clId="{4BCD9A89-7C6C-4D12-AD30-9D2BDB84237E}" dt="2024-07-09T16:38:15.324" v="19145"/>
        <pc:sldMkLst>
          <pc:docMk/>
          <pc:sldMk cId="3139133966" sldId="285"/>
        </pc:sldMkLst>
        <pc:spChg chg="add mod ord">
          <ac:chgData name="Caitlin Coleman" userId="96f87ca1-0e64-4ae8-8d77-98757b85df0b" providerId="ADAL" clId="{4BCD9A89-7C6C-4D12-AD30-9D2BDB84237E}" dt="2024-07-09T16:38:15.324" v="19145"/>
          <ac:spMkLst>
            <pc:docMk/>
            <pc:sldMk cId="3139133966" sldId="285"/>
            <ac:spMk id="4" creationId="{CE0D7759-3561-C7BF-2C3A-84798D510FC0}"/>
          </ac:spMkLst>
        </pc:spChg>
        <pc:spChg chg="add mod">
          <ac:chgData name="Caitlin Coleman" userId="96f87ca1-0e64-4ae8-8d77-98757b85df0b" providerId="ADAL" clId="{4BCD9A89-7C6C-4D12-AD30-9D2BDB84237E}" dt="2024-07-09T12:26:20.331" v="3621" actId="1076"/>
          <ac:spMkLst>
            <pc:docMk/>
            <pc:sldMk cId="3139133966" sldId="285"/>
            <ac:spMk id="5" creationId="{B1CAE42C-057E-90B4-1ED8-FC0CB612EB0C}"/>
          </ac:spMkLst>
        </pc:spChg>
        <pc:spChg chg="mod">
          <ac:chgData name="Caitlin Coleman" userId="96f87ca1-0e64-4ae8-8d77-98757b85df0b" providerId="ADAL" clId="{4BCD9A89-7C6C-4D12-AD30-9D2BDB84237E}" dt="2024-07-09T12:15:07.721" v="3005" actId="404"/>
          <ac:spMkLst>
            <pc:docMk/>
            <pc:sldMk cId="3139133966" sldId="285"/>
            <ac:spMk id="11266" creationId="{00000000-0000-0000-0000-000000000000}"/>
          </ac:spMkLst>
        </pc:spChg>
        <pc:spChg chg="mod">
          <ac:chgData name="Caitlin Coleman" userId="96f87ca1-0e64-4ae8-8d77-98757b85df0b" providerId="ADAL" clId="{4BCD9A89-7C6C-4D12-AD30-9D2BDB84237E}" dt="2024-07-09T12:25:56.575" v="3615" actId="27636"/>
          <ac:spMkLst>
            <pc:docMk/>
            <pc:sldMk cId="3139133966" sldId="285"/>
            <ac:spMk id="11267" creationId="{00000000-0000-0000-0000-000000000000}"/>
          </ac:spMkLst>
        </pc:spChg>
        <pc:picChg chg="add mod modCrop">
          <ac:chgData name="Caitlin Coleman" userId="96f87ca1-0e64-4ae8-8d77-98757b85df0b" providerId="ADAL" clId="{4BCD9A89-7C6C-4D12-AD30-9D2BDB84237E}" dt="2024-07-09T12:26:17.849" v="3620" actId="1076"/>
          <ac:picMkLst>
            <pc:docMk/>
            <pc:sldMk cId="3139133966" sldId="285"/>
            <ac:picMk id="3" creationId="{2C844019-8EF5-A382-1F7B-6EBE0A65C80A}"/>
          </ac:picMkLst>
        </pc:picChg>
      </pc:sldChg>
      <pc:sldChg chg="addSp delSp modSp add mod ord">
        <pc:chgData name="Caitlin Coleman" userId="96f87ca1-0e64-4ae8-8d77-98757b85df0b" providerId="ADAL" clId="{4BCD9A89-7C6C-4D12-AD30-9D2BDB84237E}" dt="2024-07-09T14:07:25.458" v="7219" actId="1076"/>
        <pc:sldMkLst>
          <pc:docMk/>
          <pc:sldMk cId="2261891784" sldId="286"/>
        </pc:sldMkLst>
        <pc:spChg chg="add del mod">
          <ac:chgData name="Caitlin Coleman" userId="96f87ca1-0e64-4ae8-8d77-98757b85df0b" providerId="ADAL" clId="{4BCD9A89-7C6C-4D12-AD30-9D2BDB84237E}" dt="2024-07-08T18:40:13.759" v="655" actId="478"/>
          <ac:spMkLst>
            <pc:docMk/>
            <pc:sldMk cId="2261891784" sldId="286"/>
            <ac:spMk id="4" creationId="{EF09CBE4-A1E0-A1E0-EE70-A727A1FF1E4C}"/>
          </ac:spMkLst>
        </pc:spChg>
        <pc:spChg chg="add mod">
          <ac:chgData name="Caitlin Coleman" userId="96f87ca1-0e64-4ae8-8d77-98757b85df0b" providerId="ADAL" clId="{4BCD9A89-7C6C-4D12-AD30-9D2BDB84237E}" dt="2024-07-09T14:07:25.458" v="7219" actId="1076"/>
          <ac:spMkLst>
            <pc:docMk/>
            <pc:sldMk cId="2261891784" sldId="286"/>
            <ac:spMk id="6" creationId="{5E10D08A-21A8-B19F-E9F8-7C175D7AF82B}"/>
          </ac:spMkLst>
        </pc:spChg>
        <pc:spChg chg="mod">
          <ac:chgData name="Caitlin Coleman" userId="96f87ca1-0e64-4ae8-8d77-98757b85df0b" providerId="ADAL" clId="{4BCD9A89-7C6C-4D12-AD30-9D2BDB84237E}" dt="2024-07-08T17:46:42.422" v="438" actId="20577"/>
          <ac:spMkLst>
            <pc:docMk/>
            <pc:sldMk cId="2261891784" sldId="286"/>
            <ac:spMk id="11266" creationId="{00000000-0000-0000-0000-000000000000}"/>
          </ac:spMkLst>
        </pc:spChg>
        <pc:picChg chg="add mod modCrop">
          <ac:chgData name="Caitlin Coleman" userId="96f87ca1-0e64-4ae8-8d77-98757b85df0b" providerId="ADAL" clId="{4BCD9A89-7C6C-4D12-AD30-9D2BDB84237E}" dt="2024-07-09T14:07:20.432" v="7217" actId="1076"/>
          <ac:picMkLst>
            <pc:docMk/>
            <pc:sldMk cId="2261891784" sldId="286"/>
            <ac:picMk id="3" creationId="{FFBC4549-E1BB-CF56-EDD2-2D4D348C54A2}"/>
          </ac:picMkLst>
        </pc:picChg>
        <pc:picChg chg="del">
          <ac:chgData name="Caitlin Coleman" userId="96f87ca1-0e64-4ae8-8d77-98757b85df0b" providerId="ADAL" clId="{4BCD9A89-7C6C-4D12-AD30-9D2BDB84237E}" dt="2024-07-08T17:46:44.422" v="439" actId="478"/>
          <ac:picMkLst>
            <pc:docMk/>
            <pc:sldMk cId="2261891784" sldId="286"/>
            <ac:picMk id="5" creationId="{20077A35-2E3E-4CC9-F207-2C15A9D60AE5}"/>
          </ac:picMkLst>
        </pc:picChg>
      </pc:sldChg>
      <pc:sldChg chg="addSp delSp modSp add mod">
        <pc:chgData name="Caitlin Coleman" userId="96f87ca1-0e64-4ae8-8d77-98757b85df0b" providerId="ADAL" clId="{4BCD9A89-7C6C-4D12-AD30-9D2BDB84237E}" dt="2024-07-09T17:11:40.500" v="19259" actId="962"/>
        <pc:sldMkLst>
          <pc:docMk/>
          <pc:sldMk cId="58486809" sldId="287"/>
        </pc:sldMkLst>
        <pc:spChg chg="add del mod">
          <ac:chgData name="Caitlin Coleman" userId="96f87ca1-0e64-4ae8-8d77-98757b85df0b" providerId="ADAL" clId="{4BCD9A89-7C6C-4D12-AD30-9D2BDB84237E}" dt="2024-07-08T18:40:19.208" v="656" actId="478"/>
          <ac:spMkLst>
            <pc:docMk/>
            <pc:sldMk cId="58486809" sldId="287"/>
            <ac:spMk id="5" creationId="{B18C38A0-BA99-39F3-9CA8-575D0AC81055}"/>
          </ac:spMkLst>
        </pc:spChg>
        <pc:spChg chg="add mod">
          <ac:chgData name="Caitlin Coleman" userId="96f87ca1-0e64-4ae8-8d77-98757b85df0b" providerId="ADAL" clId="{4BCD9A89-7C6C-4D12-AD30-9D2BDB84237E}" dt="2024-07-09T14:07:37.300" v="7221" actId="1076"/>
          <ac:spMkLst>
            <pc:docMk/>
            <pc:sldMk cId="58486809" sldId="287"/>
            <ac:spMk id="6" creationId="{F1EB378E-4B1B-3FE9-6C7F-20CB9CC84311}"/>
          </ac:spMkLst>
        </pc:spChg>
        <pc:spChg chg="mod">
          <ac:chgData name="Caitlin Coleman" userId="96f87ca1-0e64-4ae8-8d77-98757b85df0b" providerId="ADAL" clId="{4BCD9A89-7C6C-4D12-AD30-9D2BDB84237E}" dt="2024-07-08T17:47:16.226" v="451" actId="20577"/>
          <ac:spMkLst>
            <pc:docMk/>
            <pc:sldMk cId="58486809" sldId="287"/>
            <ac:spMk id="11266" creationId="{00000000-0000-0000-0000-000000000000}"/>
          </ac:spMkLst>
        </pc:spChg>
        <pc:picChg chg="del">
          <ac:chgData name="Caitlin Coleman" userId="96f87ca1-0e64-4ae8-8d77-98757b85df0b" providerId="ADAL" clId="{4BCD9A89-7C6C-4D12-AD30-9D2BDB84237E}" dt="2024-07-08T17:47:17.893" v="452" actId="478"/>
          <ac:picMkLst>
            <pc:docMk/>
            <pc:sldMk cId="58486809" sldId="287"/>
            <ac:picMk id="3" creationId="{FFBC4549-E1BB-CF56-EDD2-2D4D348C54A2}"/>
          </ac:picMkLst>
        </pc:picChg>
        <pc:picChg chg="add mod modCrop">
          <ac:chgData name="Caitlin Coleman" userId="96f87ca1-0e64-4ae8-8d77-98757b85df0b" providerId="ADAL" clId="{4BCD9A89-7C6C-4D12-AD30-9D2BDB84237E}" dt="2024-07-09T17:11:40.500" v="19259" actId="962"/>
          <ac:picMkLst>
            <pc:docMk/>
            <pc:sldMk cId="58486809" sldId="287"/>
            <ac:picMk id="4" creationId="{FF5F4390-25D1-7C6F-0803-537740DA7F1D}"/>
          </ac:picMkLst>
        </pc:picChg>
      </pc:sldChg>
      <pc:sldChg chg="addSp delSp modSp add mod ord">
        <pc:chgData name="Caitlin Coleman" userId="96f87ca1-0e64-4ae8-8d77-98757b85df0b" providerId="ADAL" clId="{4BCD9A89-7C6C-4D12-AD30-9D2BDB84237E}" dt="2024-07-09T14:19:28.187" v="8237" actId="1076"/>
        <pc:sldMkLst>
          <pc:docMk/>
          <pc:sldMk cId="3233229722" sldId="288"/>
        </pc:sldMkLst>
        <pc:spChg chg="add del mod">
          <ac:chgData name="Caitlin Coleman" userId="96f87ca1-0e64-4ae8-8d77-98757b85df0b" providerId="ADAL" clId="{4BCD9A89-7C6C-4D12-AD30-9D2BDB84237E}" dt="2024-07-08T18:40:23.548" v="657" actId="478"/>
          <ac:spMkLst>
            <pc:docMk/>
            <pc:sldMk cId="3233229722" sldId="288"/>
            <ac:spMk id="5" creationId="{477D38A4-9A7C-CE35-F7B2-14A5EAFB9A10}"/>
          </ac:spMkLst>
        </pc:spChg>
        <pc:spChg chg="add mod">
          <ac:chgData name="Caitlin Coleman" userId="96f87ca1-0e64-4ae8-8d77-98757b85df0b" providerId="ADAL" clId="{4BCD9A89-7C6C-4D12-AD30-9D2BDB84237E}" dt="2024-07-09T14:19:28.187" v="8237" actId="1076"/>
          <ac:spMkLst>
            <pc:docMk/>
            <pc:sldMk cId="3233229722" sldId="288"/>
            <ac:spMk id="6" creationId="{3E4C5CF6-6E75-A7EE-D9E5-28F4CF05B1C7}"/>
          </ac:spMkLst>
        </pc:spChg>
        <pc:spChg chg="mod">
          <ac:chgData name="Caitlin Coleman" userId="96f87ca1-0e64-4ae8-8d77-98757b85df0b" providerId="ADAL" clId="{4BCD9A89-7C6C-4D12-AD30-9D2BDB84237E}" dt="2024-07-08T17:48:05.676" v="468" actId="20577"/>
          <ac:spMkLst>
            <pc:docMk/>
            <pc:sldMk cId="3233229722" sldId="288"/>
            <ac:spMk id="11266" creationId="{00000000-0000-0000-0000-000000000000}"/>
          </ac:spMkLst>
        </pc:spChg>
        <pc:picChg chg="add mod modCrop">
          <ac:chgData name="Caitlin Coleman" userId="96f87ca1-0e64-4ae8-8d77-98757b85df0b" providerId="ADAL" clId="{4BCD9A89-7C6C-4D12-AD30-9D2BDB84237E}" dt="2024-07-09T14:19:16.643" v="8236" actId="1076"/>
          <ac:picMkLst>
            <pc:docMk/>
            <pc:sldMk cId="3233229722" sldId="288"/>
            <ac:picMk id="3" creationId="{B9E07880-1AA1-7EF2-4C23-36A1A2A78D27}"/>
          </ac:picMkLst>
        </pc:picChg>
        <pc:picChg chg="del">
          <ac:chgData name="Caitlin Coleman" userId="96f87ca1-0e64-4ae8-8d77-98757b85df0b" providerId="ADAL" clId="{4BCD9A89-7C6C-4D12-AD30-9D2BDB84237E}" dt="2024-07-08T17:47:57.866" v="467" actId="478"/>
          <ac:picMkLst>
            <pc:docMk/>
            <pc:sldMk cId="3233229722" sldId="288"/>
            <ac:picMk id="4" creationId="{FF5F4390-25D1-7C6F-0803-537740DA7F1D}"/>
          </ac:picMkLst>
        </pc:picChg>
      </pc:sldChg>
      <pc:sldChg chg="addSp delSp modSp add mod ord">
        <pc:chgData name="Caitlin Coleman" userId="96f87ca1-0e64-4ae8-8d77-98757b85df0b" providerId="ADAL" clId="{4BCD9A89-7C6C-4D12-AD30-9D2BDB84237E}" dt="2024-07-09T17:13:08.583" v="19263" actId="962"/>
        <pc:sldMkLst>
          <pc:docMk/>
          <pc:sldMk cId="696358333" sldId="289"/>
        </pc:sldMkLst>
        <pc:spChg chg="add del mod">
          <ac:chgData name="Caitlin Coleman" userId="96f87ca1-0e64-4ae8-8d77-98757b85df0b" providerId="ADAL" clId="{4BCD9A89-7C6C-4D12-AD30-9D2BDB84237E}" dt="2024-07-08T18:40:27.004" v="658" actId="478"/>
          <ac:spMkLst>
            <pc:docMk/>
            <pc:sldMk cId="696358333" sldId="289"/>
            <ac:spMk id="5" creationId="{648C7A79-BE14-3123-67FC-2D5F153D0B95}"/>
          </ac:spMkLst>
        </pc:spChg>
        <pc:spChg chg="add mod">
          <ac:chgData name="Caitlin Coleman" userId="96f87ca1-0e64-4ae8-8d77-98757b85df0b" providerId="ADAL" clId="{4BCD9A89-7C6C-4D12-AD30-9D2BDB84237E}" dt="2024-07-09T14:19:39.479" v="8239" actId="1076"/>
          <ac:spMkLst>
            <pc:docMk/>
            <pc:sldMk cId="696358333" sldId="289"/>
            <ac:spMk id="6" creationId="{90376D46-C173-DF30-58FB-056CA9D61952}"/>
          </ac:spMkLst>
        </pc:spChg>
        <pc:spChg chg="mod">
          <ac:chgData name="Caitlin Coleman" userId="96f87ca1-0e64-4ae8-8d77-98757b85df0b" providerId="ADAL" clId="{4BCD9A89-7C6C-4D12-AD30-9D2BDB84237E}" dt="2024-07-08T17:48:37.655" v="481" actId="20577"/>
          <ac:spMkLst>
            <pc:docMk/>
            <pc:sldMk cId="696358333" sldId="289"/>
            <ac:spMk id="11266" creationId="{00000000-0000-0000-0000-000000000000}"/>
          </ac:spMkLst>
        </pc:spChg>
        <pc:picChg chg="del">
          <ac:chgData name="Caitlin Coleman" userId="96f87ca1-0e64-4ae8-8d77-98757b85df0b" providerId="ADAL" clId="{4BCD9A89-7C6C-4D12-AD30-9D2BDB84237E}" dt="2024-07-08T17:48:41.361" v="482" actId="478"/>
          <ac:picMkLst>
            <pc:docMk/>
            <pc:sldMk cId="696358333" sldId="289"/>
            <ac:picMk id="3" creationId="{B9E07880-1AA1-7EF2-4C23-36A1A2A78D27}"/>
          </ac:picMkLst>
        </pc:picChg>
        <pc:picChg chg="add mod modCrop">
          <ac:chgData name="Caitlin Coleman" userId="96f87ca1-0e64-4ae8-8d77-98757b85df0b" providerId="ADAL" clId="{4BCD9A89-7C6C-4D12-AD30-9D2BDB84237E}" dt="2024-07-09T17:13:08.583" v="19263" actId="962"/>
          <ac:picMkLst>
            <pc:docMk/>
            <pc:sldMk cId="696358333" sldId="289"/>
            <ac:picMk id="4" creationId="{6B72881C-C0DF-2391-33D6-DE19C919ED93}"/>
          </ac:picMkLst>
        </pc:picChg>
      </pc:sldChg>
      <pc:sldChg chg="addSp modSp add mod ord modAnim">
        <pc:chgData name="Caitlin Coleman" userId="96f87ca1-0e64-4ae8-8d77-98757b85df0b" providerId="ADAL" clId="{4BCD9A89-7C6C-4D12-AD30-9D2BDB84237E}" dt="2024-07-09T17:36:02.317" v="19314" actId="20577"/>
        <pc:sldMkLst>
          <pc:docMk/>
          <pc:sldMk cId="2707176121" sldId="290"/>
        </pc:sldMkLst>
        <pc:spChg chg="add mod ord">
          <ac:chgData name="Caitlin Coleman" userId="96f87ca1-0e64-4ae8-8d77-98757b85df0b" providerId="ADAL" clId="{4BCD9A89-7C6C-4D12-AD30-9D2BDB84237E}" dt="2024-07-09T16:38:55.691" v="19146"/>
          <ac:spMkLst>
            <pc:docMk/>
            <pc:sldMk cId="2707176121" sldId="290"/>
            <ac:spMk id="4" creationId="{0B2E55C4-D1C2-890A-154B-1B28D068945B}"/>
          </ac:spMkLst>
        </pc:spChg>
        <pc:spChg chg="add mod">
          <ac:chgData name="Caitlin Coleman" userId="96f87ca1-0e64-4ae8-8d77-98757b85df0b" providerId="ADAL" clId="{4BCD9A89-7C6C-4D12-AD30-9D2BDB84237E}" dt="2024-07-09T14:26:16.612" v="8869" actId="1076"/>
          <ac:spMkLst>
            <pc:docMk/>
            <pc:sldMk cId="2707176121" sldId="290"/>
            <ac:spMk id="5" creationId="{E644E678-84FA-58D0-CDC5-9FFD4085781D}"/>
          </ac:spMkLst>
        </pc:spChg>
        <pc:spChg chg="mod">
          <ac:chgData name="Caitlin Coleman" userId="96f87ca1-0e64-4ae8-8d77-98757b85df0b" providerId="ADAL" clId="{4BCD9A89-7C6C-4D12-AD30-9D2BDB84237E}" dt="2024-07-09T14:19:49.883" v="8247" actId="404"/>
          <ac:spMkLst>
            <pc:docMk/>
            <pc:sldMk cId="2707176121" sldId="290"/>
            <ac:spMk id="11266" creationId="{00000000-0000-0000-0000-000000000000}"/>
          </ac:spMkLst>
        </pc:spChg>
        <pc:spChg chg="mod">
          <ac:chgData name="Caitlin Coleman" userId="96f87ca1-0e64-4ae8-8d77-98757b85df0b" providerId="ADAL" clId="{4BCD9A89-7C6C-4D12-AD30-9D2BDB84237E}" dt="2024-07-09T17:36:02.317" v="19314" actId="20577"/>
          <ac:spMkLst>
            <pc:docMk/>
            <pc:sldMk cId="2707176121" sldId="290"/>
            <ac:spMk id="11267" creationId="{00000000-0000-0000-0000-000000000000}"/>
          </ac:spMkLst>
        </pc:spChg>
        <pc:picChg chg="add mod modCrop">
          <ac:chgData name="Caitlin Coleman" userId="96f87ca1-0e64-4ae8-8d77-98757b85df0b" providerId="ADAL" clId="{4BCD9A89-7C6C-4D12-AD30-9D2BDB84237E}" dt="2024-07-09T14:26:13.363" v="8868" actId="1076"/>
          <ac:picMkLst>
            <pc:docMk/>
            <pc:sldMk cId="2707176121" sldId="290"/>
            <ac:picMk id="3" creationId="{9E10D30A-F187-ECBF-7C4F-028E384B6240}"/>
          </ac:picMkLst>
        </pc:picChg>
      </pc:sldChg>
      <pc:sldChg chg="addSp delSp modSp add mod modAnim">
        <pc:chgData name="Caitlin Coleman" userId="96f87ca1-0e64-4ae8-8d77-98757b85df0b" providerId="ADAL" clId="{4BCD9A89-7C6C-4D12-AD30-9D2BDB84237E}" dt="2024-07-09T17:39:50.339" v="19315" actId="6549"/>
        <pc:sldMkLst>
          <pc:docMk/>
          <pc:sldMk cId="191989501" sldId="291"/>
        </pc:sldMkLst>
        <pc:spChg chg="add mod ord">
          <ac:chgData name="Caitlin Coleman" userId="96f87ca1-0e64-4ae8-8d77-98757b85df0b" providerId="ADAL" clId="{4BCD9A89-7C6C-4D12-AD30-9D2BDB84237E}" dt="2024-07-09T16:39:16.467" v="19148"/>
          <ac:spMkLst>
            <pc:docMk/>
            <pc:sldMk cId="191989501" sldId="291"/>
            <ac:spMk id="5" creationId="{FECDF944-E630-5730-5D39-9D09A1AC1B2D}"/>
          </ac:spMkLst>
        </pc:spChg>
        <pc:spChg chg="add mod">
          <ac:chgData name="Caitlin Coleman" userId="96f87ca1-0e64-4ae8-8d77-98757b85df0b" providerId="ADAL" clId="{4BCD9A89-7C6C-4D12-AD30-9D2BDB84237E}" dt="2024-07-09T14:53:09.619" v="10769" actId="1076"/>
          <ac:spMkLst>
            <pc:docMk/>
            <pc:sldMk cId="191989501" sldId="291"/>
            <ac:spMk id="6" creationId="{8DA3E62C-4A2B-88B5-41C3-92E196398C11}"/>
          </ac:spMkLst>
        </pc:spChg>
        <pc:spChg chg="mod">
          <ac:chgData name="Caitlin Coleman" userId="96f87ca1-0e64-4ae8-8d77-98757b85df0b" providerId="ADAL" clId="{4BCD9A89-7C6C-4D12-AD30-9D2BDB84237E}" dt="2024-07-09T14:54:02.283" v="10781" actId="404"/>
          <ac:spMkLst>
            <pc:docMk/>
            <pc:sldMk cId="191989501" sldId="291"/>
            <ac:spMk id="11266" creationId="{00000000-0000-0000-0000-000000000000}"/>
          </ac:spMkLst>
        </pc:spChg>
        <pc:spChg chg="mod">
          <ac:chgData name="Caitlin Coleman" userId="96f87ca1-0e64-4ae8-8d77-98757b85df0b" providerId="ADAL" clId="{4BCD9A89-7C6C-4D12-AD30-9D2BDB84237E}" dt="2024-07-09T17:39:50.339" v="19315" actId="6549"/>
          <ac:spMkLst>
            <pc:docMk/>
            <pc:sldMk cId="191989501" sldId="291"/>
            <ac:spMk id="11267" creationId="{00000000-0000-0000-0000-000000000000}"/>
          </ac:spMkLst>
        </pc:spChg>
        <pc:picChg chg="del">
          <ac:chgData name="Caitlin Coleman" userId="96f87ca1-0e64-4ae8-8d77-98757b85df0b" providerId="ADAL" clId="{4BCD9A89-7C6C-4D12-AD30-9D2BDB84237E}" dt="2024-07-08T17:50:58.920" v="520" actId="478"/>
          <ac:picMkLst>
            <pc:docMk/>
            <pc:sldMk cId="191989501" sldId="291"/>
            <ac:picMk id="3" creationId="{C310E968-705F-BCC7-C353-4082E36797C9}"/>
          </ac:picMkLst>
        </pc:picChg>
        <pc:picChg chg="add mod modCrop">
          <ac:chgData name="Caitlin Coleman" userId="96f87ca1-0e64-4ae8-8d77-98757b85df0b" providerId="ADAL" clId="{4BCD9A89-7C6C-4D12-AD30-9D2BDB84237E}" dt="2024-07-09T14:53:38.546" v="10772" actId="1076"/>
          <ac:picMkLst>
            <pc:docMk/>
            <pc:sldMk cId="191989501" sldId="291"/>
            <ac:picMk id="4" creationId="{7729F135-1920-D497-A632-D94B36F46310}"/>
          </ac:picMkLst>
        </pc:picChg>
      </pc:sldChg>
      <pc:sldChg chg="addSp delSp modSp add mod ord">
        <pc:chgData name="Caitlin Coleman" userId="96f87ca1-0e64-4ae8-8d77-98757b85df0b" providerId="ADAL" clId="{4BCD9A89-7C6C-4D12-AD30-9D2BDB84237E}" dt="2024-07-09T17:14:30.983" v="19307" actId="962"/>
        <pc:sldMkLst>
          <pc:docMk/>
          <pc:sldMk cId="282133345" sldId="292"/>
        </pc:sldMkLst>
        <pc:spChg chg="add del mod">
          <ac:chgData name="Caitlin Coleman" userId="96f87ca1-0e64-4ae8-8d77-98757b85df0b" providerId="ADAL" clId="{4BCD9A89-7C6C-4D12-AD30-9D2BDB84237E}" dt="2024-07-08T18:42:15.609" v="689" actId="478"/>
          <ac:spMkLst>
            <pc:docMk/>
            <pc:sldMk cId="282133345" sldId="292"/>
            <ac:spMk id="5" creationId="{5CB23D06-7F1B-D150-DB43-127F1F22DA97}"/>
          </ac:spMkLst>
        </pc:spChg>
        <pc:spChg chg="add mod">
          <ac:chgData name="Caitlin Coleman" userId="96f87ca1-0e64-4ae8-8d77-98757b85df0b" providerId="ADAL" clId="{4BCD9A89-7C6C-4D12-AD30-9D2BDB84237E}" dt="2024-07-09T15:05:03.659" v="12019" actId="1076"/>
          <ac:spMkLst>
            <pc:docMk/>
            <pc:sldMk cId="282133345" sldId="292"/>
            <ac:spMk id="6" creationId="{2E3821A5-A6DC-14E2-9249-03C8AFAE80EC}"/>
          </ac:spMkLst>
        </pc:spChg>
        <pc:spChg chg="mod">
          <ac:chgData name="Caitlin Coleman" userId="96f87ca1-0e64-4ae8-8d77-98757b85df0b" providerId="ADAL" clId="{4BCD9A89-7C6C-4D12-AD30-9D2BDB84237E}" dt="2024-07-08T17:51:48.119" v="535" actId="20577"/>
          <ac:spMkLst>
            <pc:docMk/>
            <pc:sldMk cId="282133345" sldId="292"/>
            <ac:spMk id="11266" creationId="{00000000-0000-0000-0000-000000000000}"/>
          </ac:spMkLst>
        </pc:spChg>
        <pc:picChg chg="add mod modCrop">
          <ac:chgData name="Caitlin Coleman" userId="96f87ca1-0e64-4ae8-8d77-98757b85df0b" providerId="ADAL" clId="{4BCD9A89-7C6C-4D12-AD30-9D2BDB84237E}" dt="2024-07-09T17:14:30.983" v="19307" actId="962"/>
          <ac:picMkLst>
            <pc:docMk/>
            <pc:sldMk cId="282133345" sldId="292"/>
            <ac:picMk id="3" creationId="{D2EC4690-FCC7-E946-16CE-0380F3753179}"/>
          </ac:picMkLst>
        </pc:picChg>
        <pc:picChg chg="del">
          <ac:chgData name="Caitlin Coleman" userId="96f87ca1-0e64-4ae8-8d77-98757b85df0b" providerId="ADAL" clId="{4BCD9A89-7C6C-4D12-AD30-9D2BDB84237E}" dt="2024-07-08T17:51:50.079" v="536" actId="478"/>
          <ac:picMkLst>
            <pc:docMk/>
            <pc:sldMk cId="282133345" sldId="292"/>
            <ac:picMk id="4" creationId="{6B72881C-C0DF-2391-33D6-DE19C919ED93}"/>
          </ac:picMkLst>
        </pc:picChg>
      </pc:sldChg>
      <pc:sldChg chg="addSp delSp modSp add mod ord">
        <pc:chgData name="Caitlin Coleman" userId="96f87ca1-0e64-4ae8-8d77-98757b85df0b" providerId="ADAL" clId="{4BCD9A89-7C6C-4D12-AD30-9D2BDB84237E}" dt="2024-07-09T15:49:17.066" v="15938" actId="1076"/>
        <pc:sldMkLst>
          <pc:docMk/>
          <pc:sldMk cId="3426402880" sldId="293"/>
        </pc:sldMkLst>
        <pc:spChg chg="add del mod">
          <ac:chgData name="Caitlin Coleman" userId="96f87ca1-0e64-4ae8-8d77-98757b85df0b" providerId="ADAL" clId="{4BCD9A89-7C6C-4D12-AD30-9D2BDB84237E}" dt="2024-07-08T18:42:20.989" v="690" actId="478"/>
          <ac:spMkLst>
            <pc:docMk/>
            <pc:sldMk cId="3426402880" sldId="293"/>
            <ac:spMk id="5" creationId="{D40D3E4F-E741-8585-F190-16EEE4AE51DD}"/>
          </ac:spMkLst>
        </pc:spChg>
        <pc:spChg chg="add mod">
          <ac:chgData name="Caitlin Coleman" userId="96f87ca1-0e64-4ae8-8d77-98757b85df0b" providerId="ADAL" clId="{4BCD9A89-7C6C-4D12-AD30-9D2BDB84237E}" dt="2024-07-09T15:49:17.066" v="15938" actId="1076"/>
          <ac:spMkLst>
            <pc:docMk/>
            <pc:sldMk cId="3426402880" sldId="293"/>
            <ac:spMk id="6" creationId="{27FB051D-560F-A30A-8A55-C6C2DB308F7A}"/>
          </ac:spMkLst>
        </pc:spChg>
        <pc:spChg chg="mod">
          <ac:chgData name="Caitlin Coleman" userId="96f87ca1-0e64-4ae8-8d77-98757b85df0b" providerId="ADAL" clId="{4BCD9A89-7C6C-4D12-AD30-9D2BDB84237E}" dt="2024-07-08T17:52:31.563" v="551" actId="20577"/>
          <ac:spMkLst>
            <pc:docMk/>
            <pc:sldMk cId="3426402880" sldId="293"/>
            <ac:spMk id="11266" creationId="{00000000-0000-0000-0000-000000000000}"/>
          </ac:spMkLst>
        </pc:spChg>
        <pc:picChg chg="del mod">
          <ac:chgData name="Caitlin Coleman" userId="96f87ca1-0e64-4ae8-8d77-98757b85df0b" providerId="ADAL" clId="{4BCD9A89-7C6C-4D12-AD30-9D2BDB84237E}" dt="2024-07-08T17:52:33.288" v="553" actId="478"/>
          <ac:picMkLst>
            <pc:docMk/>
            <pc:sldMk cId="3426402880" sldId="293"/>
            <ac:picMk id="3" creationId="{D2EC4690-FCC7-E946-16CE-0380F3753179}"/>
          </ac:picMkLst>
        </pc:picChg>
        <pc:picChg chg="add mod modCrop">
          <ac:chgData name="Caitlin Coleman" userId="96f87ca1-0e64-4ae8-8d77-98757b85df0b" providerId="ADAL" clId="{4BCD9A89-7C6C-4D12-AD30-9D2BDB84237E}" dt="2024-07-08T18:38:50.067" v="633" actId="962"/>
          <ac:picMkLst>
            <pc:docMk/>
            <pc:sldMk cId="3426402880" sldId="293"/>
            <ac:picMk id="4" creationId="{6A51EF3E-85BD-5EA1-C49F-EE045C506B79}"/>
          </ac:picMkLst>
        </pc:picChg>
      </pc:sldChg>
      <pc:sldChg chg="modSp add mod">
        <pc:chgData name="Caitlin Coleman" userId="96f87ca1-0e64-4ae8-8d77-98757b85df0b" providerId="ADAL" clId="{4BCD9A89-7C6C-4D12-AD30-9D2BDB84237E}" dt="2024-07-09T17:29:14.951" v="19309" actId="20577"/>
        <pc:sldMkLst>
          <pc:docMk/>
          <pc:sldMk cId="1742121721" sldId="294"/>
        </pc:sldMkLst>
        <pc:spChg chg="mod">
          <ac:chgData name="Caitlin Coleman" userId="96f87ca1-0e64-4ae8-8d77-98757b85df0b" providerId="ADAL" clId="{4BCD9A89-7C6C-4D12-AD30-9D2BDB84237E}" dt="2024-07-09T14:01:18.928" v="7152" actId="20577"/>
          <ac:spMkLst>
            <pc:docMk/>
            <pc:sldMk cId="1742121721" sldId="294"/>
            <ac:spMk id="11266" creationId="{00000000-0000-0000-0000-000000000000}"/>
          </ac:spMkLst>
        </pc:spChg>
        <pc:spChg chg="mod">
          <ac:chgData name="Caitlin Coleman" userId="96f87ca1-0e64-4ae8-8d77-98757b85df0b" providerId="ADAL" clId="{4BCD9A89-7C6C-4D12-AD30-9D2BDB84237E}" dt="2024-07-09T17:29:14.951" v="19309" actId="20577"/>
          <ac:spMkLst>
            <pc:docMk/>
            <pc:sldMk cId="1742121721" sldId="294"/>
            <ac:spMk id="11267" creationId="{00000000-0000-0000-0000-000000000000}"/>
          </ac:spMkLst>
        </pc:spChg>
      </pc:sldChg>
      <pc:sldChg chg="modSp add mod">
        <pc:chgData name="Caitlin Coleman" userId="96f87ca1-0e64-4ae8-8d77-98757b85df0b" providerId="ADAL" clId="{4BCD9A89-7C6C-4D12-AD30-9D2BDB84237E}" dt="2024-07-09T14:03:16.987" v="7212" actId="403"/>
        <pc:sldMkLst>
          <pc:docMk/>
          <pc:sldMk cId="330549778" sldId="295"/>
        </pc:sldMkLst>
        <pc:spChg chg="mod">
          <ac:chgData name="Caitlin Coleman" userId="96f87ca1-0e64-4ae8-8d77-98757b85df0b" providerId="ADAL" clId="{4BCD9A89-7C6C-4D12-AD30-9D2BDB84237E}" dt="2024-07-09T14:02:20.829" v="7198" actId="20577"/>
          <ac:spMkLst>
            <pc:docMk/>
            <pc:sldMk cId="330549778" sldId="295"/>
            <ac:spMk id="11266" creationId="{00000000-0000-0000-0000-000000000000}"/>
          </ac:spMkLst>
        </pc:spChg>
        <pc:spChg chg="mod">
          <ac:chgData name="Caitlin Coleman" userId="96f87ca1-0e64-4ae8-8d77-98757b85df0b" providerId="ADAL" clId="{4BCD9A89-7C6C-4D12-AD30-9D2BDB84237E}" dt="2024-07-09T14:03:16.987" v="7212" actId="403"/>
          <ac:spMkLst>
            <pc:docMk/>
            <pc:sldMk cId="330549778" sldId="295"/>
            <ac:spMk id="11267" creationId="{00000000-0000-0000-0000-000000000000}"/>
          </ac:spMkLst>
        </pc:spChg>
      </pc:sldChg>
      <pc:sldChg chg="modSp add mod">
        <pc:chgData name="Caitlin Coleman" userId="96f87ca1-0e64-4ae8-8d77-98757b85df0b" providerId="ADAL" clId="{4BCD9A89-7C6C-4D12-AD30-9D2BDB84237E}" dt="2024-07-09T14:03:38.365" v="7216" actId="27636"/>
        <pc:sldMkLst>
          <pc:docMk/>
          <pc:sldMk cId="2255741673" sldId="296"/>
        </pc:sldMkLst>
        <pc:spChg chg="mod">
          <ac:chgData name="Caitlin Coleman" userId="96f87ca1-0e64-4ae8-8d77-98757b85df0b" providerId="ADAL" clId="{4BCD9A89-7C6C-4D12-AD30-9D2BDB84237E}" dt="2024-07-09T14:03:28.861" v="7214" actId="20577"/>
          <ac:spMkLst>
            <pc:docMk/>
            <pc:sldMk cId="2255741673" sldId="296"/>
            <ac:spMk id="11266" creationId="{00000000-0000-0000-0000-000000000000}"/>
          </ac:spMkLst>
        </pc:spChg>
        <pc:spChg chg="mod">
          <ac:chgData name="Caitlin Coleman" userId="96f87ca1-0e64-4ae8-8d77-98757b85df0b" providerId="ADAL" clId="{4BCD9A89-7C6C-4D12-AD30-9D2BDB84237E}" dt="2024-07-09T14:03:38.365" v="7216" actId="27636"/>
          <ac:spMkLst>
            <pc:docMk/>
            <pc:sldMk cId="2255741673" sldId="296"/>
            <ac:spMk id="11267" creationId="{00000000-0000-0000-0000-000000000000}"/>
          </ac:spMkLst>
        </pc:spChg>
      </pc:sldChg>
      <pc:sldChg chg="delSp modSp add mod">
        <pc:chgData name="Caitlin Coleman" userId="96f87ca1-0e64-4ae8-8d77-98757b85df0b" providerId="ADAL" clId="{4BCD9A89-7C6C-4D12-AD30-9D2BDB84237E}" dt="2024-07-09T14:32:08.722" v="9710" actId="27636"/>
        <pc:sldMkLst>
          <pc:docMk/>
          <pc:sldMk cId="1610832928" sldId="297"/>
        </pc:sldMkLst>
        <pc:spChg chg="del">
          <ac:chgData name="Caitlin Coleman" userId="96f87ca1-0e64-4ae8-8d77-98757b85df0b" providerId="ADAL" clId="{4BCD9A89-7C6C-4D12-AD30-9D2BDB84237E}" dt="2024-07-09T14:27:25.747" v="8896" actId="478"/>
          <ac:spMkLst>
            <pc:docMk/>
            <pc:sldMk cId="1610832928" sldId="297"/>
            <ac:spMk id="4" creationId="{0B2E55C4-D1C2-890A-154B-1B28D068945B}"/>
          </ac:spMkLst>
        </pc:spChg>
        <pc:spChg chg="del">
          <ac:chgData name="Caitlin Coleman" userId="96f87ca1-0e64-4ae8-8d77-98757b85df0b" providerId="ADAL" clId="{4BCD9A89-7C6C-4D12-AD30-9D2BDB84237E}" dt="2024-07-09T14:27:24.386" v="8895" actId="478"/>
          <ac:spMkLst>
            <pc:docMk/>
            <pc:sldMk cId="1610832928" sldId="297"/>
            <ac:spMk id="5" creationId="{E644E678-84FA-58D0-CDC5-9FFD4085781D}"/>
          </ac:spMkLst>
        </pc:spChg>
        <pc:spChg chg="mod">
          <ac:chgData name="Caitlin Coleman" userId="96f87ca1-0e64-4ae8-8d77-98757b85df0b" providerId="ADAL" clId="{4BCD9A89-7C6C-4D12-AD30-9D2BDB84237E}" dt="2024-07-09T14:27:20.475" v="8893" actId="20577"/>
          <ac:spMkLst>
            <pc:docMk/>
            <pc:sldMk cId="1610832928" sldId="297"/>
            <ac:spMk id="11266" creationId="{00000000-0000-0000-0000-000000000000}"/>
          </ac:spMkLst>
        </pc:spChg>
        <pc:spChg chg="mod">
          <ac:chgData name="Caitlin Coleman" userId="96f87ca1-0e64-4ae8-8d77-98757b85df0b" providerId="ADAL" clId="{4BCD9A89-7C6C-4D12-AD30-9D2BDB84237E}" dt="2024-07-09T14:32:08.722" v="9710" actId="27636"/>
          <ac:spMkLst>
            <pc:docMk/>
            <pc:sldMk cId="1610832928" sldId="297"/>
            <ac:spMk id="11267" creationId="{00000000-0000-0000-0000-000000000000}"/>
          </ac:spMkLst>
        </pc:spChg>
        <pc:picChg chg="del">
          <ac:chgData name="Caitlin Coleman" userId="96f87ca1-0e64-4ae8-8d77-98757b85df0b" providerId="ADAL" clId="{4BCD9A89-7C6C-4D12-AD30-9D2BDB84237E}" dt="2024-07-09T14:27:22.738" v="8894" actId="478"/>
          <ac:picMkLst>
            <pc:docMk/>
            <pc:sldMk cId="1610832928" sldId="297"/>
            <ac:picMk id="3" creationId="{9E10D30A-F187-ECBF-7C4F-028E384B6240}"/>
          </ac:picMkLst>
        </pc:picChg>
      </pc:sldChg>
      <pc:sldChg chg="delSp modSp add mod">
        <pc:chgData name="Caitlin Coleman" userId="96f87ca1-0e64-4ae8-8d77-98757b85df0b" providerId="ADAL" clId="{4BCD9A89-7C6C-4D12-AD30-9D2BDB84237E}" dt="2024-07-09T17:40:46.476" v="19316" actId="20577"/>
        <pc:sldMkLst>
          <pc:docMk/>
          <pc:sldMk cId="2491918801" sldId="298"/>
        </pc:sldMkLst>
        <pc:spChg chg="del">
          <ac:chgData name="Caitlin Coleman" userId="96f87ca1-0e64-4ae8-8d77-98757b85df0b" providerId="ADAL" clId="{4BCD9A89-7C6C-4D12-AD30-9D2BDB84237E}" dt="2024-07-09T14:54:29.011" v="10794" actId="478"/>
          <ac:spMkLst>
            <pc:docMk/>
            <pc:sldMk cId="2491918801" sldId="298"/>
            <ac:spMk id="5" creationId="{FECDF944-E630-5730-5D39-9D09A1AC1B2D}"/>
          </ac:spMkLst>
        </pc:spChg>
        <pc:spChg chg="del">
          <ac:chgData name="Caitlin Coleman" userId="96f87ca1-0e64-4ae8-8d77-98757b85df0b" providerId="ADAL" clId="{4BCD9A89-7C6C-4D12-AD30-9D2BDB84237E}" dt="2024-07-09T14:54:27.695" v="10793" actId="478"/>
          <ac:spMkLst>
            <pc:docMk/>
            <pc:sldMk cId="2491918801" sldId="298"/>
            <ac:spMk id="6" creationId="{8DA3E62C-4A2B-88B5-41C3-92E196398C11}"/>
          </ac:spMkLst>
        </pc:spChg>
        <pc:spChg chg="mod">
          <ac:chgData name="Caitlin Coleman" userId="96f87ca1-0e64-4ae8-8d77-98757b85df0b" providerId="ADAL" clId="{4BCD9A89-7C6C-4D12-AD30-9D2BDB84237E}" dt="2024-07-09T14:54:22.366" v="10791" actId="404"/>
          <ac:spMkLst>
            <pc:docMk/>
            <pc:sldMk cId="2491918801" sldId="298"/>
            <ac:spMk id="11266" creationId="{00000000-0000-0000-0000-000000000000}"/>
          </ac:spMkLst>
        </pc:spChg>
        <pc:spChg chg="mod">
          <ac:chgData name="Caitlin Coleman" userId="96f87ca1-0e64-4ae8-8d77-98757b85df0b" providerId="ADAL" clId="{4BCD9A89-7C6C-4D12-AD30-9D2BDB84237E}" dt="2024-07-09T17:40:46.476" v="19316" actId="20577"/>
          <ac:spMkLst>
            <pc:docMk/>
            <pc:sldMk cId="2491918801" sldId="298"/>
            <ac:spMk id="11267" creationId="{00000000-0000-0000-0000-000000000000}"/>
          </ac:spMkLst>
        </pc:spChg>
        <pc:picChg chg="del">
          <ac:chgData name="Caitlin Coleman" userId="96f87ca1-0e64-4ae8-8d77-98757b85df0b" providerId="ADAL" clId="{4BCD9A89-7C6C-4D12-AD30-9D2BDB84237E}" dt="2024-07-09T14:54:24.977" v="10792" actId="478"/>
          <ac:picMkLst>
            <pc:docMk/>
            <pc:sldMk cId="2491918801" sldId="298"/>
            <ac:picMk id="4" creationId="{7729F135-1920-D497-A632-D94B36F46310}"/>
          </ac:picMkLst>
        </pc:picChg>
      </pc:sldChg>
      <pc:sldChg chg="modSp add mod ord">
        <pc:chgData name="Caitlin Coleman" userId="96f87ca1-0e64-4ae8-8d77-98757b85df0b" providerId="ADAL" clId="{4BCD9A89-7C6C-4D12-AD30-9D2BDB84237E}" dt="2024-07-09T15:09:11.253" v="12666" actId="403"/>
        <pc:sldMkLst>
          <pc:docMk/>
          <pc:sldMk cId="1031290553" sldId="299"/>
        </pc:sldMkLst>
        <pc:spChg chg="mod">
          <ac:chgData name="Caitlin Coleman" userId="96f87ca1-0e64-4ae8-8d77-98757b85df0b" providerId="ADAL" clId="{4BCD9A89-7C6C-4D12-AD30-9D2BDB84237E}" dt="2024-07-09T15:05:08.659" v="12021" actId="20577"/>
          <ac:spMkLst>
            <pc:docMk/>
            <pc:sldMk cId="1031290553" sldId="299"/>
            <ac:spMk id="11266" creationId="{00000000-0000-0000-0000-000000000000}"/>
          </ac:spMkLst>
        </pc:spChg>
        <pc:spChg chg="mod">
          <ac:chgData name="Caitlin Coleman" userId="96f87ca1-0e64-4ae8-8d77-98757b85df0b" providerId="ADAL" clId="{4BCD9A89-7C6C-4D12-AD30-9D2BDB84237E}" dt="2024-07-09T15:09:11.253" v="12666" actId="403"/>
          <ac:spMkLst>
            <pc:docMk/>
            <pc:sldMk cId="1031290553" sldId="299"/>
            <ac:spMk id="11267" creationId="{00000000-0000-0000-0000-000000000000}"/>
          </ac:spMkLst>
        </pc:spChg>
      </pc:sldChg>
      <pc:sldChg chg="modSp add mod">
        <pc:chgData name="Caitlin Coleman" userId="96f87ca1-0e64-4ae8-8d77-98757b85df0b" providerId="ADAL" clId="{4BCD9A89-7C6C-4D12-AD30-9D2BDB84237E}" dt="2024-07-09T17:45:54.617" v="19322" actId="20577"/>
        <pc:sldMkLst>
          <pc:docMk/>
          <pc:sldMk cId="2132666331" sldId="300"/>
        </pc:sldMkLst>
        <pc:spChg chg="mod">
          <ac:chgData name="Caitlin Coleman" userId="96f87ca1-0e64-4ae8-8d77-98757b85df0b" providerId="ADAL" clId="{4BCD9A89-7C6C-4D12-AD30-9D2BDB84237E}" dt="2024-07-09T15:35:55.969" v="14673" actId="20577"/>
          <ac:spMkLst>
            <pc:docMk/>
            <pc:sldMk cId="2132666331" sldId="300"/>
            <ac:spMk id="11266" creationId="{00000000-0000-0000-0000-000000000000}"/>
          </ac:spMkLst>
        </pc:spChg>
        <pc:spChg chg="mod">
          <ac:chgData name="Caitlin Coleman" userId="96f87ca1-0e64-4ae8-8d77-98757b85df0b" providerId="ADAL" clId="{4BCD9A89-7C6C-4D12-AD30-9D2BDB84237E}" dt="2024-07-09T17:45:54.617" v="19322" actId="20577"/>
          <ac:spMkLst>
            <pc:docMk/>
            <pc:sldMk cId="2132666331" sldId="300"/>
            <ac:spMk id="11267" creationId="{00000000-0000-0000-0000-000000000000}"/>
          </ac:spMkLst>
        </pc:spChg>
      </pc:sldChg>
      <pc:sldChg chg="modSp add mod">
        <pc:chgData name="Caitlin Coleman" userId="96f87ca1-0e64-4ae8-8d77-98757b85df0b" providerId="ADAL" clId="{4BCD9A89-7C6C-4D12-AD30-9D2BDB84237E}" dt="2024-07-09T17:44:07.604" v="19319" actId="20577"/>
        <pc:sldMkLst>
          <pc:docMk/>
          <pc:sldMk cId="3327567579" sldId="301"/>
        </pc:sldMkLst>
        <pc:spChg chg="mod">
          <ac:chgData name="Caitlin Coleman" userId="96f87ca1-0e64-4ae8-8d77-98757b85df0b" providerId="ADAL" clId="{4BCD9A89-7C6C-4D12-AD30-9D2BDB84237E}" dt="2024-07-09T15:35:20.290" v="14661" actId="20577"/>
          <ac:spMkLst>
            <pc:docMk/>
            <pc:sldMk cId="3327567579" sldId="301"/>
            <ac:spMk id="11266" creationId="{00000000-0000-0000-0000-000000000000}"/>
          </ac:spMkLst>
        </pc:spChg>
        <pc:spChg chg="mod">
          <ac:chgData name="Caitlin Coleman" userId="96f87ca1-0e64-4ae8-8d77-98757b85df0b" providerId="ADAL" clId="{4BCD9A89-7C6C-4D12-AD30-9D2BDB84237E}" dt="2024-07-09T17:44:07.604" v="19319" actId="20577"/>
          <ac:spMkLst>
            <pc:docMk/>
            <pc:sldMk cId="3327567579" sldId="301"/>
            <ac:spMk id="11267" creationId="{00000000-0000-0000-0000-000000000000}"/>
          </ac:spMkLst>
        </pc:spChg>
      </pc:sldChg>
      <pc:sldChg chg="modSp add mod">
        <pc:chgData name="Caitlin Coleman" userId="96f87ca1-0e64-4ae8-8d77-98757b85df0b" providerId="ADAL" clId="{4BCD9A89-7C6C-4D12-AD30-9D2BDB84237E}" dt="2024-07-09T16:05:05.807" v="17261" actId="20577"/>
        <pc:sldMkLst>
          <pc:docMk/>
          <pc:sldMk cId="2031187290" sldId="302"/>
        </pc:sldMkLst>
        <pc:spChg chg="mod">
          <ac:chgData name="Caitlin Coleman" userId="96f87ca1-0e64-4ae8-8d77-98757b85df0b" providerId="ADAL" clId="{4BCD9A89-7C6C-4D12-AD30-9D2BDB84237E}" dt="2024-07-09T16:05:05.807" v="17261" actId="20577"/>
          <ac:spMkLst>
            <pc:docMk/>
            <pc:sldMk cId="2031187290" sldId="302"/>
            <ac:spMk id="2" creationId="{671ED285-5CB0-174E-014C-EE0E32FC90D6}"/>
          </ac:spMkLst>
        </pc:spChg>
        <pc:spChg chg="mod">
          <ac:chgData name="Caitlin Coleman" userId="96f87ca1-0e64-4ae8-8d77-98757b85df0b" providerId="ADAL" clId="{4BCD9A89-7C6C-4D12-AD30-9D2BDB84237E}" dt="2024-07-09T16:04:59.416" v="17259" actId="403"/>
          <ac:spMkLst>
            <pc:docMk/>
            <pc:sldMk cId="2031187290" sldId="302"/>
            <ac:spMk id="3" creationId="{0D54836E-1DE3-02CC-70C3-EB5C16CF3F62}"/>
          </ac:spMkLst>
        </pc:spChg>
      </pc:sldChg>
      <pc:sldChg chg="modSp add mod">
        <pc:chgData name="Caitlin Coleman" userId="96f87ca1-0e64-4ae8-8d77-98757b85df0b" providerId="ADAL" clId="{4BCD9A89-7C6C-4D12-AD30-9D2BDB84237E}" dt="2024-07-09T16:16:38.664" v="19140" actId="27636"/>
        <pc:sldMkLst>
          <pc:docMk/>
          <pc:sldMk cId="2119677983" sldId="303"/>
        </pc:sldMkLst>
        <pc:spChg chg="mod">
          <ac:chgData name="Caitlin Coleman" userId="96f87ca1-0e64-4ae8-8d77-98757b85df0b" providerId="ADAL" clId="{4BCD9A89-7C6C-4D12-AD30-9D2BDB84237E}" dt="2024-07-09T16:16:33.227" v="19138" actId="404"/>
          <ac:spMkLst>
            <pc:docMk/>
            <pc:sldMk cId="2119677983" sldId="303"/>
            <ac:spMk id="11266" creationId="{00000000-0000-0000-0000-000000000000}"/>
          </ac:spMkLst>
        </pc:spChg>
        <pc:spChg chg="mod">
          <ac:chgData name="Caitlin Coleman" userId="96f87ca1-0e64-4ae8-8d77-98757b85df0b" providerId="ADAL" clId="{4BCD9A89-7C6C-4D12-AD30-9D2BDB84237E}" dt="2024-07-09T16:16:38.664" v="19140" actId="27636"/>
          <ac:spMkLst>
            <pc:docMk/>
            <pc:sldMk cId="2119677983" sldId="303"/>
            <ac:spMk id="11267" creationId="{00000000-0000-0000-0000-000000000000}"/>
          </ac:spMkLst>
        </pc:spChg>
      </pc:sldChg>
      <pc:sldChg chg="addSp modSp del mod">
        <pc:chgData name="Caitlin Coleman" userId="96f87ca1-0e64-4ae8-8d77-98757b85df0b" providerId="ADAL" clId="{4BCD9A89-7C6C-4D12-AD30-9D2BDB84237E}" dt="2024-07-09T16:54:08.188" v="19154" actId="2696"/>
        <pc:sldMkLst>
          <pc:docMk/>
          <pc:sldMk cId="471409937" sldId="304"/>
        </pc:sldMkLst>
        <pc:spChg chg="add mod">
          <ac:chgData name="Caitlin Coleman" userId="96f87ca1-0e64-4ae8-8d77-98757b85df0b" providerId="ADAL" clId="{4BCD9A89-7C6C-4D12-AD30-9D2BDB84237E}" dt="2024-07-09T16:42:47.154" v="19150"/>
          <ac:spMkLst>
            <pc:docMk/>
            <pc:sldMk cId="471409937" sldId="304"/>
            <ac:spMk id="2" creationId="{552AFE42-268E-833D-1035-7A2613F3ABD1}"/>
          </ac:spMkLst>
        </pc:spChg>
        <pc:spChg chg="mod">
          <ac:chgData name="Caitlin Coleman" userId="96f87ca1-0e64-4ae8-8d77-98757b85df0b" providerId="ADAL" clId="{4BCD9A89-7C6C-4D12-AD30-9D2BDB84237E}" dt="2024-07-09T16:42:52.764" v="19151" actId="962"/>
          <ac:spMkLst>
            <pc:docMk/>
            <pc:sldMk cId="471409937" sldId="304"/>
            <ac:spMk id="3" creationId="{E4412F44-E9AD-CA5D-3424-C0919E7B7254}"/>
          </ac:spMkLst>
        </pc:spChg>
        <pc:spChg chg="mod">
          <ac:chgData name="Caitlin Coleman" userId="96f87ca1-0e64-4ae8-8d77-98757b85df0b" providerId="ADAL" clId="{4BCD9A89-7C6C-4D12-AD30-9D2BDB84237E}" dt="2024-07-09T16:42:53.874" v="19153" actId="962"/>
          <ac:spMkLst>
            <pc:docMk/>
            <pc:sldMk cId="471409937" sldId="304"/>
            <ac:spMk id="10" creationId="{00000000-0000-0000-0000-000000000000}"/>
          </ac:spMkLst>
        </pc:spChg>
        <pc:cxnChg chg="mod">
          <ac:chgData name="Caitlin Coleman" userId="96f87ca1-0e64-4ae8-8d77-98757b85df0b" providerId="ADAL" clId="{4BCD9A89-7C6C-4D12-AD30-9D2BDB84237E}" dt="2024-07-09T16:42:53.364" v="19152" actId="962"/>
          <ac:cxnSpMkLst>
            <pc:docMk/>
            <pc:sldMk cId="471409937" sldId="304"/>
            <ac:cxnSpMk id="19" creationId="{00000000-0000-0000-0000-000000000000}"/>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10/16/2024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10/16/2024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Cells of the protist choanoflagellate clade closely resemble sponge choanocyte cells. Beating of choanocyte flagella draws water through the sponge so that nutrients can be extracted and waste removed.</a:t>
            </a:r>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4085964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30</a:t>
            </a:fld>
            <a:endParaRPr lang="en-US" dirty="0"/>
          </a:p>
        </p:txBody>
      </p:sp>
    </p:spTree>
    <p:extLst>
      <p:ext uri="{BB962C8B-B14F-4D97-AF65-F5344CB8AC3E}">
        <p14:creationId xmlns:p14="http://schemas.microsoft.com/office/powerpoint/2010/main" val="2448748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The tree of life can be depicted in the form of a phylogenetic tree, where branch points represent nearest common ancestors and branch lengths represent evolutionary time scales. </a:t>
            </a:r>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1242647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Phylogenetic trees are derived from calculations based on multiple sequence alignments. Multiple sequence alignments compare protein and gene sequences to identify sites where mutations occur. Here, the sequences for a protein, TMEM66, are compared across species. [</a:t>
            </a:r>
            <a:r>
              <a:rPr lang="en-US" dirty="0" err="1"/>
              <a:t>Hsa</a:t>
            </a:r>
            <a:r>
              <a:rPr lang="en-US" dirty="0"/>
              <a:t> = Homo sapiens  (humans), </a:t>
            </a:r>
            <a:r>
              <a:rPr lang="en-US" dirty="0" err="1"/>
              <a:t>Mmu</a:t>
            </a:r>
            <a:r>
              <a:rPr lang="en-US" dirty="0"/>
              <a:t> = Mus musculus  (mouse), </a:t>
            </a:r>
            <a:r>
              <a:rPr lang="en-US" dirty="0" err="1"/>
              <a:t>Cel</a:t>
            </a:r>
            <a:r>
              <a:rPr lang="en-US" dirty="0"/>
              <a:t> = C. elegans  (nematode worm)] </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3060105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(a) Earth’s history is divided into eons, eras, and periods. Note that the Ediacaran Period starts in the Proterozoic eon and ends in the Cambrian Period of the Phanerozoic eon. Note that dates are indicated as million years ago (MYA </a:t>
            </a:r>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3363885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(b) Stages on the geological time scale are represented as a spiral.</a:t>
            </a:r>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3984101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9: The oxygen concentration in Earth’s atmosphere rose sharply around 300 million years ago.</a:t>
            </a:r>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3920406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10: Mass extinctions have occurred repeatedly over geological time.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dirty="0"/>
          </a:p>
        </p:txBody>
      </p:sp>
    </p:spTree>
    <p:extLst>
      <p:ext uri="{BB962C8B-B14F-4D97-AF65-F5344CB8AC3E}">
        <p14:creationId xmlns:p14="http://schemas.microsoft.com/office/powerpoint/2010/main" val="1760620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29</a:t>
            </a:fld>
            <a:endParaRPr lang="en-US" dirty="0"/>
          </a:p>
        </p:txBody>
      </p:sp>
    </p:spTree>
    <p:extLst>
      <p:ext uri="{BB962C8B-B14F-4D97-AF65-F5344CB8AC3E}">
        <p14:creationId xmlns:p14="http://schemas.microsoft.com/office/powerpoint/2010/main" val="21045648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3226114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27.3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Animal Phylogeny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Modern Advances in Phylogenetic Understanding Come from Molecular Analyses</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dirty="0"/>
              <a:t>Changes to phylogenetic tree difficult to track and understand and are evidence of the process of science</a:t>
            </a:r>
          </a:p>
          <a:p>
            <a:r>
              <a:rPr lang="en-US" dirty="0"/>
              <a:t>Data and analytical methods play significant role in phylogeny development and are not complete</a:t>
            </a:r>
          </a:p>
          <a:p>
            <a:pPr lvl="1"/>
            <a:r>
              <a:rPr lang="en-US" dirty="0"/>
              <a:t>Why we cannot dismiss a former phylogenetic tree as inaccurate</a:t>
            </a:r>
          </a:p>
          <a:p>
            <a:pPr lvl="1"/>
            <a:r>
              <a:rPr lang="en-US" dirty="0"/>
              <a:t>Example: Reanalysis of molecular evidence refuted proposition that comb jellies are phylogenetically oldest extant animal group; reaffirms traditional view that sponges were first phylum to diverge from common ancestor of metazoans</a:t>
            </a:r>
          </a:p>
        </p:txBody>
      </p:sp>
    </p:spTree>
    <p:extLst>
      <p:ext uri="{BB962C8B-B14F-4D97-AF65-F5344CB8AC3E}">
        <p14:creationId xmlns:p14="http://schemas.microsoft.com/office/powerpoint/2010/main" val="2255741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27.3 Figure 3</a:t>
            </a:r>
            <a:endParaRPr lang="en-US" sz="3200" dirty="0">
              <a:solidFill>
                <a:schemeClr val="accent1"/>
              </a:solidFill>
            </a:endParaRPr>
          </a:p>
        </p:txBody>
      </p:sp>
      <p:sp>
        <p:nvSpPr>
          <p:cNvPr id="6" name="Photo Credit 1">
            <a:extLst>
              <a:ext uri="{FF2B5EF4-FFF2-40B4-BE49-F238E27FC236}">
                <a16:creationId xmlns:a16="http://schemas.microsoft.com/office/drawing/2014/main" id="{5E10D08A-21A8-B19F-E9F8-7C175D7AF82B}"/>
              </a:ext>
            </a:extLst>
          </p:cNvPr>
          <p:cNvSpPr txBox="1"/>
          <p:nvPr/>
        </p:nvSpPr>
        <p:spPr>
          <a:xfrm>
            <a:off x="2285999" y="5545276"/>
            <a:ext cx="4572000" cy="215444"/>
          </a:xfrm>
          <a:prstGeom prst="rect">
            <a:avLst/>
          </a:prstGeom>
          <a:noFill/>
        </p:spPr>
        <p:txBody>
          <a:bodyPr wrap="square">
            <a:spAutoFit/>
          </a:bodyPr>
          <a:lstStyle/>
          <a:p>
            <a:pPr algn="ctr"/>
            <a:r>
              <a:rPr lang="en-US" sz="800" dirty="0"/>
              <a:t>NASA on Wikimedia Commons. "Phylogenetic tree."</a:t>
            </a:r>
          </a:p>
        </p:txBody>
      </p:sp>
      <p:pic>
        <p:nvPicPr>
          <p:cNvPr id="2" name="Content Placeholder 6" descr="An image of a phylogenetic tree representing the tree of life, illustrating common ancestry and evolutionary time scales through branch points and branch lengths">
            <a:extLst>
              <a:ext uri="{FF2B5EF4-FFF2-40B4-BE49-F238E27FC236}">
                <a16:creationId xmlns:a16="http://schemas.microsoft.com/office/drawing/2014/main" id="{2618E676-81E2-1A2A-3448-B386B97AE5CE}"/>
              </a:ext>
            </a:extLst>
          </p:cNvPr>
          <p:cNvPicPr>
            <a:picLocks noGrp="1" noChangeAspect="1"/>
          </p:cNvPicPr>
          <p:nvPr>
            <p:ph idx="1"/>
          </p:nvPr>
        </p:nvPicPr>
        <p:blipFill>
          <a:blip r:embed="rId3"/>
          <a:srcRect l="4630" t="5333" r="3704" b="4339"/>
          <a:stretch/>
        </p:blipFill>
        <p:spPr>
          <a:xfrm>
            <a:off x="800099" y="1364073"/>
            <a:ext cx="7543800" cy="4129854"/>
          </a:xfrm>
        </p:spPr>
      </p:pic>
    </p:spTree>
    <p:extLst>
      <p:ext uri="{BB962C8B-B14F-4D97-AF65-F5344CB8AC3E}">
        <p14:creationId xmlns:p14="http://schemas.microsoft.com/office/powerpoint/2010/main" val="2261891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27.3 Figure 4</a:t>
            </a:r>
            <a:endParaRPr lang="en-US" sz="3200" dirty="0">
              <a:solidFill>
                <a:schemeClr val="accent1"/>
              </a:solidFill>
            </a:endParaRPr>
          </a:p>
        </p:txBody>
      </p:sp>
      <p:sp>
        <p:nvSpPr>
          <p:cNvPr id="6" name="Photo Credit 1">
            <a:extLst>
              <a:ext uri="{FF2B5EF4-FFF2-40B4-BE49-F238E27FC236}">
                <a16:creationId xmlns:a16="http://schemas.microsoft.com/office/drawing/2014/main" id="{F1EB378E-4B1B-3FE9-6C7F-20CB9CC84311}"/>
              </a:ext>
            </a:extLst>
          </p:cNvPr>
          <p:cNvSpPr txBox="1"/>
          <p:nvPr/>
        </p:nvSpPr>
        <p:spPr>
          <a:xfrm>
            <a:off x="2285999" y="5567047"/>
            <a:ext cx="4572000" cy="215444"/>
          </a:xfrm>
          <a:prstGeom prst="rect">
            <a:avLst/>
          </a:prstGeom>
          <a:noFill/>
        </p:spPr>
        <p:txBody>
          <a:bodyPr wrap="square">
            <a:spAutoFit/>
          </a:bodyPr>
          <a:lstStyle/>
          <a:p>
            <a:pPr algn="ctr"/>
            <a:r>
              <a:rPr lang="en-US" sz="800" dirty="0"/>
              <a:t>Wikid25 on Wikimedia Commons. "Multiple sequence alignments."</a:t>
            </a:r>
          </a:p>
        </p:txBody>
      </p:sp>
      <p:pic>
        <p:nvPicPr>
          <p:cNvPr id="2" name="Content Placeholder 5" descr="The image is a comparison of protein sequences for T M E M 66 across the species Human (Homo sapiens), Mouse (Mus musculus), and C. elegans (nematode worm), revealing evolutionary relationships through a phylogenetic tree derived from multiple sequence alignments.">
            <a:extLst>
              <a:ext uri="{FF2B5EF4-FFF2-40B4-BE49-F238E27FC236}">
                <a16:creationId xmlns:a16="http://schemas.microsoft.com/office/drawing/2014/main" id="{8A430FF8-EB45-A56A-3080-E4EA93B6FAA9}"/>
              </a:ext>
            </a:extLst>
          </p:cNvPr>
          <p:cNvPicPr>
            <a:picLocks noGrp="1" noChangeAspect="1"/>
          </p:cNvPicPr>
          <p:nvPr>
            <p:ph idx="1"/>
          </p:nvPr>
        </p:nvPicPr>
        <p:blipFill>
          <a:blip r:embed="rId3"/>
          <a:srcRect l="14816" t="5332" r="13889" b="4668"/>
          <a:stretch/>
        </p:blipFill>
        <p:spPr>
          <a:xfrm>
            <a:off x="1638299" y="1274763"/>
            <a:ext cx="5867400" cy="4114800"/>
          </a:xfrm>
        </p:spPr>
      </p:pic>
    </p:spTree>
    <p:extLst>
      <p:ext uri="{BB962C8B-B14F-4D97-AF65-F5344CB8AC3E}">
        <p14:creationId xmlns:p14="http://schemas.microsoft.com/office/powerpoint/2010/main" val="58486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Evolutionary History of the Animal Kingdom</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dirty="0"/>
              <a:t>Questions regarding origins and evolutionary history of animal kingdom continuing to be researched and debated as new fossil and molecular evidence is discovered:</a:t>
            </a:r>
          </a:p>
          <a:p>
            <a:pPr lvl="1"/>
            <a:r>
              <a:rPr lang="en-US" dirty="0"/>
              <a:t>How long have animals existed on Earth?</a:t>
            </a:r>
          </a:p>
          <a:p>
            <a:pPr lvl="1"/>
            <a:r>
              <a:rPr lang="en-US" dirty="0"/>
              <a:t>What were the earliest members of the animal kingdom?</a:t>
            </a:r>
          </a:p>
          <a:p>
            <a:pPr lvl="1"/>
            <a:r>
              <a:rPr lang="en-US" dirty="0"/>
              <a:t>What organism was their last common ancestor?</a:t>
            </a:r>
          </a:p>
          <a:p>
            <a:r>
              <a:rPr lang="en-US" dirty="0"/>
              <a:t>Modern fossil evidence suggests primitive animal species existed earlier than Cambrian Period of Paleozoic Era (530 MYA) when animal diversity increased</a:t>
            </a:r>
            <a:endParaRPr lang="en-US" dirty="0">
              <a:solidFill>
                <a:srgbClr val="0000FF"/>
              </a:solidFill>
            </a:endParaRPr>
          </a:p>
        </p:txBody>
      </p:sp>
    </p:spTree>
    <p:extLst>
      <p:ext uri="{BB962C8B-B14F-4D97-AF65-F5344CB8AC3E}">
        <p14:creationId xmlns:p14="http://schemas.microsoft.com/office/powerpoint/2010/main" val="3232729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Precambrian Animal Life</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b="1" dirty="0"/>
              <a:t>Ediacaran Period</a:t>
            </a:r>
            <a:r>
              <a:rPr lang="en-US" dirty="0"/>
              <a:t>: geological time period (635</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541 million years ago) when the oldest definite multicellular organisms with tissues evolved; final period of late Proterozoic Neoproterozoic Era</a:t>
            </a:r>
          </a:p>
          <a:p>
            <a:r>
              <a:rPr lang="en-US" dirty="0"/>
              <a:t>Ediacaran fossils first found in Ediacara Hills of Southern Australia</a:t>
            </a:r>
          </a:p>
          <a:p>
            <a:pPr lvl="1"/>
            <a:r>
              <a:rPr lang="en-US" dirty="0"/>
              <a:t>No living representatives of this species</a:t>
            </a:r>
          </a:p>
          <a:p>
            <a:pPr lvl="1"/>
            <a:r>
              <a:rPr lang="en-US" dirty="0"/>
              <a:t>Fossils have impressions that look like feathers or coins</a:t>
            </a:r>
          </a:p>
          <a:p>
            <a:pPr lvl="1"/>
            <a:r>
              <a:rPr lang="en-US" dirty="0"/>
              <a:t>Believed that early animal life (Ediacaran biota) evolved from protists of the time</a:t>
            </a:r>
          </a:p>
        </p:txBody>
      </p:sp>
    </p:spTree>
    <p:extLst>
      <p:ext uri="{BB962C8B-B14F-4D97-AF65-F5344CB8AC3E}">
        <p14:creationId xmlns:p14="http://schemas.microsoft.com/office/powerpoint/2010/main" val="547653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27.3 Figure 5a</a:t>
            </a:r>
            <a:endParaRPr lang="en-US" sz="3200" dirty="0">
              <a:solidFill>
                <a:schemeClr val="accent1"/>
              </a:solidFill>
            </a:endParaRPr>
          </a:p>
        </p:txBody>
      </p:sp>
      <p:sp>
        <p:nvSpPr>
          <p:cNvPr id="6" name="Photo Credit 1">
            <a:extLst>
              <a:ext uri="{FF2B5EF4-FFF2-40B4-BE49-F238E27FC236}">
                <a16:creationId xmlns:a16="http://schemas.microsoft.com/office/drawing/2014/main" id="{3E4C5CF6-6E75-A7EE-D9E5-28F4CF05B1C7}"/>
              </a:ext>
            </a:extLst>
          </p:cNvPr>
          <p:cNvSpPr txBox="1"/>
          <p:nvPr/>
        </p:nvSpPr>
        <p:spPr>
          <a:xfrm>
            <a:off x="2286000" y="5796139"/>
            <a:ext cx="4572000" cy="215444"/>
          </a:xfrm>
          <a:prstGeom prst="rect">
            <a:avLst/>
          </a:prstGeom>
          <a:noFill/>
        </p:spPr>
        <p:txBody>
          <a:bodyPr wrap="square">
            <a:spAutoFit/>
          </a:bodyPr>
          <a:lstStyle/>
          <a:p>
            <a:pPr algn="ctr"/>
            <a:r>
              <a:rPr lang="en-US" sz="800" dirty="0"/>
              <a:t>Thanaben on Wikimedia Commons. "Geologic time scale."</a:t>
            </a:r>
          </a:p>
        </p:txBody>
      </p:sp>
      <p:pic>
        <p:nvPicPr>
          <p:cNvPr id="2" name="Content Placeholder 6" descr="Image (a) describes the eras in Earth's history. The Earth's history is divided into four eons, the Pre-Archean, Archaea, Proteozoic, Phanerozoic. The oldest eon, the Pre-Archean, spans the beginning of Earth's history to about 3.8 billion years ago. The Archean Eon spans 2.5 to 3.8 billion years ago, and the Proterozoic spans 570 million to 2.5 billion years ago. The Pharenozoic Eon, from 570 million years ago to present time, is subdivided into the Paleozoic, Mesozoic, and Cenozoic Eras. The Paleozoic Era, from 240 to 570 million years ago, is further divided into seven periods: the Cambrian from 500 to 570 million years ago, the Ordovician from 435 to 500 million years ago, the Silurian from 410 to 435 million years ago, the Devonian from 360 to 410 million years ago, the Mississippian from 330 to 360 million years ago, the Pennsylvanian from 290 to 330 million years ago, and the Permian from 240 to 290 million years ago. The Mesozoic Era, from 66 to 240 million years ago, is divided into three periods, the Triassic from 205 to 240 million years ago, the Jurassic from 138 to 205 million years ago, and the Cretaceous, from 66 to 138 million years ago. The Cenozoic Era, from 66 million years ago to modern times, is divided into two eras, the Tertiary and the Quaternary. The Tertiary Period spans 66 to 1.6 million years ago. The Quaternary Period spans 1.6 million years ago to modern times.">
            <a:extLst>
              <a:ext uri="{FF2B5EF4-FFF2-40B4-BE49-F238E27FC236}">
                <a16:creationId xmlns:a16="http://schemas.microsoft.com/office/drawing/2014/main" id="{69C4D7CF-4B35-DF4E-FF0C-F933CF979B46}"/>
              </a:ext>
            </a:extLst>
          </p:cNvPr>
          <p:cNvPicPr>
            <a:picLocks noGrp="1" noChangeAspect="1"/>
          </p:cNvPicPr>
          <p:nvPr>
            <p:ph idx="1"/>
          </p:nvPr>
        </p:nvPicPr>
        <p:blipFill>
          <a:blip r:embed="rId3"/>
          <a:srcRect l="1852" t="3666" r="53704" b="8001"/>
          <a:stretch/>
        </p:blipFill>
        <p:spPr>
          <a:xfrm>
            <a:off x="2445588" y="1097280"/>
            <a:ext cx="4252823" cy="4695826"/>
          </a:xfrm>
        </p:spPr>
      </p:pic>
    </p:spTree>
    <p:extLst>
      <p:ext uri="{BB962C8B-B14F-4D97-AF65-F5344CB8AC3E}">
        <p14:creationId xmlns:p14="http://schemas.microsoft.com/office/powerpoint/2010/main" val="3233229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27.3 Figure 5b</a:t>
            </a:r>
            <a:endParaRPr lang="en-US" sz="3200" dirty="0">
              <a:solidFill>
                <a:schemeClr val="accent1"/>
              </a:solidFill>
            </a:endParaRPr>
          </a:p>
        </p:txBody>
      </p:sp>
      <p:sp>
        <p:nvSpPr>
          <p:cNvPr id="6" name="Photo Credit 1">
            <a:extLst>
              <a:ext uri="{FF2B5EF4-FFF2-40B4-BE49-F238E27FC236}">
                <a16:creationId xmlns:a16="http://schemas.microsoft.com/office/drawing/2014/main" id="{90376D46-C173-DF30-58FB-056CA9D61952}"/>
              </a:ext>
            </a:extLst>
          </p:cNvPr>
          <p:cNvSpPr txBox="1"/>
          <p:nvPr/>
        </p:nvSpPr>
        <p:spPr>
          <a:xfrm>
            <a:off x="2286000" y="5715000"/>
            <a:ext cx="4572000" cy="215444"/>
          </a:xfrm>
          <a:prstGeom prst="rect">
            <a:avLst/>
          </a:prstGeom>
          <a:noFill/>
        </p:spPr>
        <p:txBody>
          <a:bodyPr wrap="square">
            <a:spAutoFit/>
          </a:bodyPr>
          <a:lstStyle/>
          <a:p>
            <a:pPr algn="ctr"/>
            <a:r>
              <a:rPr lang="en-US" sz="800" dirty="0"/>
              <a:t>United States Geological Survey on Wikimedia Commons. "Geological time spiral."</a:t>
            </a:r>
          </a:p>
        </p:txBody>
      </p:sp>
      <p:pic>
        <p:nvPicPr>
          <p:cNvPr id="2" name="Content Placeholder 6" descr="Image (b) shows geological periods in a spiral starting with the beginning of Earth's history at the bottom and ending with modern times at the top. The diversity and complexity of life increases toward the top of the spiral.">
            <a:extLst>
              <a:ext uri="{FF2B5EF4-FFF2-40B4-BE49-F238E27FC236}">
                <a16:creationId xmlns:a16="http://schemas.microsoft.com/office/drawing/2014/main" id="{C2652FD9-0992-8BA6-D309-1E35ED3A28CD}"/>
              </a:ext>
            </a:extLst>
          </p:cNvPr>
          <p:cNvPicPr>
            <a:picLocks noGrp="1" noChangeAspect="1"/>
          </p:cNvPicPr>
          <p:nvPr>
            <p:ph idx="1"/>
          </p:nvPr>
        </p:nvPicPr>
        <p:blipFill>
          <a:blip r:embed="rId3"/>
          <a:srcRect l="47222" t="6998" r="927" b="8001"/>
          <a:stretch/>
        </p:blipFill>
        <p:spPr>
          <a:xfrm>
            <a:off x="2133600" y="1112353"/>
            <a:ext cx="5029200" cy="4580164"/>
          </a:xfrm>
        </p:spPr>
      </p:pic>
    </p:spTree>
    <p:extLst>
      <p:ext uri="{BB962C8B-B14F-4D97-AF65-F5344CB8AC3E}">
        <p14:creationId xmlns:p14="http://schemas.microsoft.com/office/powerpoint/2010/main" val="696358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Precambrian Animal Life</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529840"/>
          </a:xfrm>
          <a:prstGeom prst="rect">
            <a:avLst/>
          </a:prstGeom>
        </p:spPr>
        <p:txBody>
          <a:bodyPr>
            <a:normAutofit fontScale="70000" lnSpcReduction="20000"/>
          </a:bodyPr>
          <a:lstStyle/>
          <a:p>
            <a:r>
              <a:rPr lang="en-US" dirty="0"/>
              <a:t>Ediacaran biota ranged from few millimeters to over a meter for feather-like forms</a:t>
            </a:r>
          </a:p>
          <a:p>
            <a:r>
              <a:rPr lang="en-US" dirty="0"/>
              <a:t>Increasing evidence that more varied and complex animals lived during this time and even before Ediacaran Period</a:t>
            </a:r>
          </a:p>
          <a:p>
            <a:r>
              <a:rPr lang="en-US" dirty="0"/>
              <a:t>Recent fossil discoveries of oldest animals with hard body parts in South Australia</a:t>
            </a:r>
          </a:p>
          <a:p>
            <a:pPr lvl="1"/>
            <a:r>
              <a:rPr lang="en-US" i="1" dirty="0"/>
              <a:t>Coronacollina acula</a:t>
            </a:r>
            <a:r>
              <a:rPr lang="en-US" dirty="0"/>
              <a:t>: spongelike fossils from 560 MYA and show existence of hard body parts and spicules extending 20</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40 cm from thimble-shaped body (~5 cm long)</a:t>
            </a:r>
            <a:endParaRPr lang="en-US" i="1" dirty="0"/>
          </a:p>
        </p:txBody>
      </p:sp>
      <p:sp>
        <p:nvSpPr>
          <p:cNvPr id="4" name="Caption 1">
            <a:extLst>
              <a:ext uri="{FF2B5EF4-FFF2-40B4-BE49-F238E27FC236}">
                <a16:creationId xmlns:a16="http://schemas.microsoft.com/office/drawing/2014/main" id="{0B2E55C4-D1C2-890A-154B-1B28D068945B}"/>
              </a:ext>
              <a:ext uri="{C183D7F6-B498-43B3-948B-1728B52AA6E4}">
                <adec:decorative xmlns:adec="http://schemas.microsoft.com/office/drawing/2017/decorative" val="0"/>
              </a:ext>
            </a:extLst>
          </p:cNvPr>
          <p:cNvSpPr txBox="1"/>
          <p:nvPr/>
        </p:nvSpPr>
        <p:spPr>
          <a:xfrm>
            <a:off x="228600" y="4556838"/>
            <a:ext cx="2410907" cy="1384995"/>
          </a:xfrm>
          <a:prstGeom prst="rect">
            <a:avLst/>
          </a:prstGeom>
          <a:noFill/>
        </p:spPr>
        <p:txBody>
          <a:bodyPr wrap="square" rtlCol="0">
            <a:spAutoFit/>
          </a:bodyPr>
          <a:lstStyle/>
          <a:p>
            <a:r>
              <a:rPr lang="en-US" sz="1400" b="1" dirty="0"/>
              <a:t>27.3 Figure 6: </a:t>
            </a:r>
            <a:r>
              <a:rPr lang="en-US" sz="1400" dirty="0"/>
              <a:t>Fossils of (a) </a:t>
            </a:r>
            <a:r>
              <a:rPr lang="en-US" sz="1400" i="1" dirty="0"/>
              <a:t>Cyclomedusa</a:t>
            </a:r>
            <a:r>
              <a:rPr lang="en-US" sz="1400" dirty="0"/>
              <a:t> (up to 20 cm), (b) </a:t>
            </a:r>
            <a:r>
              <a:rPr lang="en-US" sz="1400" i="1" dirty="0"/>
              <a:t>Dickinsonia</a:t>
            </a:r>
            <a:r>
              <a:rPr lang="en-US" sz="1400" dirty="0"/>
              <a:t> (up to 1.4 m), and (c) </a:t>
            </a:r>
            <a:r>
              <a:rPr lang="en-US" sz="1400" i="1" dirty="0"/>
              <a:t>Spriggina</a:t>
            </a:r>
            <a:r>
              <a:rPr lang="en-US" sz="1400" dirty="0"/>
              <a:t> (up to 5 cm) date to the Ediacaran Period (541–635 million years ago).</a:t>
            </a:r>
          </a:p>
        </p:txBody>
      </p:sp>
      <p:pic>
        <p:nvPicPr>
          <p:cNvPr id="2" name="Content Placeholder 5" descr="Three images of fossils">
            <a:extLst>
              <a:ext uri="{FF2B5EF4-FFF2-40B4-BE49-F238E27FC236}">
                <a16:creationId xmlns:a16="http://schemas.microsoft.com/office/drawing/2014/main" id="{7B276734-5BF0-1FF3-7EDD-D2E19A8D963C}"/>
              </a:ext>
            </a:extLst>
          </p:cNvPr>
          <p:cNvPicPr>
            <a:picLocks noChangeAspect="1"/>
          </p:cNvPicPr>
          <p:nvPr/>
        </p:nvPicPr>
        <p:blipFill>
          <a:blip r:embed="rId2"/>
          <a:srcRect l="2778" t="5332" r="2778" b="40668"/>
          <a:stretch/>
        </p:blipFill>
        <p:spPr>
          <a:xfrm>
            <a:off x="2662953" y="3944205"/>
            <a:ext cx="6096000" cy="1936376"/>
          </a:xfrm>
          <a:prstGeom prst="rect">
            <a:avLst/>
          </a:prstGeom>
        </p:spPr>
      </p:pic>
      <p:sp>
        <p:nvSpPr>
          <p:cNvPr id="5" name="Photo Credit 1">
            <a:extLst>
              <a:ext uri="{FF2B5EF4-FFF2-40B4-BE49-F238E27FC236}">
                <a16:creationId xmlns:a16="http://schemas.microsoft.com/office/drawing/2014/main" id="{E644E678-84FA-58D0-CDC5-9FFD4085781D}"/>
              </a:ext>
            </a:extLst>
          </p:cNvPr>
          <p:cNvSpPr txBox="1"/>
          <p:nvPr/>
        </p:nvSpPr>
        <p:spPr>
          <a:xfrm>
            <a:off x="2286000" y="6061055"/>
            <a:ext cx="4572000" cy="461665"/>
          </a:xfrm>
          <a:prstGeom prst="rect">
            <a:avLst/>
          </a:prstGeom>
          <a:noFill/>
        </p:spPr>
        <p:txBody>
          <a:bodyPr wrap="square">
            <a:spAutoFit/>
          </a:bodyPr>
          <a:lstStyle/>
          <a:p>
            <a:pPr algn="ctr"/>
            <a:r>
              <a:rPr lang="en-US" sz="800" dirty="0"/>
              <a:t>Verisimilus on Wikimedia Commons. "</a:t>
            </a:r>
            <a:r>
              <a:rPr lang="en-US" sz="800" i="1" dirty="0"/>
              <a:t>Cyclomedusa</a:t>
            </a:r>
            <a:r>
              <a:rPr lang="en-US" sz="800" dirty="0"/>
              <a:t> fossil."</a:t>
            </a:r>
          </a:p>
          <a:p>
            <a:pPr algn="ctr"/>
            <a:r>
              <a:rPr lang="en-US" sz="800" dirty="0"/>
              <a:t>Verisimilus on Wikimedia Commons. "</a:t>
            </a:r>
            <a:r>
              <a:rPr lang="en-US" sz="800" i="1" dirty="0"/>
              <a:t>Dickinsonia</a:t>
            </a:r>
            <a:r>
              <a:rPr lang="en-US" sz="800" dirty="0"/>
              <a:t> fossil."</a:t>
            </a:r>
          </a:p>
          <a:p>
            <a:pPr algn="ctr"/>
            <a:r>
              <a:rPr lang="en-US" sz="800" dirty="0"/>
              <a:t>Merikanto~commonswiki on Wikimedia Commons. "</a:t>
            </a:r>
            <a:r>
              <a:rPr lang="en-US" sz="800" i="1" dirty="0"/>
              <a:t>Spriggina</a:t>
            </a:r>
            <a:r>
              <a:rPr lang="en-US" sz="800" dirty="0"/>
              <a:t> fossil."</a:t>
            </a:r>
          </a:p>
        </p:txBody>
      </p:sp>
    </p:spTree>
    <p:extLst>
      <p:ext uri="{BB962C8B-B14F-4D97-AF65-F5344CB8AC3E}">
        <p14:creationId xmlns:p14="http://schemas.microsoft.com/office/powerpoint/2010/main" val="2707176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Precambrian Animal Life</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663440"/>
          </a:xfrm>
          <a:prstGeom prst="rect">
            <a:avLst/>
          </a:prstGeom>
        </p:spPr>
        <p:txBody>
          <a:bodyPr>
            <a:noAutofit/>
          </a:bodyPr>
          <a:lstStyle/>
          <a:p>
            <a:pPr marL="0" indent="0">
              <a:buNone/>
            </a:pPr>
            <a:r>
              <a:rPr lang="en-US" sz="2400" dirty="0"/>
              <a:t>Recent fossil discovery of earliest animal species ever found</a:t>
            </a:r>
          </a:p>
          <a:p>
            <a:r>
              <a:rPr lang="en-US" sz="2400" dirty="0"/>
              <a:t>Validity still under investigation</a:t>
            </a:r>
          </a:p>
          <a:p>
            <a:r>
              <a:rPr lang="en-US" sz="2400" dirty="0"/>
              <a:t>Fossils appear to be small (1 cm long), spongelike creatures, irregularly shaped, with internal tubes or canals</a:t>
            </a:r>
          </a:p>
          <a:p>
            <a:r>
              <a:rPr lang="en-US" sz="2400" dirty="0"/>
              <a:t>From South Australia, dating to 650 MYA, placing it before ice age extinction event (transition period from Cryogenian Period to Ediacaran Period)</a:t>
            </a:r>
          </a:p>
          <a:p>
            <a:pPr lvl="1"/>
            <a:r>
              <a:rPr lang="en-US" sz="2400" b="1" dirty="0"/>
              <a:t>Cryogenian Period</a:t>
            </a:r>
            <a:r>
              <a:rPr lang="en-US" sz="2400" dirty="0"/>
              <a:t>: geological period (720</a:t>
            </a:r>
            <a:r>
              <a:rPr lang="en-US" sz="2400" dirty="0">
                <a:latin typeface="Calibri" panose="020F0502020204030204" pitchFamily="34" charset="0"/>
                <a:ea typeface="Calibri" panose="020F0502020204030204" pitchFamily="34" charset="0"/>
                <a:cs typeface="Calibri" panose="020F0502020204030204" pitchFamily="34" charset="0"/>
              </a:rPr>
              <a:t>–</a:t>
            </a:r>
            <a:r>
              <a:rPr lang="en-US" sz="2400" dirty="0"/>
              <a:t>635 million years ago) characterized by a very cold global climate</a:t>
            </a:r>
          </a:p>
          <a:p>
            <a:r>
              <a:rPr lang="en-US" sz="2400" dirty="0"/>
              <a:t>Prior to this discover, most believed that there was no animal life prior to Ediacaran Period; now believe animals evolved during Cryogenian Period</a:t>
            </a:r>
          </a:p>
        </p:txBody>
      </p:sp>
    </p:spTree>
    <p:extLst>
      <p:ext uri="{BB962C8B-B14F-4D97-AF65-F5344CB8AC3E}">
        <p14:creationId xmlns:p14="http://schemas.microsoft.com/office/powerpoint/2010/main" val="1610832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Cambrian Explosion of Animal Life</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3215640"/>
          </a:xfrm>
          <a:prstGeom prst="rect">
            <a:avLst/>
          </a:prstGeom>
        </p:spPr>
        <p:txBody>
          <a:bodyPr>
            <a:normAutofit fontScale="70000" lnSpcReduction="20000"/>
          </a:bodyPr>
          <a:lstStyle/>
          <a:p>
            <a:r>
              <a:rPr lang="en-US" b="1" dirty="0"/>
              <a:t>Cambrian explosion</a:t>
            </a:r>
            <a:r>
              <a:rPr lang="en-US" dirty="0"/>
              <a:t>: time during the Cambrian Period (541</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485 million years ago) when most of the animal phyla in existence today evolved</a:t>
            </a:r>
          </a:p>
          <a:p>
            <a:r>
              <a:rPr lang="en-US" dirty="0"/>
              <a:t>Marked by rapid evolution of new animal phyla and rapid diversification of animals</a:t>
            </a:r>
          </a:p>
          <a:p>
            <a:r>
              <a:rPr lang="en-US" dirty="0"/>
              <a:t>Echinoderms, mollusks, worms, arthropods, and chordates arose</a:t>
            </a:r>
          </a:p>
          <a:p>
            <a:pPr lvl="1"/>
            <a:r>
              <a:rPr lang="en-US" dirty="0"/>
              <a:t>Top predator possibly arthropod-like creature named </a:t>
            </a:r>
            <a:r>
              <a:rPr lang="en-US" i="1" dirty="0"/>
              <a:t>Anomalocaris </a:t>
            </a:r>
            <a:r>
              <a:rPr lang="en-US" dirty="0"/>
              <a:t>(animal over a meter long with compound eyes and spiky tentacles)</a:t>
            </a:r>
          </a:p>
          <a:p>
            <a:r>
              <a:rPr lang="en-US" dirty="0"/>
              <a:t>All Cambrian animals already exhibited complex structures, meaning ancestors existed earlier</a:t>
            </a:r>
          </a:p>
        </p:txBody>
      </p:sp>
      <p:sp>
        <p:nvSpPr>
          <p:cNvPr id="4" name="Caption 1">
            <a:extLst>
              <a:ext uri="{FF2B5EF4-FFF2-40B4-BE49-F238E27FC236}">
                <a16:creationId xmlns:a16="http://schemas.microsoft.com/office/drawing/2014/main" id="{079C1A3D-98CA-6296-63FE-8A6DA40736C8}"/>
              </a:ext>
              <a:ext uri="{C183D7F6-B498-43B3-948B-1728B52AA6E4}">
                <adec:decorative xmlns:adec="http://schemas.microsoft.com/office/drawing/2017/decorative" val="0"/>
              </a:ext>
            </a:extLst>
          </p:cNvPr>
          <p:cNvSpPr txBox="1"/>
          <p:nvPr/>
        </p:nvSpPr>
        <p:spPr>
          <a:xfrm>
            <a:off x="495300" y="4757262"/>
            <a:ext cx="3200400" cy="954107"/>
          </a:xfrm>
          <a:prstGeom prst="rect">
            <a:avLst/>
          </a:prstGeom>
          <a:noFill/>
        </p:spPr>
        <p:txBody>
          <a:bodyPr wrap="square" rtlCol="0">
            <a:spAutoFit/>
          </a:bodyPr>
          <a:lstStyle/>
          <a:p>
            <a:r>
              <a:rPr lang="en-US" sz="1400" b="1" dirty="0"/>
              <a:t>27.3 Figure 7: </a:t>
            </a:r>
            <a:r>
              <a:rPr lang="en-US" sz="1400" dirty="0"/>
              <a:t>An artist's rendition depicts some organisms from the Cambrian Period. </a:t>
            </a:r>
            <a:r>
              <a:rPr lang="en-US" sz="1400" i="1" dirty="0"/>
              <a:t>Anomalocaris</a:t>
            </a:r>
            <a:r>
              <a:rPr lang="en-US" sz="1400" dirty="0"/>
              <a:t> is shown in the upper left quadrant of the picture.</a:t>
            </a:r>
          </a:p>
        </p:txBody>
      </p:sp>
      <p:sp>
        <p:nvSpPr>
          <p:cNvPr id="5" name="Photo Credit 1">
            <a:extLst>
              <a:ext uri="{FF2B5EF4-FFF2-40B4-BE49-F238E27FC236}">
                <a16:creationId xmlns:a16="http://schemas.microsoft.com/office/drawing/2014/main" id="{FA026F2A-2EAB-04F0-18DE-0901604382D3}"/>
              </a:ext>
            </a:extLst>
          </p:cNvPr>
          <p:cNvSpPr txBox="1"/>
          <p:nvPr/>
        </p:nvSpPr>
        <p:spPr>
          <a:xfrm>
            <a:off x="-304800" y="5774939"/>
            <a:ext cx="4572000" cy="215444"/>
          </a:xfrm>
          <a:prstGeom prst="rect">
            <a:avLst/>
          </a:prstGeom>
          <a:noFill/>
        </p:spPr>
        <p:txBody>
          <a:bodyPr wrap="square">
            <a:spAutoFit/>
          </a:bodyPr>
          <a:lstStyle/>
          <a:p>
            <a:pPr algn="ctr"/>
            <a:r>
              <a:rPr lang="en-US" sz="800" dirty="0"/>
              <a:t>CNX OpenStax on Wikimedia Commons. "Organisms from the Cambrian Period."</a:t>
            </a:r>
          </a:p>
        </p:txBody>
      </p:sp>
      <p:pic>
        <p:nvPicPr>
          <p:cNvPr id="2" name="Content Placeholder 5" descr="An illustration of an Anomalocaris: a fish with long tentacles, snail-like eyes, and small fins down each side">
            <a:extLst>
              <a:ext uri="{FF2B5EF4-FFF2-40B4-BE49-F238E27FC236}">
                <a16:creationId xmlns:a16="http://schemas.microsoft.com/office/drawing/2014/main" id="{BE777DA2-5888-EC4E-8B64-D3A65FC6DA21}"/>
              </a:ext>
            </a:extLst>
          </p:cNvPr>
          <p:cNvPicPr>
            <a:picLocks noChangeAspect="1"/>
          </p:cNvPicPr>
          <p:nvPr/>
        </p:nvPicPr>
        <p:blipFill>
          <a:blip r:embed="rId2"/>
          <a:srcRect l="25926" t="7063" r="25000" b="5937"/>
          <a:stretch/>
        </p:blipFill>
        <p:spPr>
          <a:xfrm>
            <a:off x="3719146" y="3536743"/>
            <a:ext cx="2491244" cy="2453640"/>
          </a:xfrm>
          <a:prstGeom prst="rect">
            <a:avLst/>
          </a:prstGeom>
        </p:spPr>
      </p:pic>
    </p:spTree>
    <p:extLst>
      <p:ext uri="{BB962C8B-B14F-4D97-AF65-F5344CB8AC3E}">
        <p14:creationId xmlns:p14="http://schemas.microsoft.com/office/powerpoint/2010/main" val="2024512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4563301"/>
          </a:xfrm>
          <a:prstGeom prst="rect">
            <a:avLst/>
          </a:prstGeom>
          <a:noFill/>
        </p:spPr>
        <p:txBody>
          <a:bodyPr>
            <a:spAutoFit/>
          </a:bodyPr>
          <a:lstStyle/>
          <a:p>
            <a:pPr marL="457200" indent="-457200">
              <a:lnSpc>
                <a:spcPct val="90000"/>
              </a:lnSpc>
              <a:spcBef>
                <a:spcPts val="432"/>
              </a:spcBef>
              <a:buFont typeface="Arial" panose="020B0604020202020204" pitchFamily="34" charset="0"/>
              <a:buChar char="•"/>
              <a:tabLst>
                <a:tab pos="457200" algn="l"/>
              </a:tabLst>
            </a:pPr>
            <a:r>
              <a:rPr lang="en-US" b="1" dirty="0"/>
              <a:t>Describe</a:t>
            </a:r>
            <a:r>
              <a:rPr lang="en-US" dirty="0"/>
              <a:t> some of the unresolved questions surrounding the Cambrian explosion.</a:t>
            </a:r>
          </a:p>
          <a:p>
            <a:pPr marL="457200" indent="-457200">
              <a:lnSpc>
                <a:spcPct val="90000"/>
              </a:lnSpc>
              <a:spcBef>
                <a:spcPts val="432"/>
              </a:spcBef>
              <a:buFont typeface="Arial" panose="020B0604020202020204" pitchFamily="34" charset="0"/>
              <a:buChar char="•"/>
              <a:tabLst>
                <a:tab pos="457200" algn="l"/>
              </a:tabLst>
            </a:pPr>
            <a:r>
              <a:rPr lang="en-US" b="1" i="0" dirty="0"/>
              <a:t>Describe</a:t>
            </a:r>
            <a:r>
              <a:rPr lang="en-US" i="0" dirty="0"/>
              <a:t> the features that characterized the earliest animals and approximately when they appeared on Earth.</a:t>
            </a:r>
          </a:p>
          <a:p>
            <a:pPr marL="457200" indent="-457200">
              <a:lnSpc>
                <a:spcPct val="90000"/>
              </a:lnSpc>
              <a:spcBef>
                <a:spcPts val="432"/>
              </a:spcBef>
              <a:buFont typeface="Arial" panose="020B0604020202020204" pitchFamily="34" charset="0"/>
              <a:buChar char="•"/>
              <a:tabLst>
                <a:tab pos="457200" algn="l"/>
              </a:tabLst>
            </a:pPr>
            <a:r>
              <a:rPr lang="en-US" b="1" i="0" dirty="0"/>
              <a:t>Discuss</a:t>
            </a:r>
            <a:r>
              <a:rPr lang="en-US" i="0" dirty="0"/>
              <a:t> the implications of mass animal extinctions that have occurred in evolutionary history.</a:t>
            </a:r>
            <a:endParaRPr lang="en-US" dirty="0"/>
          </a:p>
          <a:p>
            <a:pPr marL="457200" indent="-457200">
              <a:lnSpc>
                <a:spcPct val="90000"/>
              </a:lnSpc>
              <a:spcBef>
                <a:spcPts val="432"/>
              </a:spcBef>
              <a:buFont typeface="Arial" panose="020B0604020202020204" pitchFamily="34" charset="0"/>
              <a:buChar char="•"/>
              <a:tabLst>
                <a:tab pos="457200" algn="l"/>
              </a:tabLst>
            </a:pPr>
            <a:r>
              <a:rPr lang="en-US" b="1" i="0" dirty="0"/>
              <a:t>Interpret</a:t>
            </a:r>
            <a:r>
              <a:rPr lang="en-US" i="0" dirty="0"/>
              <a:t> the metazoan phylogenetic tree.</a:t>
            </a:r>
          </a:p>
          <a:p>
            <a:pPr marL="457200" indent="-457200">
              <a:lnSpc>
                <a:spcPct val="90000"/>
              </a:lnSpc>
              <a:spcBef>
                <a:spcPts val="432"/>
              </a:spcBef>
              <a:buFont typeface="Arial" panose="020B0604020202020204" pitchFamily="34" charset="0"/>
              <a:buChar char="•"/>
              <a:tabLst>
                <a:tab pos="457200" algn="l"/>
              </a:tabLst>
            </a:pPr>
            <a:r>
              <a:rPr lang="en-US" b="1" i="0" dirty="0"/>
              <a:t>List</a:t>
            </a:r>
            <a:r>
              <a:rPr lang="en-US" i="0" dirty="0"/>
              <a:t> some of the relationships within the modern phylogenetic tree that have been discovered as a result of modern molecular data.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Cambrian Explosion of Animal Life</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80160"/>
            <a:ext cx="4572000" cy="4572000"/>
          </a:xfrm>
          <a:prstGeom prst="rect">
            <a:avLst/>
          </a:prstGeom>
        </p:spPr>
        <p:txBody>
          <a:bodyPr>
            <a:normAutofit fontScale="92500" lnSpcReduction="10000"/>
          </a:bodyPr>
          <a:lstStyle/>
          <a:p>
            <a:r>
              <a:rPr lang="en-US" dirty="0"/>
              <a:t>Dominant species was trilobite (arthropod among first animals to have sense of vision)</a:t>
            </a:r>
          </a:p>
          <a:p>
            <a:pPr lvl="1"/>
            <a:r>
              <a:rPr lang="en-US" dirty="0"/>
              <a:t>Similar to modern horseshoe crabs</a:t>
            </a:r>
          </a:p>
          <a:p>
            <a:r>
              <a:rPr lang="en-US" dirty="0"/>
              <a:t>Thousands of different species identified in fossil sediments of Cambrian Period, but no species survive today</a:t>
            </a:r>
          </a:p>
        </p:txBody>
      </p:sp>
      <p:pic>
        <p:nvPicPr>
          <p:cNvPr id="2" name="Content Placeholder 5" descr="A photograph of a fossil of a trilobite">
            <a:extLst>
              <a:ext uri="{FF2B5EF4-FFF2-40B4-BE49-F238E27FC236}">
                <a16:creationId xmlns:a16="http://schemas.microsoft.com/office/drawing/2014/main" id="{A61BB877-3BF3-8396-5219-5A5200DD4B04}"/>
              </a:ext>
            </a:extLst>
          </p:cNvPr>
          <p:cNvPicPr>
            <a:picLocks noChangeAspect="1"/>
          </p:cNvPicPr>
          <p:nvPr/>
        </p:nvPicPr>
        <p:blipFill>
          <a:blip r:embed="rId2"/>
          <a:srcRect l="32409" t="7000" r="31481" b="6001"/>
          <a:stretch/>
        </p:blipFill>
        <p:spPr>
          <a:xfrm>
            <a:off x="5765725" y="1257551"/>
            <a:ext cx="2391103" cy="3200400"/>
          </a:xfrm>
          <a:prstGeom prst="rect">
            <a:avLst/>
          </a:prstGeom>
        </p:spPr>
      </p:pic>
      <p:sp>
        <p:nvSpPr>
          <p:cNvPr id="5" name="Caption 1">
            <a:extLst>
              <a:ext uri="{FF2B5EF4-FFF2-40B4-BE49-F238E27FC236}">
                <a16:creationId xmlns:a16="http://schemas.microsoft.com/office/drawing/2014/main" id="{FECDF944-E630-5730-5D39-9D09A1AC1B2D}"/>
              </a:ext>
              <a:ext uri="{C183D7F6-B498-43B3-948B-1728B52AA6E4}">
                <adec:decorative xmlns:adec="http://schemas.microsoft.com/office/drawing/2017/decorative" val="0"/>
              </a:ext>
            </a:extLst>
          </p:cNvPr>
          <p:cNvSpPr txBox="1"/>
          <p:nvPr/>
        </p:nvSpPr>
        <p:spPr>
          <a:xfrm>
            <a:off x="4817579" y="4573776"/>
            <a:ext cx="4127226" cy="1169551"/>
          </a:xfrm>
          <a:prstGeom prst="rect">
            <a:avLst/>
          </a:prstGeom>
          <a:noFill/>
        </p:spPr>
        <p:txBody>
          <a:bodyPr wrap="square" rtlCol="0">
            <a:spAutoFit/>
          </a:bodyPr>
          <a:lstStyle/>
          <a:p>
            <a:pPr algn="ctr"/>
            <a:r>
              <a:rPr lang="en-US" sz="1400" b="1" dirty="0"/>
              <a:t>27.3 Figure 8: </a:t>
            </a:r>
            <a:r>
              <a:rPr lang="en-US" sz="1400" dirty="0"/>
              <a:t>This fossil belongs to a trilobite, an extinct arthropod that appeared in the early Cambrian Period, 525 million years ago, and disappeared from the fossil record during a mass extinction at the end of the Permian Period, about 250 million years ago.</a:t>
            </a:r>
          </a:p>
        </p:txBody>
      </p:sp>
      <p:sp>
        <p:nvSpPr>
          <p:cNvPr id="6" name="Photo Credit 1">
            <a:extLst>
              <a:ext uri="{FF2B5EF4-FFF2-40B4-BE49-F238E27FC236}">
                <a16:creationId xmlns:a16="http://schemas.microsoft.com/office/drawing/2014/main" id="{8DA3E62C-4A2B-88B5-41C3-92E196398C11}"/>
              </a:ext>
            </a:extLst>
          </p:cNvPr>
          <p:cNvSpPr txBox="1"/>
          <p:nvPr/>
        </p:nvSpPr>
        <p:spPr>
          <a:xfrm>
            <a:off x="4495800" y="5819596"/>
            <a:ext cx="4572000" cy="215444"/>
          </a:xfrm>
          <a:prstGeom prst="rect">
            <a:avLst/>
          </a:prstGeom>
          <a:noFill/>
        </p:spPr>
        <p:txBody>
          <a:bodyPr wrap="square">
            <a:spAutoFit/>
          </a:bodyPr>
          <a:lstStyle/>
          <a:p>
            <a:pPr algn="ctr"/>
            <a:r>
              <a:rPr lang="en-US" sz="800" dirty="0"/>
              <a:t>Daderot on Wikimedia Commons. "Trilobite fossil."</a:t>
            </a:r>
          </a:p>
        </p:txBody>
      </p:sp>
    </p:spTree>
    <p:extLst>
      <p:ext uri="{BB962C8B-B14F-4D97-AF65-F5344CB8AC3E}">
        <p14:creationId xmlns:p14="http://schemas.microsoft.com/office/powerpoint/2010/main" val="191989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Cambrian Explosion of Animal Life</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815840"/>
          </a:xfrm>
          <a:prstGeom prst="rect">
            <a:avLst/>
          </a:prstGeom>
        </p:spPr>
        <p:txBody>
          <a:bodyPr>
            <a:normAutofit fontScale="62500" lnSpcReduction="20000"/>
          </a:bodyPr>
          <a:lstStyle/>
          <a:p>
            <a:r>
              <a:rPr lang="en-US" dirty="0"/>
              <a:t>Cause of Cambrian explosion still debated; may have been a number of interacting causes</a:t>
            </a:r>
          </a:p>
          <a:p>
            <a:r>
              <a:rPr lang="en-US" dirty="0"/>
              <a:t>Several hypotheses on cause:</a:t>
            </a:r>
          </a:p>
          <a:p>
            <a:pPr lvl="1"/>
            <a:r>
              <a:rPr lang="en-US" dirty="0"/>
              <a:t>Environmental changes created more suitable environment for animal life</a:t>
            </a:r>
          </a:p>
          <a:p>
            <a:pPr lvl="2"/>
            <a:r>
              <a:rPr lang="en-US" sz="2900" dirty="0"/>
              <a:t>Examples: Rising atmospheric oxygen levels and large increases in oceanic calcium concentrations</a:t>
            </a:r>
          </a:p>
          <a:p>
            <a:pPr lvl="1"/>
            <a:r>
              <a:rPr lang="en-US" dirty="0"/>
              <a:t>Expansive, continental shelf with shallow lagoons or pools provided living space for larger numbers of different types of animals</a:t>
            </a:r>
          </a:p>
          <a:p>
            <a:pPr lvl="1"/>
            <a:r>
              <a:rPr lang="en-US" dirty="0"/>
              <a:t>Ecological relationships between species (e.g., changes in food web, competition for food and space, predator-prey relationships) promoted sudden massive coevolution</a:t>
            </a:r>
          </a:p>
          <a:p>
            <a:pPr lvl="1"/>
            <a:r>
              <a:rPr lang="en-US" dirty="0"/>
              <a:t>Genetic and developmental reasons</a:t>
            </a:r>
          </a:p>
          <a:p>
            <a:pPr lvl="2"/>
            <a:r>
              <a:rPr lang="en-US" sz="2900" dirty="0"/>
              <a:t>Morphological flexibility and complexity afforded by </a:t>
            </a:r>
            <a:r>
              <a:rPr lang="en-US" sz="2900" i="1" dirty="0"/>
              <a:t>Hox</a:t>
            </a:r>
            <a:r>
              <a:rPr lang="en-US" sz="2900" dirty="0"/>
              <a:t> control genes provided opportunities for increases in animal morphologies</a:t>
            </a:r>
          </a:p>
          <a:p>
            <a:r>
              <a:rPr lang="en-US" dirty="0"/>
              <a:t>Any hypothesis must provide valid reasons for massive animal diversification and explain why it happened when it did</a:t>
            </a:r>
          </a:p>
          <a:p>
            <a:r>
              <a:rPr lang="en-US" dirty="0"/>
              <a:t>Evidence that supports and refutes all hypotheses described</a:t>
            </a:r>
          </a:p>
          <a:p>
            <a:r>
              <a:rPr lang="en-US" dirty="0"/>
              <a:t>Answer may be a combination of hypotheses</a:t>
            </a:r>
            <a:endParaRPr lang="en-US" dirty="0">
              <a:solidFill>
                <a:srgbClr val="0000FF"/>
              </a:solidFill>
            </a:endParaRPr>
          </a:p>
        </p:txBody>
      </p:sp>
    </p:spTree>
    <p:extLst>
      <p:ext uri="{BB962C8B-B14F-4D97-AF65-F5344CB8AC3E}">
        <p14:creationId xmlns:p14="http://schemas.microsoft.com/office/powerpoint/2010/main" val="2491918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27.3 Figure 9</a:t>
            </a:r>
            <a:endParaRPr lang="en-US" sz="3200" dirty="0">
              <a:solidFill>
                <a:schemeClr val="accent1"/>
              </a:solidFill>
            </a:endParaRPr>
          </a:p>
        </p:txBody>
      </p:sp>
      <p:sp>
        <p:nvSpPr>
          <p:cNvPr id="6" name="Photo Credit 1">
            <a:extLst>
              <a:ext uri="{FF2B5EF4-FFF2-40B4-BE49-F238E27FC236}">
                <a16:creationId xmlns:a16="http://schemas.microsoft.com/office/drawing/2014/main" id="{2E3821A5-A6DC-14E2-9249-03C8AFAE80EC}"/>
              </a:ext>
            </a:extLst>
          </p:cNvPr>
          <p:cNvSpPr txBox="1"/>
          <p:nvPr/>
        </p:nvSpPr>
        <p:spPr>
          <a:xfrm>
            <a:off x="2285999" y="5718538"/>
            <a:ext cx="4572000" cy="215444"/>
          </a:xfrm>
          <a:prstGeom prst="rect">
            <a:avLst/>
          </a:prstGeom>
          <a:noFill/>
        </p:spPr>
        <p:txBody>
          <a:bodyPr wrap="square">
            <a:spAutoFit/>
          </a:bodyPr>
          <a:lstStyle/>
          <a:p>
            <a:pPr algn="ctr"/>
            <a:r>
              <a:rPr lang="en-US" sz="800" dirty="0"/>
              <a:t>CNX OpenStax on Wikimedia Commons. "Oxygen in the atmosphere." </a:t>
            </a:r>
          </a:p>
        </p:txBody>
      </p:sp>
      <p:pic>
        <p:nvPicPr>
          <p:cNvPr id="2" name="Content Placeholder 6" descr="A graph depicting the oxygen content of Earth's atmosphere over millions of years. The x-axis ranges from 1,000 to 0 millions of years before present. The y-axis ranges from 0 to 35 oxygen volume percent. From 1,000 to almost 600 millions years before present, the oxygen content stayed steady around 4%. At around 650 millions of years before present, the oxygen content raises to about 13% where it stays steady until it starts increasing at around 400 millions of years before present until 300 millions of years before present. During this time period, it increases from around 15% to 35%. At 300 millions of years before present, oxygen content sharply decreases until it hits 15% 350 millions of years before present. Then it increases again until it hits about 33% at around 100 millions of years before present. The graph stops at 0 millions of years before present when the oxygen concentration is 22%.">
            <a:extLst>
              <a:ext uri="{FF2B5EF4-FFF2-40B4-BE49-F238E27FC236}">
                <a16:creationId xmlns:a16="http://schemas.microsoft.com/office/drawing/2014/main" id="{8A2A10B3-3655-6A57-346C-C74578A5E25A}"/>
              </a:ext>
            </a:extLst>
          </p:cNvPr>
          <p:cNvPicPr>
            <a:picLocks noGrp="1" noChangeAspect="1"/>
          </p:cNvPicPr>
          <p:nvPr>
            <p:ph idx="1"/>
          </p:nvPr>
        </p:nvPicPr>
        <p:blipFill>
          <a:blip r:embed="rId3"/>
          <a:srcRect l="12037" t="5333" r="11111" b="4669"/>
          <a:stretch/>
        </p:blipFill>
        <p:spPr>
          <a:xfrm>
            <a:off x="1143000" y="1097280"/>
            <a:ext cx="7103045" cy="4621258"/>
          </a:xfrm>
        </p:spPr>
      </p:pic>
    </p:spTree>
    <p:extLst>
      <p:ext uri="{BB962C8B-B14F-4D97-AF65-F5344CB8AC3E}">
        <p14:creationId xmlns:p14="http://schemas.microsoft.com/office/powerpoint/2010/main" val="282133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Cambrian Explosion of Animal Life</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663440"/>
          </a:xfrm>
          <a:prstGeom prst="rect">
            <a:avLst/>
          </a:prstGeom>
        </p:spPr>
        <p:txBody>
          <a:bodyPr>
            <a:normAutofit fontScale="92500"/>
          </a:bodyPr>
          <a:lstStyle/>
          <a:p>
            <a:r>
              <a:rPr lang="en-US" dirty="0"/>
              <a:t>Unresolved questions remain:</a:t>
            </a:r>
          </a:p>
          <a:p>
            <a:pPr lvl="1"/>
            <a:r>
              <a:rPr lang="en-US" dirty="0"/>
              <a:t>Do not know how evolution of so many species occurred in such a short time</a:t>
            </a:r>
          </a:p>
          <a:p>
            <a:pPr lvl="2"/>
            <a:r>
              <a:rPr lang="en-US" sz="2600" dirty="0"/>
              <a:t>Question the validity because there is increasing evidence to suggest more animal life existed prior to Cambrian Period, and other similar explosions (or radiations) occurred later in history too</a:t>
            </a:r>
          </a:p>
          <a:p>
            <a:pPr lvl="1"/>
            <a:r>
              <a:rPr lang="en-US" dirty="0"/>
              <a:t>Diversification of animal species begun during Cambrian and continued into Ordovician </a:t>
            </a:r>
          </a:p>
          <a:p>
            <a:r>
              <a:rPr lang="en-US" dirty="0"/>
              <a:t>Most agree that Cambrian Period did mark a time of rapid animal evolution and diversification of body forms</a:t>
            </a:r>
            <a:endParaRPr lang="en-US" dirty="0">
              <a:solidFill>
                <a:srgbClr val="0000FF"/>
              </a:solidFill>
            </a:endParaRPr>
          </a:p>
        </p:txBody>
      </p:sp>
    </p:spTree>
    <p:extLst>
      <p:ext uri="{BB962C8B-B14F-4D97-AF65-F5344CB8AC3E}">
        <p14:creationId xmlns:p14="http://schemas.microsoft.com/office/powerpoint/2010/main" val="1031290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3139440"/>
          </a:xfrm>
        </p:spPr>
        <p:txBody>
          <a:bodyPr>
            <a:normAutofit fontScale="92500"/>
          </a:bodyPr>
          <a:lstStyle/>
          <a:p>
            <a:r>
              <a:rPr lang="en-US" dirty="0"/>
              <a:t>Scientists hypothesize that oxygen levels in the atmosphere correlate with maximum body weight. In a group, brainstorm how oxygen levels in the atmosphere might be linked to the size of mammals. </a:t>
            </a:r>
          </a:p>
          <a:p>
            <a:pPr marL="457200" indent="-457200">
              <a:buFont typeface="Arial" panose="020B0604020202020204" pitchFamily="34" charset="0"/>
              <a:buChar char="•"/>
            </a:pPr>
            <a:r>
              <a:rPr lang="en-US" dirty="0"/>
              <a:t>For example, could the size of woolly mammoths vs. modern elephants be linked to lowering oxygen levels? </a:t>
            </a:r>
          </a:p>
          <a:p>
            <a:pPr marL="457200" indent="-457200">
              <a:buFont typeface="Arial" panose="020B0604020202020204" pitchFamily="34" charset="0"/>
              <a:buChar char="•"/>
            </a:pPr>
            <a:r>
              <a:rPr lang="en-US" dirty="0"/>
              <a:t>What other giant mammals once existed?</a:t>
            </a:r>
          </a:p>
        </p:txBody>
      </p:sp>
    </p:spTree>
    <p:extLst>
      <p:ext uri="{BB962C8B-B14F-4D97-AF65-F5344CB8AC3E}">
        <p14:creationId xmlns:p14="http://schemas.microsoft.com/office/powerpoint/2010/main" val="2069639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Post-Cambrian Evolution and Mass Extinctions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r>
              <a:rPr lang="en-US" dirty="0"/>
              <a:t>Continued animal evolution and diversification in post-Cambrian periods during Paleozoic Era</a:t>
            </a:r>
          </a:p>
          <a:p>
            <a:r>
              <a:rPr lang="en-US" dirty="0"/>
              <a:t>Animal phyla continued diversification, and new species adapted to new ecological niches (roles within environment)</a:t>
            </a:r>
          </a:p>
          <a:p>
            <a:r>
              <a:rPr lang="en-US" dirty="0"/>
              <a:t>Ordovician Period: Emergence of plant life on land</a:t>
            </a:r>
          </a:p>
          <a:p>
            <a:pPr lvl="1"/>
            <a:r>
              <a:rPr lang="en-US" dirty="0"/>
              <a:t>Allowed formerly aquatic species to move to land, feeding on plants or decaying vegetation</a:t>
            </a:r>
          </a:p>
          <a:p>
            <a:r>
              <a:rPr lang="en-US" dirty="0"/>
              <a:t>Continued changes in temperature and moisture throughout Paleozoic Era because of continental plate movements</a:t>
            </a:r>
          </a:p>
          <a:p>
            <a:pPr lvl="1"/>
            <a:r>
              <a:rPr lang="en-US" dirty="0"/>
              <a:t>Encouraged development of new adaptations to terrestrial life (e.g., limbed appendages in amphibians, epidermal scales in reptiles)</a:t>
            </a:r>
          </a:p>
        </p:txBody>
      </p:sp>
    </p:spTree>
    <p:extLst>
      <p:ext uri="{BB962C8B-B14F-4D97-AF65-F5344CB8AC3E}">
        <p14:creationId xmlns:p14="http://schemas.microsoft.com/office/powerpoint/2010/main" val="62604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Post-Cambrian Evolution and Mass Extinctions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134035"/>
            <a:ext cx="8229600" cy="4572000"/>
          </a:xfrm>
          <a:prstGeom prst="rect">
            <a:avLst/>
          </a:prstGeom>
        </p:spPr>
        <p:txBody>
          <a:bodyPr>
            <a:noAutofit/>
          </a:bodyPr>
          <a:lstStyle/>
          <a:p>
            <a:pPr marL="0" indent="0">
              <a:buNone/>
            </a:pPr>
            <a:r>
              <a:rPr lang="en-US" sz="1600" dirty="0"/>
              <a:t>Cataclysmic events (e.g., volcanic eruptions, meteor strikes that obliterate life) can result in loss of diversity to some clades and opportunities for others to speciate to fill gaps in niches (mass extinctions)</a:t>
            </a:r>
          </a:p>
          <a:p>
            <a:r>
              <a:rPr lang="en-US" sz="1600" b="1" dirty="0"/>
              <a:t>Mass extinction</a:t>
            </a:r>
            <a:r>
              <a:rPr lang="en-US" sz="1600" dirty="0"/>
              <a:t>: event or environmental condition that wipes out the majority of species within a relatively short geological time period</a:t>
            </a:r>
          </a:p>
          <a:p>
            <a:r>
              <a:rPr lang="en-US" sz="1600" dirty="0"/>
              <a:t>Can occur repeatedly</a:t>
            </a:r>
          </a:p>
          <a:p>
            <a:r>
              <a:rPr lang="en-US" sz="1600" dirty="0"/>
              <a:t>Possibly 20 major mass extinctions in history</a:t>
            </a:r>
          </a:p>
          <a:p>
            <a:r>
              <a:rPr lang="en-US" sz="1600" dirty="0"/>
              <a:t>Earliest: End of Precambrian Period (541 MYA); increased niche availability likely contributing to Cambrian explosion</a:t>
            </a:r>
          </a:p>
          <a:p>
            <a:r>
              <a:rPr lang="en-US" sz="1600" dirty="0"/>
              <a:t>Largest: End of Permian Period (and Paleozoic Era); loss of ~95% of extant species at that time</a:t>
            </a:r>
          </a:p>
          <a:p>
            <a:pPr lvl="1"/>
            <a:r>
              <a:rPr lang="en-US" sz="1600" dirty="0"/>
              <a:t>Some dominant phyla in oceans (e.g., trilobites) disappeared completely</a:t>
            </a:r>
          </a:p>
          <a:p>
            <a:pPr lvl="1"/>
            <a:r>
              <a:rPr lang="en-US" sz="1600" dirty="0"/>
              <a:t>Some dominant species on land (i.e., Permian reptiles) disappeared and let new line of reptiles emerge (i.e., dinosaurs)</a:t>
            </a:r>
          </a:p>
          <a:p>
            <a:pPr lvl="2"/>
            <a:r>
              <a:rPr lang="en-US" sz="1600" dirty="0"/>
              <a:t>Warm, stable climate of Mesozoic Era promoted explosive diversification of dinosaurs into every niche (i.e., land, air, water)</a:t>
            </a:r>
          </a:p>
          <a:p>
            <a:pPr lvl="2"/>
            <a:r>
              <a:rPr lang="en-US" sz="1600" dirty="0"/>
              <a:t>Plants radiated into new land and niches, creating complex communities of producers and consumers (allowing increased size)</a:t>
            </a:r>
          </a:p>
        </p:txBody>
      </p:sp>
    </p:spTree>
    <p:extLst>
      <p:ext uri="{BB962C8B-B14F-4D97-AF65-F5344CB8AC3E}">
        <p14:creationId xmlns:p14="http://schemas.microsoft.com/office/powerpoint/2010/main" val="3327567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Post-Cambrian Evolution and Mass Extinctions</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sz="2000" dirty="0"/>
              <a:t>Mass extinction at end of Cretaceous Period (closing Mesozoic Era)</a:t>
            </a:r>
          </a:p>
          <a:p>
            <a:pPr lvl="1"/>
            <a:r>
              <a:rPr lang="en-US" sz="2000" dirty="0"/>
              <a:t>Large meteor impact ejected volcanic ash into atmosphere, which blocked sunlight</a:t>
            </a:r>
          </a:p>
          <a:p>
            <a:pPr lvl="1"/>
            <a:r>
              <a:rPr lang="en-US" sz="2000" dirty="0"/>
              <a:t>Plants, herbivores, carnivores all died; dinosaurs lost dominance to warm-blooded mammals</a:t>
            </a:r>
          </a:p>
          <a:p>
            <a:r>
              <a:rPr lang="en-US" sz="2000" dirty="0"/>
              <a:t>Cenozoic Era (followed Mesozoic Era):</a:t>
            </a:r>
          </a:p>
          <a:p>
            <a:pPr lvl="1"/>
            <a:r>
              <a:rPr lang="en-US" sz="2000" dirty="0"/>
              <a:t>Mammals radiated into terrestrial and aquatic niches (once occupied by dinosaurs)</a:t>
            </a:r>
          </a:p>
          <a:p>
            <a:pPr lvl="1"/>
            <a:r>
              <a:rPr lang="en-US" sz="2000" dirty="0"/>
              <a:t>Birds (warm-blooded descendants of reptiles) took over air space</a:t>
            </a:r>
          </a:p>
          <a:p>
            <a:pPr lvl="1"/>
            <a:r>
              <a:rPr lang="en-US" sz="2000" dirty="0"/>
              <a:t>Dominance of flowering plants created new niches for pollinating insects, birds, mammals</a:t>
            </a:r>
          </a:p>
          <a:p>
            <a:pPr lvl="1"/>
            <a:r>
              <a:rPr lang="en-US" sz="2000" dirty="0"/>
              <a:t>Changes in species diversity promoted shift in geography (continental plates shifted), leaving some groups isolated or separated from other competitors </a:t>
            </a:r>
          </a:p>
          <a:p>
            <a:pPr lvl="1"/>
            <a:r>
              <a:rPr lang="en-US" sz="2000" dirty="0"/>
              <a:t>Further extinctions in late Cenozoic followed by speciation during ice ages; high latitudes covered with ice then retreated, leaving new spaces for colonization</a:t>
            </a:r>
            <a:endParaRPr lang="en-US" sz="2000" dirty="0">
              <a:solidFill>
                <a:srgbClr val="0000FF"/>
              </a:solidFill>
            </a:endParaRPr>
          </a:p>
        </p:txBody>
      </p:sp>
    </p:spTree>
    <p:extLst>
      <p:ext uri="{BB962C8B-B14F-4D97-AF65-F5344CB8AC3E}">
        <p14:creationId xmlns:p14="http://schemas.microsoft.com/office/powerpoint/2010/main" val="2132666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27.3 Figure 10</a:t>
            </a:r>
            <a:endParaRPr lang="en-US" sz="3200" dirty="0">
              <a:solidFill>
                <a:schemeClr val="accent1"/>
              </a:solidFill>
            </a:endParaRPr>
          </a:p>
        </p:txBody>
      </p:sp>
      <p:sp>
        <p:nvSpPr>
          <p:cNvPr id="6" name="Photo Credit 1">
            <a:extLst>
              <a:ext uri="{FF2B5EF4-FFF2-40B4-BE49-F238E27FC236}">
                <a16:creationId xmlns:a16="http://schemas.microsoft.com/office/drawing/2014/main" id="{27FB051D-560F-A30A-8A55-C6C2DB308F7A}"/>
              </a:ext>
            </a:extLst>
          </p:cNvPr>
          <p:cNvSpPr txBox="1"/>
          <p:nvPr/>
        </p:nvSpPr>
        <p:spPr>
          <a:xfrm>
            <a:off x="2286000" y="5660572"/>
            <a:ext cx="4572000" cy="215444"/>
          </a:xfrm>
          <a:prstGeom prst="rect">
            <a:avLst/>
          </a:prstGeom>
          <a:noFill/>
        </p:spPr>
        <p:txBody>
          <a:bodyPr wrap="square">
            <a:spAutoFit/>
          </a:bodyPr>
          <a:lstStyle/>
          <a:p>
            <a:pPr algn="ctr"/>
            <a:r>
              <a:rPr lang="en-US" sz="800" dirty="0"/>
              <a:t>OpenStax. "Mass extinctions."</a:t>
            </a:r>
          </a:p>
        </p:txBody>
      </p:sp>
      <p:pic>
        <p:nvPicPr>
          <p:cNvPr id="2" name="Content Placeholder 5" descr="A chart shows percentage extinction intensity versus time in millions of years before present. In this chart of the percentage of extinction occurrences over millions of years, extinction intensity spikes at the boundaries between periods. This includes the end of the Ordovician Period, which had 30% extinction occurrences approximately 450 million years ago. The late Devonian Period had approximately 25% extinction occurrences at roughly 375 million years ago. The end of the Permian Period had 50% extinction occurrences approximately 250 million years ago. The end of the Triassic Period had roughly 30% extinction occurrences 200 million years ago. Finally, the end of the Cretaceous Period had over 30% extinction occurrences roughly 70 million years ago.">
            <a:extLst>
              <a:ext uri="{FF2B5EF4-FFF2-40B4-BE49-F238E27FC236}">
                <a16:creationId xmlns:a16="http://schemas.microsoft.com/office/drawing/2014/main" id="{353162D6-4D2B-B566-0DB9-7BA410A6102D}"/>
              </a:ext>
            </a:extLst>
          </p:cNvPr>
          <p:cNvPicPr>
            <a:picLocks noGrp="1" noChangeAspect="1"/>
          </p:cNvPicPr>
          <p:nvPr>
            <p:ph idx="1"/>
          </p:nvPr>
        </p:nvPicPr>
        <p:blipFill>
          <a:blip r:embed="rId3"/>
          <a:srcRect l="8333" t="6999" r="8333" b="4191"/>
          <a:stretch/>
        </p:blipFill>
        <p:spPr>
          <a:xfrm>
            <a:off x="685800" y="1167032"/>
            <a:ext cx="7471811" cy="4423787"/>
          </a:xfrm>
        </p:spPr>
      </p:pic>
    </p:spTree>
    <p:extLst>
      <p:ext uri="{BB962C8B-B14F-4D97-AF65-F5344CB8AC3E}">
        <p14:creationId xmlns:p14="http://schemas.microsoft.com/office/powerpoint/2010/main" val="3426402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280160"/>
            <a:ext cx="8229600" cy="4663440"/>
          </a:xfrm>
        </p:spPr>
        <p:txBody>
          <a:bodyPr>
            <a:normAutofit fontScale="55000" lnSpcReduction="20000"/>
          </a:bodyPr>
          <a:lstStyle/>
          <a:p>
            <a:r>
              <a:rPr lang="en-US" sz="4400" dirty="0"/>
              <a:t>Career: Paleontologist</a:t>
            </a:r>
          </a:p>
          <a:p>
            <a:pPr marL="457200" indent="-457200">
              <a:buFont typeface="Arial" panose="020B0604020202020204" pitchFamily="34" charset="0"/>
              <a:buChar char="•"/>
            </a:pPr>
            <a:r>
              <a:rPr lang="en-US" sz="4400" dirty="0"/>
              <a:t>Study of prehistoric life through fossils to observe and explain how life evolved on Earth and how species interacted with each other and environment</a:t>
            </a:r>
          </a:p>
          <a:p>
            <a:pPr marL="457200" indent="-457200">
              <a:buFont typeface="Arial" panose="020B0604020202020204" pitchFamily="34" charset="0"/>
              <a:buChar char="•"/>
            </a:pPr>
            <a:r>
              <a:rPr lang="en-US" sz="4400" dirty="0"/>
              <a:t>Field originated from scientists in other disciplines, such as geology, who evaluated fossils to determine concepts of extended ages of the Earth, prehistoric life, and extinction</a:t>
            </a:r>
          </a:p>
          <a:p>
            <a:pPr marL="457200" indent="-457200">
              <a:buFont typeface="Arial" panose="020B0604020202020204" pitchFamily="34" charset="0"/>
              <a:buChar char="•"/>
            </a:pPr>
            <a:r>
              <a:rPr lang="en-US" sz="4400" dirty="0"/>
              <a:t>Aided by surprise discoveries of laypeople and concentrated efforts of self-taught scientists</a:t>
            </a:r>
          </a:p>
          <a:p>
            <a:pPr marL="1200150" lvl="1" indent="-457200">
              <a:buFont typeface="Arial" panose="020B0604020202020204" pitchFamily="34" charset="0"/>
              <a:buChar char="•"/>
            </a:pPr>
            <a:r>
              <a:rPr lang="en-US" sz="4400" dirty="0">
                <a:solidFill>
                  <a:schemeClr val="bg1"/>
                </a:solidFill>
              </a:rPr>
              <a:t>Example: Mary Anning (well-known fossil hunter who discovered, cataloged, and diagrammed fossils of dinosaurs, like Plesiosaurus)</a:t>
            </a:r>
          </a:p>
        </p:txBody>
      </p:sp>
    </p:spTree>
    <p:extLst>
      <p:ext uri="{BB962C8B-B14F-4D97-AF65-F5344CB8AC3E}">
        <p14:creationId xmlns:p14="http://schemas.microsoft.com/office/powerpoint/2010/main" val="1146028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 Phylogeny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Phylogeny: Tries to determine evolutionary relationships between phyla</a:t>
            </a:r>
          </a:p>
          <a:p>
            <a:pPr lvl="1"/>
            <a:r>
              <a:rPr lang="en-US" dirty="0"/>
              <a:t>Animal kingdom divided into 35</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40 phyla</a:t>
            </a:r>
          </a:p>
          <a:p>
            <a:r>
              <a:rPr lang="en-US" dirty="0"/>
              <a:t>Develop phylogenetic trees, which serve as hypotheses about which species evolved from which ancestors</a:t>
            </a:r>
          </a:p>
          <a:p>
            <a:r>
              <a:rPr lang="en-US" dirty="0"/>
              <a:t>Traditional methods used only morphological characteristics and fossil record to determine phylogenetic relationships</a:t>
            </a:r>
          </a:p>
          <a:p>
            <a:pPr lvl="1"/>
            <a:r>
              <a:rPr lang="en-US" dirty="0"/>
              <a:t>May be misleading</a:t>
            </a:r>
          </a:p>
          <a:p>
            <a:pPr lvl="2"/>
            <a:r>
              <a:rPr lang="en-US" dirty="0"/>
              <a:t>Morphological characteristics (e.g., skin color, body shape, etc.) may evolve multiple times independently</a:t>
            </a:r>
          </a:p>
          <a:p>
            <a:pPr lvl="2"/>
            <a:r>
              <a:rPr lang="en-US" dirty="0"/>
              <a:t>Analogous characteristics appear similar, but evolution is different</a:t>
            </a:r>
          </a:p>
          <a:p>
            <a:r>
              <a:rPr lang="en-US" dirty="0"/>
              <a:t>Modern methods use genetic and molecular analyses with traditional morphological and fossil data</a:t>
            </a:r>
          </a:p>
          <a:p>
            <a:r>
              <a:rPr lang="en-US" dirty="0"/>
              <a:t>Evolutionary trees changing with growing understanding of genetics</a:t>
            </a:r>
            <a:endParaRPr lang="en-US" dirty="0">
              <a:solidFill>
                <a:srgbClr val="0000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2</a:t>
            </a:r>
            <a:endParaRPr lang="en-US" baseline="-250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280160"/>
            <a:ext cx="8229600" cy="4663440"/>
          </a:xfrm>
        </p:spPr>
        <p:txBody>
          <a:bodyPr>
            <a:normAutofit fontScale="47500" lnSpcReduction="20000"/>
          </a:bodyPr>
          <a:lstStyle/>
          <a:p>
            <a:r>
              <a:rPr lang="en-US" sz="5100" dirty="0"/>
              <a:t>Career: Paleontologist</a:t>
            </a:r>
          </a:p>
          <a:p>
            <a:pPr marL="457200" indent="-457200">
              <a:buFont typeface="Arial" panose="020B0604020202020204" pitchFamily="34" charset="0"/>
              <a:buChar char="•"/>
            </a:pPr>
            <a:r>
              <a:rPr lang="en-US" sz="5100" dirty="0"/>
              <a:t>Relies on varied knowledge and technology</a:t>
            </a:r>
          </a:p>
          <a:p>
            <a:pPr marL="1200150" lvl="1" indent="-457200">
              <a:buFont typeface="Arial" panose="020B0604020202020204" pitchFamily="34" charset="0"/>
              <a:buChar char="•"/>
            </a:pPr>
            <a:r>
              <a:rPr lang="en-US" sz="5100" dirty="0">
                <a:solidFill>
                  <a:schemeClr val="bg1"/>
                </a:solidFill>
              </a:rPr>
              <a:t>Needs to be knowledgeable in mathematics, biology, ecology, chemistry, geology, biophysics, biochemistry, geographic information systems, data science, and others</a:t>
            </a:r>
          </a:p>
          <a:p>
            <a:pPr marL="1200150" lvl="1" indent="-457200">
              <a:buFont typeface="Arial" panose="020B0604020202020204" pitchFamily="34" charset="0"/>
              <a:buChar char="•"/>
            </a:pPr>
            <a:r>
              <a:rPr lang="en-US" sz="5100" dirty="0">
                <a:solidFill>
                  <a:schemeClr val="bg1"/>
                </a:solidFill>
              </a:rPr>
              <a:t>May involve field studies (searching for and studying fossils)</a:t>
            </a:r>
          </a:p>
          <a:p>
            <a:pPr marL="1200150" lvl="1" indent="-457200">
              <a:buFont typeface="Arial" panose="020B0604020202020204" pitchFamily="34" charset="0"/>
              <a:buChar char="•"/>
            </a:pPr>
            <a:r>
              <a:rPr lang="en-US" sz="5100" dirty="0">
                <a:solidFill>
                  <a:schemeClr val="bg1"/>
                </a:solidFill>
              </a:rPr>
              <a:t>Prepare fossils for further study and analysis</a:t>
            </a:r>
          </a:p>
          <a:p>
            <a:pPr marL="457200" indent="-457200">
              <a:buFont typeface="Arial" panose="020B0604020202020204" pitchFamily="34" charset="0"/>
              <a:buChar char="•"/>
            </a:pPr>
            <a:r>
              <a:rPr lang="en-US" sz="5100" dirty="0"/>
              <a:t>Study variety of life forms (plants, fungi, invertebrates, vertebrate fishes, amphibians, reptiles, birds, mammals)</a:t>
            </a:r>
          </a:p>
          <a:p>
            <a:pPr marL="457200" indent="-457200">
              <a:buFont typeface="Arial" panose="020B0604020202020204" pitchFamily="34" charset="0"/>
              <a:buChar char="•"/>
            </a:pPr>
            <a:r>
              <a:rPr lang="en-US" sz="5100" dirty="0"/>
              <a:t>Career path: Undergraduate degree in earth science or biology, graduate degree often necessary, work experience in museum or paleontology lab useful</a:t>
            </a:r>
          </a:p>
        </p:txBody>
      </p:sp>
    </p:spTree>
    <p:extLst>
      <p:ext uri="{BB962C8B-B14F-4D97-AF65-F5344CB8AC3E}">
        <p14:creationId xmlns:p14="http://schemas.microsoft.com/office/powerpoint/2010/main" val="2031187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Three main sources of data for phylogenetic tree:</a:t>
            </a:r>
          </a:p>
          <a:p>
            <a:pPr lvl="1"/>
            <a:r>
              <a:rPr lang="en-US" dirty="0"/>
              <a:t>Morphological information (includes developmental morphologies)</a:t>
            </a:r>
          </a:p>
          <a:p>
            <a:pPr lvl="1"/>
            <a:r>
              <a:rPr lang="en-US" dirty="0"/>
              <a:t>Fossil record data</a:t>
            </a:r>
          </a:p>
          <a:p>
            <a:pPr lvl="1"/>
            <a:r>
              <a:rPr lang="en-US" dirty="0"/>
              <a:t>Molecular data</a:t>
            </a:r>
          </a:p>
          <a:p>
            <a:pPr lvl="2"/>
            <a:r>
              <a:rPr lang="en-US" sz="2800" dirty="0"/>
              <a:t>Contributed to substantial modifications of relationships between animal phyla</a:t>
            </a:r>
          </a:p>
          <a:p>
            <a:r>
              <a:rPr lang="en-US" dirty="0"/>
              <a:t>Details of phylogenetic tree change as new data gathered</a:t>
            </a:r>
          </a:p>
        </p:txBody>
      </p:sp>
    </p:spTree>
    <p:extLst>
      <p:ext uri="{BB962C8B-B14F-4D97-AF65-F5344CB8AC3E}">
        <p14:creationId xmlns:p14="http://schemas.microsoft.com/office/powerpoint/2010/main" val="982473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Cambrian explosion: Most rapid documented diversification and evolution of animal species during Cambrian Period of Paleozoic Era</a:t>
            </a:r>
          </a:p>
          <a:p>
            <a:pPr lvl="1"/>
            <a:r>
              <a:rPr lang="en-US" dirty="0"/>
              <a:t>Recent discoveries revealed additional, larger, more complex animals existed during Ediacaran Period (possibly earlier during Cryogenian Period)</a:t>
            </a:r>
          </a:p>
          <a:p>
            <a:pPr lvl="1"/>
            <a:r>
              <a:rPr lang="en-US" dirty="0"/>
              <a:t>Included emergence of majority of animal phyla we know today</a:t>
            </a:r>
          </a:p>
          <a:p>
            <a:pPr lvl="1"/>
            <a:r>
              <a:rPr lang="en-US" dirty="0"/>
              <a:t>Many unresolved questions</a:t>
            </a:r>
          </a:p>
          <a:p>
            <a:r>
              <a:rPr lang="en-US" dirty="0"/>
              <a:t>Remainder of Paleozoic Era: Marked by appearance of new classes, families, and species and early colonization of land by marine animals and semiaquatic arthropods (freshwater and marine)</a:t>
            </a:r>
          </a:p>
          <a:p>
            <a:pPr lvl="1"/>
            <a:r>
              <a:rPr lang="en-US" dirty="0"/>
              <a:t>Numerous mass extinction events, wiping out majority of extant species; some survived, allowing phyla to persist and continue to evolve</a:t>
            </a:r>
            <a:endParaRPr lang="en-US" dirty="0">
              <a:solidFill>
                <a:srgbClr val="0000FF"/>
              </a:solidFill>
            </a:endParaRPr>
          </a:p>
        </p:txBody>
      </p:sp>
    </p:spTree>
    <p:extLst>
      <p:ext uri="{BB962C8B-B14F-4D97-AF65-F5344CB8AC3E}">
        <p14:creationId xmlns:p14="http://schemas.microsoft.com/office/powerpoint/2010/main" val="2119677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Constructing an Animal Phylogenetic Tree</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dirty="0"/>
              <a:t>Evolutionary relationships among Metazoa determined by presence or absence of true differentiated tissues</a:t>
            </a:r>
          </a:p>
          <a:p>
            <a:pPr lvl="1"/>
            <a:r>
              <a:rPr lang="en-US" b="1" dirty="0"/>
              <a:t>Metazoa</a:t>
            </a:r>
            <a:r>
              <a:rPr lang="en-US" dirty="0"/>
              <a:t>: group containing all animals</a:t>
            </a:r>
          </a:p>
          <a:p>
            <a:pPr lvl="1"/>
            <a:r>
              <a:rPr lang="en-US" b="1" dirty="0"/>
              <a:t>Eumetazoa</a:t>
            </a:r>
            <a:r>
              <a:rPr lang="en-US" dirty="0"/>
              <a:t>: group of animals with true differentiated tissues</a:t>
            </a:r>
          </a:p>
          <a:p>
            <a:pPr lvl="1"/>
            <a:r>
              <a:rPr lang="en-US" b="1" dirty="0"/>
              <a:t>Porifera</a:t>
            </a:r>
            <a:r>
              <a:rPr lang="en-US" dirty="0"/>
              <a:t>: phylum of animals with no true tissues but a porous body with rudimentary endoskeleton</a:t>
            </a:r>
          </a:p>
          <a:p>
            <a:r>
              <a:rPr lang="en-US" dirty="0"/>
              <a:t>Similarities between feeding cells of sponges (choanocytes) and choanoflagellate protists used to suggest Metazoa evolved from common ancestor resembling modern colonial choanoflagellates</a:t>
            </a:r>
            <a:r>
              <a:rPr lang="en-US" i="0" dirty="0">
                <a:solidFill>
                  <a:schemeClr val="tx1"/>
                </a:solidFill>
              </a:rPr>
              <a:t>	</a:t>
            </a:r>
            <a:endParaRPr lang="en-US" dirty="0">
              <a:solidFill>
                <a:srgbClr val="0000FF"/>
              </a:solidFill>
            </a:endParaRPr>
          </a:p>
        </p:txBody>
      </p:sp>
    </p:spTree>
    <p:extLst>
      <p:ext uri="{BB962C8B-B14F-4D97-AF65-F5344CB8AC3E}">
        <p14:creationId xmlns:p14="http://schemas.microsoft.com/office/powerpoint/2010/main" val="952409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27.3 Figure 1</a:t>
            </a:r>
            <a:endParaRPr lang="en-US" sz="3200" dirty="0">
              <a:solidFill>
                <a:schemeClr val="accent1"/>
              </a:solidFill>
            </a:endParaRPr>
          </a:p>
        </p:txBody>
      </p:sp>
      <p:sp>
        <p:nvSpPr>
          <p:cNvPr id="7" name="Photo Credit 1">
            <a:extLst>
              <a:ext uri="{FF2B5EF4-FFF2-40B4-BE49-F238E27FC236}">
                <a16:creationId xmlns:a16="http://schemas.microsoft.com/office/drawing/2014/main" id="{5D3A5B96-2D73-76BF-E733-FCAC07E46AC0}"/>
              </a:ext>
            </a:extLst>
          </p:cNvPr>
          <p:cNvSpPr txBox="1"/>
          <p:nvPr/>
        </p:nvSpPr>
        <p:spPr>
          <a:xfrm>
            <a:off x="2286000" y="5652998"/>
            <a:ext cx="4572000" cy="215444"/>
          </a:xfrm>
          <a:prstGeom prst="rect">
            <a:avLst/>
          </a:prstGeom>
          <a:noFill/>
        </p:spPr>
        <p:txBody>
          <a:bodyPr wrap="square">
            <a:spAutoFit/>
          </a:bodyPr>
          <a:lstStyle/>
          <a:p>
            <a:pPr algn="ctr"/>
            <a:r>
              <a:rPr lang="en-US" sz="800" dirty="0"/>
              <a:t>Clark MA, Choi J and Douglas M on Wikimedia Commons. "Choanoflagellates and choanocytes."</a:t>
            </a:r>
          </a:p>
        </p:txBody>
      </p:sp>
      <p:pic>
        <p:nvPicPr>
          <p:cNvPr id="2" name="Content Placeholder 6" descr="The image shows a choanoflagellate, which is a single-celled protist, and a sponge choanocyte cell that lines the inside of the sponge. The two cells appear identical. Both are egg-shaped with a cone at the back end. A flagellum juts out from the wide part of the cone.">
            <a:extLst>
              <a:ext uri="{FF2B5EF4-FFF2-40B4-BE49-F238E27FC236}">
                <a16:creationId xmlns:a16="http://schemas.microsoft.com/office/drawing/2014/main" id="{545C5DE7-395E-FC69-F86D-4FA41F01C7CD}"/>
              </a:ext>
            </a:extLst>
          </p:cNvPr>
          <p:cNvPicPr>
            <a:picLocks noGrp="1" noChangeAspect="1"/>
          </p:cNvPicPr>
          <p:nvPr>
            <p:ph idx="1"/>
          </p:nvPr>
        </p:nvPicPr>
        <p:blipFill>
          <a:blip r:embed="rId3"/>
          <a:srcRect l="2778" t="5333" r="1851" b="6047"/>
          <a:stretch/>
        </p:blipFill>
        <p:spPr>
          <a:xfrm>
            <a:off x="457200" y="1250201"/>
            <a:ext cx="8232375" cy="4249876"/>
          </a:xfrm>
        </p:spPr>
      </p:pic>
    </p:spTree>
    <p:extLst>
      <p:ext uri="{BB962C8B-B14F-4D97-AF65-F5344CB8AC3E}">
        <p14:creationId xmlns:p14="http://schemas.microsoft.com/office/powerpoint/2010/main" val="357059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Constructing an Animal Phylogenetic Tree</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3096005"/>
          </a:xfrm>
          <a:prstGeom prst="rect">
            <a:avLst/>
          </a:prstGeom>
        </p:spPr>
        <p:txBody>
          <a:bodyPr>
            <a:normAutofit fontScale="62500" lnSpcReduction="20000"/>
          </a:bodyPr>
          <a:lstStyle/>
          <a:p>
            <a:r>
              <a:rPr lang="en-US" dirty="0"/>
              <a:t>Eumetazoa subdivided into Radiata (radially symmetrical) and Bilateria (bilaterally symmetrical)</a:t>
            </a:r>
          </a:p>
          <a:p>
            <a:pPr lvl="1"/>
            <a:r>
              <a:rPr lang="en-US" dirty="0"/>
              <a:t>Cnidarians and ctenophores are animal phyla with true radial, biradial, or rotational symmetry</a:t>
            </a:r>
          </a:p>
          <a:p>
            <a:pPr lvl="1"/>
            <a:r>
              <a:rPr lang="en-US" dirty="0"/>
              <a:t>All other Eumetazoa are Bilateria clade</a:t>
            </a:r>
          </a:p>
          <a:p>
            <a:r>
              <a:rPr lang="en-US" dirty="0"/>
              <a:t>Bilateria divided into deuterostomes (e.g., chordates and echinoderms) and two distinct clades of protostomes (e.g., ecdysozoans and lophotrochozoans)</a:t>
            </a:r>
          </a:p>
          <a:p>
            <a:pPr lvl="1"/>
            <a:r>
              <a:rPr lang="en-US" b="1" dirty="0"/>
              <a:t>Ecdysozoa</a:t>
            </a:r>
            <a:r>
              <a:rPr lang="en-US" dirty="0"/>
              <a:t>: clade of protostomes that exhibit exoskeletal molting (ecdysis) (e.g., nematodes, arthropods)</a:t>
            </a:r>
          </a:p>
          <a:p>
            <a:pPr lvl="1"/>
            <a:r>
              <a:rPr lang="en-US" b="1" dirty="0"/>
              <a:t>Lophotrochozoa</a:t>
            </a:r>
            <a:r>
              <a:rPr lang="en-US" dirty="0"/>
              <a:t>: clade of protostomes that exhibit a trochophore larvae stage or a lophophore feeding structure</a:t>
            </a:r>
            <a:endParaRPr lang="en-US" dirty="0">
              <a:solidFill>
                <a:srgbClr val="0000FF"/>
              </a:solidFill>
            </a:endParaRPr>
          </a:p>
        </p:txBody>
      </p:sp>
      <p:sp>
        <p:nvSpPr>
          <p:cNvPr id="4" name="Caption 1">
            <a:extLst>
              <a:ext uri="{FF2B5EF4-FFF2-40B4-BE49-F238E27FC236}">
                <a16:creationId xmlns:a16="http://schemas.microsoft.com/office/drawing/2014/main" id="{CE0D7759-3561-C7BF-2C3A-84798D510FC0}"/>
              </a:ext>
              <a:ext uri="{C183D7F6-B498-43B3-948B-1728B52AA6E4}">
                <adec:decorative xmlns:adec="http://schemas.microsoft.com/office/drawing/2017/decorative" val="0"/>
              </a:ext>
            </a:extLst>
          </p:cNvPr>
          <p:cNvSpPr txBox="1"/>
          <p:nvPr/>
        </p:nvSpPr>
        <p:spPr>
          <a:xfrm>
            <a:off x="457200" y="4171630"/>
            <a:ext cx="3352799" cy="1384995"/>
          </a:xfrm>
          <a:prstGeom prst="rect">
            <a:avLst/>
          </a:prstGeom>
          <a:noFill/>
        </p:spPr>
        <p:txBody>
          <a:bodyPr wrap="square" rtlCol="0">
            <a:spAutoFit/>
          </a:bodyPr>
          <a:lstStyle/>
          <a:p>
            <a:r>
              <a:rPr lang="en-US" sz="1400" b="1" dirty="0"/>
              <a:t>27.3 Figure 2: </a:t>
            </a:r>
            <a:r>
              <a:rPr lang="en-US" sz="1400" dirty="0"/>
              <a:t>Animals that molt their exoskeletons, such as these (a) Madagascar hissing cockroaches, are in the clade Ecdysozoa. (b) Phoronids are in the clade Lophotrochozoa. The tentacles are part of a feeding structure called a lophophore.</a:t>
            </a:r>
          </a:p>
        </p:txBody>
      </p:sp>
      <p:sp>
        <p:nvSpPr>
          <p:cNvPr id="5" name="Photo Credit 1">
            <a:extLst>
              <a:ext uri="{FF2B5EF4-FFF2-40B4-BE49-F238E27FC236}">
                <a16:creationId xmlns:a16="http://schemas.microsoft.com/office/drawing/2014/main" id="{B1CAE42C-057E-90B4-1ED8-FC0CB612EB0C}"/>
              </a:ext>
            </a:extLst>
          </p:cNvPr>
          <p:cNvSpPr txBox="1"/>
          <p:nvPr/>
        </p:nvSpPr>
        <p:spPr>
          <a:xfrm>
            <a:off x="-23308" y="5631029"/>
            <a:ext cx="4572000" cy="338554"/>
          </a:xfrm>
          <a:prstGeom prst="rect">
            <a:avLst/>
          </a:prstGeom>
          <a:noFill/>
        </p:spPr>
        <p:txBody>
          <a:bodyPr wrap="square">
            <a:spAutoFit/>
          </a:bodyPr>
          <a:lstStyle/>
          <a:p>
            <a:pPr algn="ctr"/>
            <a:r>
              <a:rPr lang="en-US" sz="800" dirty="0"/>
              <a:t>Almabes on Wikimedia Commons. "Madagascar hissing cockroach."</a:t>
            </a:r>
          </a:p>
          <a:p>
            <a:pPr algn="ctr"/>
            <a:r>
              <a:rPr lang="en-US" sz="800" dirty="0"/>
              <a:t>OAR/National Undersea Research Program (NURP) on Wikimedia Commons. "Phoronids."</a:t>
            </a:r>
          </a:p>
        </p:txBody>
      </p:sp>
      <p:pic>
        <p:nvPicPr>
          <p:cNvPr id="2" name="Content Placeholder 14" descr="Two images: (a) shows a cockroach; (b) shows phoronids.">
            <a:extLst>
              <a:ext uri="{FF2B5EF4-FFF2-40B4-BE49-F238E27FC236}">
                <a16:creationId xmlns:a16="http://schemas.microsoft.com/office/drawing/2014/main" id="{C8E7A778-DE25-9ADB-873A-42DA1653FCB4}"/>
              </a:ext>
            </a:extLst>
          </p:cNvPr>
          <p:cNvPicPr>
            <a:picLocks noChangeAspect="1"/>
          </p:cNvPicPr>
          <p:nvPr/>
        </p:nvPicPr>
        <p:blipFill>
          <a:blip r:embed="rId2"/>
          <a:srcRect l="4630" t="7000" r="2778" b="28283"/>
          <a:stretch/>
        </p:blipFill>
        <p:spPr>
          <a:xfrm>
            <a:off x="4038600" y="4096908"/>
            <a:ext cx="4822755" cy="1872675"/>
          </a:xfrm>
          <a:prstGeom prst="rect">
            <a:avLst/>
          </a:prstGeom>
        </p:spPr>
      </p:pic>
    </p:spTree>
    <p:extLst>
      <p:ext uri="{BB962C8B-B14F-4D97-AF65-F5344CB8AC3E}">
        <p14:creationId xmlns:p14="http://schemas.microsoft.com/office/powerpoint/2010/main" val="3139133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Modern Advances in Phylogenetic Understanding Come from Molecular Analyses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Phylogenetic groupings continually debated</a:t>
            </a:r>
          </a:p>
          <a:p>
            <a:r>
              <a:rPr lang="en-US" dirty="0"/>
              <a:t>Phylogenetic animal tree modified by nucleic acid and protein analyses</a:t>
            </a:r>
          </a:p>
          <a:p>
            <a:pPr lvl="1"/>
            <a:r>
              <a:rPr lang="en-US" dirty="0"/>
              <a:t>Data comes from mitochondrial DNA, nuclear DNA, ribosomal RNA (rRNA), and cellular proteins</a:t>
            </a:r>
          </a:p>
          <a:p>
            <a:r>
              <a:rPr lang="en-US" dirty="0"/>
              <a:t>Examples of reclassification:</a:t>
            </a:r>
          </a:p>
          <a:p>
            <a:pPr lvl="1"/>
            <a:r>
              <a:rPr lang="en-US" dirty="0"/>
              <a:t>Lophophorates (e.g., brachiopods and bryozoans) thought to be primitive deuterostomes; rRNA reclassified them as protostomes, closely related to annelids and mollusks</a:t>
            </a:r>
          </a:p>
          <a:p>
            <a:pPr lvl="2"/>
            <a:r>
              <a:rPr lang="en-US" dirty="0"/>
              <a:t>Led to formation of Lophotrochozoa clade</a:t>
            </a:r>
          </a:p>
          <a:p>
            <a:pPr lvl="1"/>
            <a:r>
              <a:rPr lang="en-US" dirty="0"/>
              <a:t>Molecular data showing differences within lophotrochozoan group and problematic placement of Platyhelminthes phylum</a:t>
            </a:r>
          </a:p>
          <a:p>
            <a:pPr lvl="2"/>
            <a:r>
              <a:rPr lang="en-US" dirty="0"/>
              <a:t>Debate on whether phylum should be combined with Rotifera and belong to own clade of protostomes called Platyzoa</a:t>
            </a:r>
          </a:p>
        </p:txBody>
      </p:sp>
    </p:spTree>
    <p:extLst>
      <p:ext uri="{BB962C8B-B14F-4D97-AF65-F5344CB8AC3E}">
        <p14:creationId xmlns:p14="http://schemas.microsoft.com/office/powerpoint/2010/main" val="1182248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Modern Advances in Phylogenetic Understanding Come from Molecular Analyses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097280"/>
            <a:ext cx="8534400" cy="4572000"/>
          </a:xfrm>
          <a:prstGeom prst="rect">
            <a:avLst/>
          </a:prstGeom>
        </p:spPr>
        <p:txBody>
          <a:bodyPr>
            <a:noAutofit/>
          </a:bodyPr>
          <a:lstStyle/>
          <a:p>
            <a:pPr marL="0" indent="0">
              <a:buNone/>
            </a:pPr>
            <a:r>
              <a:rPr lang="en-US" sz="1800" dirty="0"/>
              <a:t>More examples of reclassification:</a:t>
            </a:r>
          </a:p>
          <a:p>
            <a:r>
              <a:rPr lang="en-US" sz="1800" dirty="0"/>
              <a:t>Molecular data led to rearrangement of relationships between mollusks, annelids, arthropods, and nematodes</a:t>
            </a:r>
          </a:p>
          <a:p>
            <a:pPr lvl="1"/>
            <a:r>
              <a:rPr lang="en-US" sz="1800" dirty="0"/>
              <a:t>Resulted in new ecdysozoan clade </a:t>
            </a:r>
          </a:p>
          <a:p>
            <a:r>
              <a:rPr lang="en-US" sz="1800" dirty="0"/>
              <a:t>Annelids and arthropods once thought to be closely related because of morphological similarities in segmented body types</a:t>
            </a:r>
          </a:p>
          <a:p>
            <a:pPr lvl="1"/>
            <a:r>
              <a:rPr lang="en-US" sz="1800" dirty="0"/>
              <a:t>Molecular evidence showed arthropods more closely related to nematodes (ecdysozoan clade), and annelids more closely related to mollusks, brachiopods, and other phyla in lophotrochozoan clade (making up the protostomes)</a:t>
            </a:r>
          </a:p>
          <a:p>
            <a:r>
              <a:rPr lang="en-US" sz="1800" dirty="0"/>
              <a:t>Emergence of new phylum of worm called Acoelomorpha</a:t>
            </a:r>
          </a:p>
          <a:p>
            <a:pPr lvl="1"/>
            <a:r>
              <a:rPr lang="en-US" sz="1800" dirty="0"/>
              <a:t>Used to be acoel flatworms belonged to Platyhelminthes because of similar flatworm morphology</a:t>
            </a:r>
          </a:p>
          <a:p>
            <a:pPr lvl="1"/>
            <a:r>
              <a:rPr lang="en-US" sz="1800" dirty="0"/>
              <a:t>Molecular analyses showed acoels represented living species of earliest divergent bilaterians</a:t>
            </a:r>
          </a:p>
          <a:p>
            <a:pPr lvl="1"/>
            <a:r>
              <a:rPr lang="en-US" sz="1800" dirty="0"/>
              <a:t>More research showed more closely related to deuterostomes</a:t>
            </a:r>
          </a:p>
          <a:p>
            <a:pPr lvl="1"/>
            <a:r>
              <a:rPr lang="en-US" sz="1800" dirty="0"/>
              <a:t>Placement of new phylum still disputed</a:t>
            </a:r>
          </a:p>
        </p:txBody>
      </p:sp>
    </p:spTree>
    <p:extLst>
      <p:ext uri="{BB962C8B-B14F-4D97-AF65-F5344CB8AC3E}">
        <p14:creationId xmlns:p14="http://schemas.microsoft.com/office/powerpoint/2010/main" val="1742121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Modern Advances in Phylogenetic Understanding Come from Molecular Analyses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0" y="1059180"/>
            <a:ext cx="9220200" cy="4739640"/>
          </a:xfrm>
          <a:prstGeom prst="rect">
            <a:avLst/>
          </a:prstGeom>
        </p:spPr>
        <p:txBody>
          <a:bodyPr>
            <a:noAutofit/>
          </a:bodyPr>
          <a:lstStyle/>
          <a:p>
            <a:pPr marL="0" indent="0">
              <a:buNone/>
            </a:pPr>
            <a:r>
              <a:rPr lang="en-US" sz="1800" dirty="0"/>
              <a:t>More examples of reclassification:</a:t>
            </a:r>
          </a:p>
          <a:p>
            <a:r>
              <a:rPr lang="en-US" sz="1800" dirty="0"/>
              <a:t>Identification of Ctenophora (comb jellies) as basal clade of animal kingdom</a:t>
            </a:r>
          </a:p>
          <a:p>
            <a:pPr lvl="1"/>
            <a:r>
              <a:rPr lang="en-US" sz="1800" dirty="0"/>
              <a:t>Once considered a sister group of Cnidaria; sponges (Porifera) placed as basal group, sister to other animals</a:t>
            </a:r>
          </a:p>
          <a:p>
            <a:pPr lvl="1"/>
            <a:r>
              <a:rPr lang="en-US" sz="1800" dirty="0"/>
              <a:t>Presence of nerve and muscle cells in both Ctenophores and Cnidaria and absence in Porifera strengthened this view</a:t>
            </a:r>
          </a:p>
          <a:p>
            <a:pPr lvl="1"/>
            <a:r>
              <a:rPr lang="en-US" sz="1800" dirty="0"/>
              <a:t>Molecular analysis shows, however:</a:t>
            </a:r>
          </a:p>
          <a:p>
            <a:pPr lvl="2"/>
            <a:r>
              <a:rPr lang="en-US" sz="1800" dirty="0"/>
              <a:t>Many genes that support neural development are absent from Ctenophore genome</a:t>
            </a:r>
          </a:p>
          <a:p>
            <a:pPr lvl="2"/>
            <a:r>
              <a:rPr lang="en-US" sz="1800" dirty="0"/>
              <a:t>Muscle cells restricted to mouth and tentacles and derived from cells of mesoglea (connective tissue between the endoderm and ectoderm)</a:t>
            </a:r>
          </a:p>
          <a:p>
            <a:pPr lvl="2"/>
            <a:r>
              <a:rPr lang="en-US" sz="1800" dirty="0"/>
              <a:t>Mitochondrial genome of Ctenophore is small and lacks many genes found in other animal mitochondrial genomes</a:t>
            </a:r>
          </a:p>
          <a:p>
            <a:pPr lvl="2"/>
            <a:r>
              <a:rPr lang="en-US" sz="1800" dirty="0"/>
              <a:t>Absence of </a:t>
            </a:r>
            <a:r>
              <a:rPr lang="en-US" sz="1800" i="1" dirty="0"/>
              <a:t>Hox </a:t>
            </a:r>
            <a:r>
              <a:rPr lang="en-US" sz="1800" dirty="0"/>
              <a:t>genes from Ctenophores</a:t>
            </a:r>
          </a:p>
          <a:p>
            <a:pPr lvl="1"/>
            <a:r>
              <a:rPr lang="en-US" sz="1800" dirty="0"/>
              <a:t>Conclusion: Ctenophores should be considered basal or as sister group of Porifera, and evolution of specialized nerve and muscle tissue occurred more than once in history of animal life (though debate still continues)</a:t>
            </a:r>
          </a:p>
        </p:txBody>
      </p:sp>
    </p:spTree>
    <p:extLst>
      <p:ext uri="{BB962C8B-B14F-4D97-AF65-F5344CB8AC3E}">
        <p14:creationId xmlns:p14="http://schemas.microsoft.com/office/powerpoint/2010/main" val="330549778"/>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2020</TotalTime>
  <Words>2997</Words>
  <Application>Microsoft Office PowerPoint</Application>
  <PresentationFormat>On-screen Show (4:3)</PresentationFormat>
  <Paragraphs>224</Paragraphs>
  <Slides>33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Calibri</vt:lpstr>
      <vt:lpstr>Century Gothic</vt:lpstr>
      <vt:lpstr>Aptos</vt:lpstr>
      <vt:lpstr>Arial</vt:lpstr>
      <vt:lpstr>Office Theme</vt:lpstr>
      <vt:lpstr>Lesson 27.3</vt:lpstr>
      <vt:lpstr>Objectives</vt:lpstr>
      <vt:lpstr>Animal Phylogeny</vt:lpstr>
      <vt:lpstr>Constructing an Animal Phylogenetic Tree1</vt:lpstr>
      <vt:lpstr>27.3 Figure 1</vt:lpstr>
      <vt:lpstr>Constructing an Animal Phylogenetic Tree2</vt:lpstr>
      <vt:lpstr>Modern Advances in Phylogenetic Understanding Come from Molecular Analyses1</vt:lpstr>
      <vt:lpstr>Modern Advances in Phylogenetic Understanding Come from Molecular Analyses2</vt:lpstr>
      <vt:lpstr>Modern Advances in Phylogenetic Understanding Come from Molecular Analyses3</vt:lpstr>
      <vt:lpstr>Modern Advances in Phylogenetic Understanding Come from Molecular Analyses4</vt:lpstr>
      <vt:lpstr>27.3 Figure 3</vt:lpstr>
      <vt:lpstr>27.3 Figure 4</vt:lpstr>
      <vt:lpstr>The Evolutionary History of the Animal Kingdom</vt:lpstr>
      <vt:lpstr>Precambrian Animal Life1</vt:lpstr>
      <vt:lpstr>27.3 Figure 5a</vt:lpstr>
      <vt:lpstr>27.3 Figure 5b</vt:lpstr>
      <vt:lpstr>Precambrian Animal Life2</vt:lpstr>
      <vt:lpstr>Precambrian Animal Life3</vt:lpstr>
      <vt:lpstr>The Cambrian Explosion of Animal Life1</vt:lpstr>
      <vt:lpstr>The Cambrian Explosion of Animal Life2</vt:lpstr>
      <vt:lpstr>The Cambrian Explosion of Animal Life3</vt:lpstr>
      <vt:lpstr>27.3 Figure 9</vt:lpstr>
      <vt:lpstr>The Cambrian Explosion of Animal Life4</vt:lpstr>
      <vt:lpstr>Group Activity</vt:lpstr>
      <vt:lpstr>Post-Cambrian Evolution and Mass Extinctions1</vt:lpstr>
      <vt:lpstr>Post-Cambrian Evolution and Mass Extinctions2</vt:lpstr>
      <vt:lpstr>Post-Cambrian Evolution and Mass Extinctions3</vt:lpstr>
      <vt:lpstr>27.3 Figure 10</vt:lpstr>
      <vt:lpstr>Science and You1</vt:lpstr>
      <vt:lpstr>Science and You2</vt:lpstr>
      <vt:lpstr>Summary1</vt:lpstr>
      <vt:lpstr>Summary2</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177</cp:revision>
  <dcterms:created xsi:type="dcterms:W3CDTF">2013-04-26T14:43:13Z</dcterms:created>
  <dcterms:modified xsi:type="dcterms:W3CDTF">2024-10-17T01:06:27Z</dcterms:modified>
</cp:coreProperties>
</file>