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32"/>
  </p:notesMasterIdLst>
  <p:handoutMasterIdLst>
    <p:handoutMasterId r:id="rId33"/>
  </p:handoutMasterIdLst>
  <p:sldIdLst>
    <p:sldId id="272" r:id="rId3"/>
    <p:sldId id="264" r:id="rId4"/>
    <p:sldId id="265" r:id="rId5"/>
    <p:sldId id="291" r:id="rId6"/>
    <p:sldId id="281" r:id="rId7"/>
    <p:sldId id="292" r:id="rId8"/>
    <p:sldId id="288" r:id="rId9"/>
    <p:sldId id="293" r:id="rId10"/>
    <p:sldId id="282" r:id="rId11"/>
    <p:sldId id="294" r:id="rId12"/>
    <p:sldId id="296" r:id="rId13"/>
    <p:sldId id="295" r:id="rId14"/>
    <p:sldId id="297" r:id="rId15"/>
    <p:sldId id="298" r:id="rId16"/>
    <p:sldId id="271" r:id="rId17"/>
    <p:sldId id="283" r:id="rId18"/>
    <p:sldId id="290" r:id="rId19"/>
    <p:sldId id="299" r:id="rId20"/>
    <p:sldId id="289" r:id="rId21"/>
    <p:sldId id="284" r:id="rId22"/>
    <p:sldId id="300" r:id="rId23"/>
    <p:sldId id="301" r:id="rId24"/>
    <p:sldId id="285" r:id="rId25"/>
    <p:sldId id="302" r:id="rId26"/>
    <p:sldId id="304" r:id="rId27"/>
    <p:sldId id="303" r:id="rId28"/>
    <p:sldId id="286" r:id="rId29"/>
    <p:sldId id="287" r:id="rId30"/>
    <p:sldId id="280" r:id="rId31"/>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80AAB-739B-40F4-97DA-1C65680726AD}" v="7569" dt="2024-07-10T17:38:41.41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86410" autoAdjust="0"/>
  </p:normalViewPr>
  <p:slideViewPr>
    <p:cSldViewPr>
      <p:cViewPr varScale="1">
        <p:scale>
          <a:sx n="95" d="100"/>
          <a:sy n="95" d="100"/>
        </p:scale>
        <p:origin x="2214" y="114"/>
      </p:cViewPr>
      <p:guideLst>
        <p:guide orient="horz" pos="2160"/>
        <p:guide pos="2880"/>
      </p:guideLst>
    </p:cSldViewPr>
  </p:slideViewPr>
  <p:outlineViewPr>
    <p:cViewPr>
      <p:scale>
        <a:sx n="33" d="100"/>
        <a:sy n="33" d="100"/>
      </p:scale>
      <p:origin x="0" y="-217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2D280AAB-739B-40F4-97DA-1C65680726AD}"/>
    <pc:docChg chg="undo custSel addSld delSld modSld sldOrd">
      <pc:chgData name="Caitlin Coleman" userId="96f87ca1-0e64-4ae8-8d77-98757b85df0b" providerId="ADAL" clId="{2D280AAB-739B-40F4-97DA-1C65680726AD}" dt="2024-07-10T18:12:24.458" v="15715" actId="20577"/>
      <pc:docMkLst>
        <pc:docMk/>
      </pc:docMkLst>
      <pc:sldChg chg="modSp mod">
        <pc:chgData name="Caitlin Coleman" userId="96f87ca1-0e64-4ae8-8d77-98757b85df0b" providerId="ADAL" clId="{2D280AAB-739B-40F4-97DA-1C65680726AD}" dt="2024-07-10T11:56:02.568" v="347" actId="20577"/>
        <pc:sldMkLst>
          <pc:docMk/>
          <pc:sldMk cId="0" sldId="264"/>
        </pc:sldMkLst>
        <pc:spChg chg="mod">
          <ac:chgData name="Caitlin Coleman" userId="96f87ca1-0e64-4ae8-8d77-98757b85df0b" providerId="ADAL" clId="{2D280AAB-739B-40F4-97DA-1C65680726AD}" dt="2024-07-10T11:56:02.568" v="347" actId="20577"/>
          <ac:spMkLst>
            <pc:docMk/>
            <pc:sldMk cId="0" sldId="264"/>
            <ac:spMk id="10243" creationId="{00000000-0000-0000-0000-000000000000}"/>
          </ac:spMkLst>
        </pc:spChg>
      </pc:sldChg>
      <pc:sldChg chg="addSp delSp modSp mod modAnim">
        <pc:chgData name="Caitlin Coleman" userId="96f87ca1-0e64-4ae8-8d77-98757b85df0b" providerId="ADAL" clId="{2D280AAB-739B-40F4-97DA-1C65680726AD}" dt="2024-07-10T16:51:42.227" v="15598" actId="20577"/>
        <pc:sldMkLst>
          <pc:docMk/>
          <pc:sldMk cId="0" sldId="265"/>
        </pc:sldMkLst>
        <pc:spChg chg="add del mod">
          <ac:chgData name="Caitlin Coleman" userId="96f87ca1-0e64-4ae8-8d77-98757b85df0b" providerId="ADAL" clId="{2D280AAB-739B-40F4-97DA-1C65680726AD}" dt="2024-07-10T12:10:18.004" v="1429" actId="478"/>
          <ac:spMkLst>
            <pc:docMk/>
            <pc:sldMk cId="0" sldId="265"/>
            <ac:spMk id="4" creationId="{0EFC2315-8E55-FCBE-C0C5-5BC32414D9B0}"/>
          </ac:spMkLst>
        </pc:spChg>
        <pc:spChg chg="add del mod">
          <ac:chgData name="Caitlin Coleman" userId="96f87ca1-0e64-4ae8-8d77-98757b85df0b" providerId="ADAL" clId="{2D280AAB-739B-40F4-97DA-1C65680726AD}" dt="2024-07-10T12:10:21.549" v="1430" actId="478"/>
          <ac:spMkLst>
            <pc:docMk/>
            <pc:sldMk cId="0" sldId="265"/>
            <ac:spMk id="5" creationId="{F55C0484-BE72-27B8-646A-028664AE3B23}"/>
          </ac:spMkLst>
        </pc:spChg>
        <pc:spChg chg="mod">
          <ac:chgData name="Caitlin Coleman" userId="96f87ca1-0e64-4ae8-8d77-98757b85df0b" providerId="ADAL" clId="{2D280AAB-739B-40F4-97DA-1C65680726AD}" dt="2024-07-10T12:09:44.469" v="1422" actId="404"/>
          <ac:spMkLst>
            <pc:docMk/>
            <pc:sldMk cId="0" sldId="265"/>
            <ac:spMk id="11266" creationId="{00000000-0000-0000-0000-000000000000}"/>
          </ac:spMkLst>
        </pc:spChg>
        <pc:spChg chg="mod">
          <ac:chgData name="Caitlin Coleman" userId="96f87ca1-0e64-4ae8-8d77-98757b85df0b" providerId="ADAL" clId="{2D280AAB-739B-40F4-97DA-1C65680726AD}" dt="2024-07-10T16:51:42.227" v="15598" actId="20577"/>
          <ac:spMkLst>
            <pc:docMk/>
            <pc:sldMk cId="0" sldId="265"/>
            <ac:spMk id="11267" creationId="{00000000-0000-0000-0000-000000000000}"/>
          </ac:spMkLst>
        </pc:spChg>
        <pc:picChg chg="add del mod modCrop">
          <ac:chgData name="Caitlin Coleman" userId="96f87ca1-0e64-4ae8-8d77-98757b85df0b" providerId="ADAL" clId="{2D280AAB-739B-40F4-97DA-1C65680726AD}" dt="2024-07-10T12:10:13.745" v="1428" actId="478"/>
          <ac:picMkLst>
            <pc:docMk/>
            <pc:sldMk cId="0" sldId="265"/>
            <ac:picMk id="3" creationId="{60661D71-494C-67A0-88A5-2A209A0C94F3}"/>
          </ac:picMkLst>
        </pc:picChg>
      </pc:sldChg>
      <pc:sldChg chg="del">
        <pc:chgData name="Caitlin Coleman" userId="96f87ca1-0e64-4ae8-8d77-98757b85df0b" providerId="ADAL" clId="{2D280AAB-739B-40F4-97DA-1C65680726AD}" dt="2024-07-09T18:23:38.730" v="201" actId="2696"/>
        <pc:sldMkLst>
          <pc:docMk/>
          <pc:sldMk cId="0" sldId="267"/>
        </pc:sldMkLst>
      </pc:sldChg>
      <pc:sldChg chg="del">
        <pc:chgData name="Caitlin Coleman" userId="96f87ca1-0e64-4ae8-8d77-98757b85df0b" providerId="ADAL" clId="{2D280AAB-739B-40F4-97DA-1C65680726AD}" dt="2024-07-09T18:29:46.090" v="214" actId="47"/>
        <pc:sldMkLst>
          <pc:docMk/>
          <pc:sldMk cId="2069639696" sldId="268"/>
        </pc:sldMkLst>
      </pc:sldChg>
      <pc:sldChg chg="del">
        <pc:chgData name="Caitlin Coleman" userId="96f87ca1-0e64-4ae8-8d77-98757b85df0b" providerId="ADAL" clId="{2D280AAB-739B-40F4-97DA-1C65680726AD}" dt="2024-07-09T18:29:46.090" v="214" actId="47"/>
        <pc:sldMkLst>
          <pc:docMk/>
          <pc:sldMk cId="3029162902" sldId="270"/>
        </pc:sldMkLst>
      </pc:sldChg>
      <pc:sldChg chg="del">
        <pc:chgData name="Caitlin Coleman" userId="96f87ca1-0e64-4ae8-8d77-98757b85df0b" providerId="ADAL" clId="{2D280AAB-739B-40F4-97DA-1C65680726AD}" dt="2024-07-09T18:29:46.090" v="214" actId="47"/>
        <pc:sldMkLst>
          <pc:docMk/>
          <pc:sldMk cId="1933572423" sldId="271"/>
        </pc:sldMkLst>
      </pc:sldChg>
      <pc:sldChg chg="modSp mod">
        <pc:chgData name="Caitlin Coleman" userId="96f87ca1-0e64-4ae8-8d77-98757b85df0b" providerId="ADAL" clId="{2D280AAB-739B-40F4-97DA-1C65680726AD}" dt="2024-07-10T16:36:00.944" v="15577" actId="33553"/>
        <pc:sldMkLst>
          <pc:docMk/>
          <pc:sldMk cId="3886239831" sldId="272"/>
        </pc:sldMkLst>
        <pc:spChg chg="mod">
          <ac:chgData name="Caitlin Coleman" userId="96f87ca1-0e64-4ae8-8d77-98757b85df0b" providerId="ADAL" clId="{2D280AAB-739B-40F4-97DA-1C65680726AD}" dt="2024-07-10T16:36:00.944" v="15577" actId="33553"/>
          <ac:spMkLst>
            <pc:docMk/>
            <pc:sldMk cId="3886239831" sldId="272"/>
            <ac:spMk id="2" creationId="{4E7A1944-20A9-5EFC-CF5D-428D07B9FF1F}"/>
          </ac:spMkLst>
        </pc:spChg>
        <pc:spChg chg="mod">
          <ac:chgData name="Caitlin Coleman" userId="96f87ca1-0e64-4ae8-8d77-98757b85df0b" providerId="ADAL" clId="{2D280AAB-739B-40F4-97DA-1C65680726AD}" dt="2024-07-09T18:21:41.504" v="44" actId="6549"/>
          <ac:spMkLst>
            <pc:docMk/>
            <pc:sldMk cId="3886239831" sldId="272"/>
            <ac:spMk id="3" creationId="{FF68ED90-5F09-E335-E8D2-4F2687C0EB59}"/>
          </ac:spMkLst>
        </pc:spChg>
      </pc:sldChg>
      <pc:sldChg chg="del">
        <pc:chgData name="Caitlin Coleman" userId="96f87ca1-0e64-4ae8-8d77-98757b85df0b" providerId="ADAL" clId="{2D280AAB-739B-40F4-97DA-1C65680726AD}" dt="2024-07-09T18:23:38.730" v="201" actId="2696"/>
        <pc:sldMkLst>
          <pc:docMk/>
          <pc:sldMk cId="176985924" sldId="273"/>
        </pc:sldMkLst>
      </pc:sldChg>
      <pc:sldChg chg="del">
        <pc:chgData name="Caitlin Coleman" userId="96f87ca1-0e64-4ae8-8d77-98757b85df0b" providerId="ADAL" clId="{2D280AAB-739B-40F4-97DA-1C65680726AD}" dt="2024-07-09T18:23:38.730" v="201" actId="2696"/>
        <pc:sldMkLst>
          <pc:docMk/>
          <pc:sldMk cId="2900955170" sldId="274"/>
        </pc:sldMkLst>
      </pc:sldChg>
      <pc:sldChg chg="del">
        <pc:chgData name="Caitlin Coleman" userId="96f87ca1-0e64-4ae8-8d77-98757b85df0b" providerId="ADAL" clId="{2D280AAB-739B-40F4-97DA-1C65680726AD}" dt="2024-07-09T18:23:38.730" v="201" actId="2696"/>
        <pc:sldMkLst>
          <pc:docMk/>
          <pc:sldMk cId="619121343" sldId="275"/>
        </pc:sldMkLst>
      </pc:sldChg>
      <pc:sldChg chg="del">
        <pc:chgData name="Caitlin Coleman" userId="96f87ca1-0e64-4ae8-8d77-98757b85df0b" providerId="ADAL" clId="{2D280AAB-739B-40F4-97DA-1C65680726AD}" dt="2024-07-09T18:29:46.090" v="214" actId="47"/>
        <pc:sldMkLst>
          <pc:docMk/>
          <pc:sldMk cId="1146028520" sldId="276"/>
        </pc:sldMkLst>
      </pc:sldChg>
      <pc:sldChg chg="addSp delSp modSp add mod modAnim">
        <pc:chgData name="Caitlin Coleman" userId="96f87ca1-0e64-4ae8-8d77-98757b85df0b" providerId="ADAL" clId="{2D280AAB-739B-40F4-97DA-1C65680726AD}" dt="2024-07-10T12:31:15.014" v="2417" actId="478"/>
        <pc:sldMkLst>
          <pc:docMk/>
          <pc:sldMk cId="2554564857" sldId="281"/>
        </pc:sldMkLst>
        <pc:spChg chg="add del mod">
          <ac:chgData name="Caitlin Coleman" userId="96f87ca1-0e64-4ae8-8d77-98757b85df0b" providerId="ADAL" clId="{2D280AAB-739B-40F4-97DA-1C65680726AD}" dt="2024-07-10T12:31:15.014" v="2417" actId="478"/>
          <ac:spMkLst>
            <pc:docMk/>
            <pc:sldMk cId="2554564857" sldId="281"/>
            <ac:spMk id="4" creationId="{EE16DB9A-B58B-B3FB-34B8-0972F8BAE2AD}"/>
          </ac:spMkLst>
        </pc:spChg>
        <pc:spChg chg="add del mod">
          <ac:chgData name="Caitlin Coleman" userId="96f87ca1-0e64-4ae8-8d77-98757b85df0b" providerId="ADAL" clId="{2D280AAB-739B-40F4-97DA-1C65680726AD}" dt="2024-07-10T12:31:12.349" v="2416" actId="478"/>
          <ac:spMkLst>
            <pc:docMk/>
            <pc:sldMk cId="2554564857" sldId="281"/>
            <ac:spMk id="5" creationId="{600D3211-2468-7E69-42E2-7BE5C7A2D5AE}"/>
          </ac:spMkLst>
        </pc:spChg>
        <pc:spChg chg="mod">
          <ac:chgData name="Caitlin Coleman" userId="96f87ca1-0e64-4ae8-8d77-98757b85df0b" providerId="ADAL" clId="{2D280AAB-739B-40F4-97DA-1C65680726AD}" dt="2024-07-10T12:19:12.465" v="1938" actId="404"/>
          <ac:spMkLst>
            <pc:docMk/>
            <pc:sldMk cId="2554564857" sldId="281"/>
            <ac:spMk id="11266" creationId="{00000000-0000-0000-0000-000000000000}"/>
          </ac:spMkLst>
        </pc:spChg>
        <pc:spChg chg="mod">
          <ac:chgData name="Caitlin Coleman" userId="96f87ca1-0e64-4ae8-8d77-98757b85df0b" providerId="ADAL" clId="{2D280AAB-739B-40F4-97DA-1C65680726AD}" dt="2024-07-10T12:31:05.799" v="2414" actId="27636"/>
          <ac:spMkLst>
            <pc:docMk/>
            <pc:sldMk cId="2554564857" sldId="281"/>
            <ac:spMk id="11267" creationId="{00000000-0000-0000-0000-000000000000}"/>
          </ac:spMkLst>
        </pc:spChg>
        <pc:picChg chg="add del mod modCrop">
          <ac:chgData name="Caitlin Coleman" userId="96f87ca1-0e64-4ae8-8d77-98757b85df0b" providerId="ADAL" clId="{2D280AAB-739B-40F4-97DA-1C65680726AD}" dt="2024-07-10T12:31:07.935" v="2415" actId="478"/>
          <ac:picMkLst>
            <pc:docMk/>
            <pc:sldMk cId="2554564857" sldId="281"/>
            <ac:picMk id="3" creationId="{AFCB8A14-E721-42F3-57F3-B728C2935B32}"/>
          </ac:picMkLst>
        </pc:picChg>
      </pc:sldChg>
      <pc:sldChg chg="modSp add mod modAnim">
        <pc:chgData name="Caitlin Coleman" userId="96f87ca1-0e64-4ae8-8d77-98757b85df0b" providerId="ADAL" clId="{2D280AAB-739B-40F4-97DA-1C65680726AD}" dt="2024-07-10T16:57:36.608" v="15623" actId="20577"/>
        <pc:sldMkLst>
          <pc:docMk/>
          <pc:sldMk cId="1835338863" sldId="282"/>
        </pc:sldMkLst>
        <pc:spChg chg="mod">
          <ac:chgData name="Caitlin Coleman" userId="96f87ca1-0e64-4ae8-8d77-98757b85df0b" providerId="ADAL" clId="{2D280AAB-739B-40F4-97DA-1C65680726AD}" dt="2024-07-10T13:16:27.253" v="4637" actId="404"/>
          <ac:spMkLst>
            <pc:docMk/>
            <pc:sldMk cId="1835338863" sldId="282"/>
            <ac:spMk id="11266" creationId="{00000000-0000-0000-0000-000000000000}"/>
          </ac:spMkLst>
        </pc:spChg>
        <pc:spChg chg="mod">
          <ac:chgData name="Caitlin Coleman" userId="96f87ca1-0e64-4ae8-8d77-98757b85df0b" providerId="ADAL" clId="{2D280AAB-739B-40F4-97DA-1C65680726AD}" dt="2024-07-10T16:57:36.608" v="15623" actId="20577"/>
          <ac:spMkLst>
            <pc:docMk/>
            <pc:sldMk cId="1835338863" sldId="282"/>
            <ac:spMk id="11267" creationId="{00000000-0000-0000-0000-000000000000}"/>
          </ac:spMkLst>
        </pc:spChg>
      </pc:sldChg>
      <pc:sldChg chg="addSp delSp modSp add mod delAnim">
        <pc:chgData name="Caitlin Coleman" userId="96f87ca1-0e64-4ae8-8d77-98757b85df0b" providerId="ADAL" clId="{2D280AAB-739B-40F4-97DA-1C65680726AD}" dt="2024-07-10T16:39:13.996" v="15597" actId="962"/>
        <pc:sldMkLst>
          <pc:docMk/>
          <pc:sldMk cId="1840521330" sldId="283"/>
        </pc:sldMkLst>
        <pc:spChg chg="add del mod">
          <ac:chgData name="Caitlin Coleman" userId="96f87ca1-0e64-4ae8-8d77-98757b85df0b" providerId="ADAL" clId="{2D280AAB-739B-40F4-97DA-1C65680726AD}" dt="2024-07-09T18:32:52.511" v="260" actId="478"/>
          <ac:spMkLst>
            <pc:docMk/>
            <pc:sldMk cId="1840521330" sldId="283"/>
            <ac:spMk id="3" creationId="{0BD90260-60F3-F231-FF7E-50270D189E3A}"/>
          </ac:spMkLst>
        </pc:spChg>
        <pc:spChg chg="add del mod">
          <ac:chgData name="Caitlin Coleman" userId="96f87ca1-0e64-4ae8-8d77-98757b85df0b" providerId="ADAL" clId="{2D280AAB-739B-40F4-97DA-1C65680726AD}" dt="2024-07-09T18:40:42.198" v="335" actId="478"/>
          <ac:spMkLst>
            <pc:docMk/>
            <pc:sldMk cId="1840521330" sldId="283"/>
            <ac:spMk id="6" creationId="{0F8F4877-2460-1C53-D5F5-5F57F67EE428}"/>
          </ac:spMkLst>
        </pc:spChg>
        <pc:spChg chg="add mod">
          <ac:chgData name="Caitlin Coleman" userId="96f87ca1-0e64-4ae8-8d77-98757b85df0b" providerId="ADAL" clId="{2D280AAB-739B-40F4-97DA-1C65680726AD}" dt="2024-07-10T14:54:21.715" v="8192" actId="1076"/>
          <ac:spMkLst>
            <pc:docMk/>
            <pc:sldMk cId="1840521330" sldId="283"/>
            <ac:spMk id="7" creationId="{CE389865-4DCA-CC8E-CE03-A243E0FB7F43}"/>
          </ac:spMkLst>
        </pc:spChg>
        <pc:spChg chg="mod">
          <ac:chgData name="Caitlin Coleman" userId="96f87ca1-0e64-4ae8-8d77-98757b85df0b" providerId="ADAL" clId="{2D280AAB-739B-40F4-97DA-1C65680726AD}" dt="2024-07-09T18:32:48.847" v="258" actId="20577"/>
          <ac:spMkLst>
            <pc:docMk/>
            <pc:sldMk cId="1840521330" sldId="283"/>
            <ac:spMk id="11266" creationId="{00000000-0000-0000-0000-000000000000}"/>
          </ac:spMkLst>
        </pc:spChg>
        <pc:spChg chg="del">
          <ac:chgData name="Caitlin Coleman" userId="96f87ca1-0e64-4ae8-8d77-98757b85df0b" providerId="ADAL" clId="{2D280AAB-739B-40F4-97DA-1C65680726AD}" dt="2024-07-09T18:32:51.780" v="259" actId="478"/>
          <ac:spMkLst>
            <pc:docMk/>
            <pc:sldMk cId="1840521330" sldId="283"/>
            <ac:spMk id="11267" creationId="{00000000-0000-0000-0000-000000000000}"/>
          </ac:spMkLst>
        </pc:spChg>
        <pc:picChg chg="add mod modCrop">
          <ac:chgData name="Caitlin Coleman" userId="96f87ca1-0e64-4ae8-8d77-98757b85df0b" providerId="ADAL" clId="{2D280AAB-739B-40F4-97DA-1C65680726AD}" dt="2024-07-10T16:39:13.996" v="15597" actId="962"/>
          <ac:picMkLst>
            <pc:docMk/>
            <pc:sldMk cId="1840521330" sldId="283"/>
            <ac:picMk id="5" creationId="{37AF8A08-C307-83C9-1F28-BA0A51E29E9E}"/>
          </ac:picMkLst>
        </pc:picChg>
      </pc:sldChg>
      <pc:sldChg chg="modSp add mod modAnim">
        <pc:chgData name="Caitlin Coleman" userId="96f87ca1-0e64-4ae8-8d77-98757b85df0b" providerId="ADAL" clId="{2D280AAB-739B-40F4-97DA-1C65680726AD}" dt="2024-07-10T15:18:51.943" v="10273" actId="27636"/>
        <pc:sldMkLst>
          <pc:docMk/>
          <pc:sldMk cId="2287433194" sldId="284"/>
        </pc:sldMkLst>
        <pc:spChg chg="mod">
          <ac:chgData name="Caitlin Coleman" userId="96f87ca1-0e64-4ae8-8d77-98757b85df0b" providerId="ADAL" clId="{2D280AAB-739B-40F4-97DA-1C65680726AD}" dt="2024-07-10T15:12:21.737" v="9738" actId="404"/>
          <ac:spMkLst>
            <pc:docMk/>
            <pc:sldMk cId="2287433194" sldId="284"/>
            <ac:spMk id="11266" creationId="{00000000-0000-0000-0000-000000000000}"/>
          </ac:spMkLst>
        </pc:spChg>
        <pc:spChg chg="mod">
          <ac:chgData name="Caitlin Coleman" userId="96f87ca1-0e64-4ae8-8d77-98757b85df0b" providerId="ADAL" clId="{2D280AAB-739B-40F4-97DA-1C65680726AD}" dt="2024-07-10T15:18:51.943" v="10273" actId="27636"/>
          <ac:spMkLst>
            <pc:docMk/>
            <pc:sldMk cId="2287433194" sldId="284"/>
            <ac:spMk id="11267" creationId="{00000000-0000-0000-0000-000000000000}"/>
          </ac:spMkLst>
        </pc:spChg>
      </pc:sldChg>
      <pc:sldChg chg="addSp delSp modSp add mod modAnim">
        <pc:chgData name="Caitlin Coleman" userId="96f87ca1-0e64-4ae8-8d77-98757b85df0b" providerId="ADAL" clId="{2D280AAB-739B-40F4-97DA-1C65680726AD}" dt="2024-07-10T17:22:05.983" v="15703" actId="20577"/>
        <pc:sldMkLst>
          <pc:docMk/>
          <pc:sldMk cId="2002358702" sldId="285"/>
        </pc:sldMkLst>
        <pc:spChg chg="add del mod">
          <ac:chgData name="Caitlin Coleman" userId="96f87ca1-0e64-4ae8-8d77-98757b85df0b" providerId="ADAL" clId="{2D280AAB-739B-40F4-97DA-1C65680726AD}" dt="2024-07-10T15:53:46.818" v="12742" actId="478"/>
          <ac:spMkLst>
            <pc:docMk/>
            <pc:sldMk cId="2002358702" sldId="285"/>
            <ac:spMk id="4" creationId="{CBF2C6AC-ABCF-0899-838D-CDF242315ED6}"/>
          </ac:spMkLst>
        </pc:spChg>
        <pc:spChg chg="add del mod">
          <ac:chgData name="Caitlin Coleman" userId="96f87ca1-0e64-4ae8-8d77-98757b85df0b" providerId="ADAL" clId="{2D280AAB-739B-40F4-97DA-1C65680726AD}" dt="2024-07-10T15:53:45.819" v="12741" actId="478"/>
          <ac:spMkLst>
            <pc:docMk/>
            <pc:sldMk cId="2002358702" sldId="285"/>
            <ac:spMk id="5" creationId="{21747016-EC67-5176-4071-9C422E6A66CE}"/>
          </ac:spMkLst>
        </pc:spChg>
        <pc:spChg chg="mod">
          <ac:chgData name="Caitlin Coleman" userId="96f87ca1-0e64-4ae8-8d77-98757b85df0b" providerId="ADAL" clId="{2D280AAB-739B-40F4-97DA-1C65680726AD}" dt="2024-07-10T15:29:24.764" v="11617" actId="404"/>
          <ac:spMkLst>
            <pc:docMk/>
            <pc:sldMk cId="2002358702" sldId="285"/>
            <ac:spMk id="11266" creationId="{00000000-0000-0000-0000-000000000000}"/>
          </ac:spMkLst>
        </pc:spChg>
        <pc:spChg chg="mod">
          <ac:chgData name="Caitlin Coleman" userId="96f87ca1-0e64-4ae8-8d77-98757b85df0b" providerId="ADAL" clId="{2D280AAB-739B-40F4-97DA-1C65680726AD}" dt="2024-07-10T17:22:05.983" v="15703" actId="20577"/>
          <ac:spMkLst>
            <pc:docMk/>
            <pc:sldMk cId="2002358702" sldId="285"/>
            <ac:spMk id="11267" creationId="{00000000-0000-0000-0000-000000000000}"/>
          </ac:spMkLst>
        </pc:spChg>
        <pc:picChg chg="add del mod modCrop">
          <ac:chgData name="Caitlin Coleman" userId="96f87ca1-0e64-4ae8-8d77-98757b85df0b" providerId="ADAL" clId="{2D280AAB-739B-40F4-97DA-1C65680726AD}" dt="2024-07-10T15:53:44.289" v="12740" actId="478"/>
          <ac:picMkLst>
            <pc:docMk/>
            <pc:sldMk cId="2002358702" sldId="285"/>
            <ac:picMk id="3" creationId="{8CDBCF9F-F737-0FF7-2154-C9FC621E295A}"/>
          </ac:picMkLst>
        </pc:picChg>
      </pc:sldChg>
      <pc:sldChg chg="modSp add mod modAnim">
        <pc:chgData name="Caitlin Coleman" userId="96f87ca1-0e64-4ae8-8d77-98757b85df0b" providerId="ADAL" clId="{2D280AAB-739B-40F4-97DA-1C65680726AD}" dt="2024-07-10T16:15:52.389" v="14541" actId="6549"/>
        <pc:sldMkLst>
          <pc:docMk/>
          <pc:sldMk cId="921505245" sldId="286"/>
        </pc:sldMkLst>
        <pc:spChg chg="mod">
          <ac:chgData name="Caitlin Coleman" userId="96f87ca1-0e64-4ae8-8d77-98757b85df0b" providerId="ADAL" clId="{2D280AAB-739B-40F4-97DA-1C65680726AD}" dt="2024-07-09T18:23:17.744" v="190" actId="20577"/>
          <ac:spMkLst>
            <pc:docMk/>
            <pc:sldMk cId="921505245" sldId="286"/>
            <ac:spMk id="11266" creationId="{00000000-0000-0000-0000-000000000000}"/>
          </ac:spMkLst>
        </pc:spChg>
        <pc:spChg chg="mod">
          <ac:chgData name="Caitlin Coleman" userId="96f87ca1-0e64-4ae8-8d77-98757b85df0b" providerId="ADAL" clId="{2D280AAB-739B-40F4-97DA-1C65680726AD}" dt="2024-07-10T16:15:52.389" v="14541" actId="6549"/>
          <ac:spMkLst>
            <pc:docMk/>
            <pc:sldMk cId="921505245" sldId="286"/>
            <ac:spMk id="11267" creationId="{00000000-0000-0000-0000-000000000000}"/>
          </ac:spMkLst>
        </pc:spChg>
      </pc:sldChg>
      <pc:sldChg chg="modSp add mod modAnim">
        <pc:chgData name="Caitlin Coleman" userId="96f87ca1-0e64-4ae8-8d77-98757b85df0b" providerId="ADAL" clId="{2D280AAB-739B-40F4-97DA-1C65680726AD}" dt="2024-07-10T17:38:41.412" v="15711" actId="20577"/>
        <pc:sldMkLst>
          <pc:docMk/>
          <pc:sldMk cId="1366379810" sldId="287"/>
        </pc:sldMkLst>
        <pc:spChg chg="mod">
          <ac:chgData name="Caitlin Coleman" userId="96f87ca1-0e64-4ae8-8d77-98757b85df0b" providerId="ADAL" clId="{2D280AAB-739B-40F4-97DA-1C65680726AD}" dt="2024-07-09T18:23:25.045" v="198" actId="20577"/>
          <ac:spMkLst>
            <pc:docMk/>
            <pc:sldMk cId="1366379810" sldId="287"/>
            <ac:spMk id="11266" creationId="{00000000-0000-0000-0000-000000000000}"/>
          </ac:spMkLst>
        </pc:spChg>
        <pc:spChg chg="mod">
          <ac:chgData name="Caitlin Coleman" userId="96f87ca1-0e64-4ae8-8d77-98757b85df0b" providerId="ADAL" clId="{2D280AAB-739B-40F4-97DA-1C65680726AD}" dt="2024-07-10T17:38:41.412" v="15711" actId="20577"/>
          <ac:spMkLst>
            <pc:docMk/>
            <pc:sldMk cId="1366379810" sldId="287"/>
            <ac:spMk id="11267" creationId="{00000000-0000-0000-0000-000000000000}"/>
          </ac:spMkLst>
        </pc:spChg>
      </pc:sldChg>
      <pc:sldChg chg="add del">
        <pc:chgData name="Caitlin Coleman" userId="96f87ca1-0e64-4ae8-8d77-98757b85df0b" providerId="ADAL" clId="{2D280AAB-739B-40F4-97DA-1C65680726AD}" dt="2024-07-09T18:23:34.297" v="200" actId="47"/>
        <pc:sldMkLst>
          <pc:docMk/>
          <pc:sldMk cId="333717806" sldId="288"/>
        </pc:sldMkLst>
      </pc:sldChg>
      <pc:sldChg chg="addSp delSp modSp add mod modAnim">
        <pc:chgData name="Caitlin Coleman" userId="96f87ca1-0e64-4ae8-8d77-98757b85df0b" providerId="ADAL" clId="{2D280AAB-739B-40F4-97DA-1C65680726AD}" dt="2024-07-10T16:54:16.527" v="15609" actId="20577"/>
        <pc:sldMkLst>
          <pc:docMk/>
          <pc:sldMk cId="2760081643" sldId="288"/>
        </pc:sldMkLst>
        <pc:spChg chg="add del mod">
          <ac:chgData name="Caitlin Coleman" userId="96f87ca1-0e64-4ae8-8d77-98757b85df0b" providerId="ADAL" clId="{2D280AAB-739B-40F4-97DA-1C65680726AD}" dt="2024-07-10T12:32:41.852" v="2456" actId="21"/>
          <ac:spMkLst>
            <pc:docMk/>
            <pc:sldMk cId="2760081643" sldId="288"/>
            <ac:spMk id="5" creationId="{ADE3A0E2-7C45-E75B-9BFE-76E05B91D33F}"/>
          </ac:spMkLst>
        </pc:spChg>
        <pc:spChg chg="add del mod">
          <ac:chgData name="Caitlin Coleman" userId="96f87ca1-0e64-4ae8-8d77-98757b85df0b" providerId="ADAL" clId="{2D280AAB-739B-40F4-97DA-1C65680726AD}" dt="2024-07-10T12:32:41.852" v="2456" actId="21"/>
          <ac:spMkLst>
            <pc:docMk/>
            <pc:sldMk cId="2760081643" sldId="288"/>
            <ac:spMk id="6" creationId="{ABA318A7-A9FC-2FC6-5708-38D7084C98DA}"/>
          </ac:spMkLst>
        </pc:spChg>
        <pc:spChg chg="mod">
          <ac:chgData name="Caitlin Coleman" userId="96f87ca1-0e64-4ae8-8d77-98757b85df0b" providerId="ADAL" clId="{2D280AAB-739B-40F4-97DA-1C65680726AD}" dt="2024-07-10T12:36:05.746" v="2509" actId="404"/>
          <ac:spMkLst>
            <pc:docMk/>
            <pc:sldMk cId="2760081643" sldId="288"/>
            <ac:spMk id="11266" creationId="{00000000-0000-0000-0000-000000000000}"/>
          </ac:spMkLst>
        </pc:spChg>
        <pc:spChg chg="mod">
          <ac:chgData name="Caitlin Coleman" userId="96f87ca1-0e64-4ae8-8d77-98757b85df0b" providerId="ADAL" clId="{2D280AAB-739B-40F4-97DA-1C65680726AD}" dt="2024-07-10T16:54:16.527" v="15609" actId="20577"/>
          <ac:spMkLst>
            <pc:docMk/>
            <pc:sldMk cId="2760081643" sldId="288"/>
            <ac:spMk id="11267" creationId="{00000000-0000-0000-0000-000000000000}"/>
          </ac:spMkLst>
        </pc:spChg>
        <pc:picChg chg="del">
          <ac:chgData name="Caitlin Coleman" userId="96f87ca1-0e64-4ae8-8d77-98757b85df0b" providerId="ADAL" clId="{2D280AAB-739B-40F4-97DA-1C65680726AD}" dt="2024-07-09T18:32:03.790" v="234" actId="478"/>
          <ac:picMkLst>
            <pc:docMk/>
            <pc:sldMk cId="2760081643" sldId="288"/>
            <ac:picMk id="3" creationId="{AFCB8A14-E721-42F3-57F3-B728C2935B32}"/>
          </ac:picMkLst>
        </pc:picChg>
        <pc:picChg chg="add del mod modCrop">
          <ac:chgData name="Caitlin Coleman" userId="96f87ca1-0e64-4ae8-8d77-98757b85df0b" providerId="ADAL" clId="{2D280AAB-739B-40F4-97DA-1C65680726AD}" dt="2024-07-10T12:32:41.852" v="2456" actId="21"/>
          <ac:picMkLst>
            <pc:docMk/>
            <pc:sldMk cId="2760081643" sldId="288"/>
            <ac:picMk id="4" creationId="{3472EFE7-2EE3-8AAD-B3AF-AF4039DFDCF0}"/>
          </ac:picMkLst>
        </pc:picChg>
      </pc:sldChg>
      <pc:sldChg chg="modSp add modAnim">
        <pc:chgData name="Caitlin Coleman" userId="96f87ca1-0e64-4ae8-8d77-98757b85df0b" providerId="ADAL" clId="{2D280AAB-739B-40F4-97DA-1C65680726AD}" dt="2024-07-10T15:11:19.342" v="9730" actId="20577"/>
        <pc:sldMkLst>
          <pc:docMk/>
          <pc:sldMk cId="2273037233" sldId="289"/>
        </pc:sldMkLst>
        <pc:spChg chg="mod">
          <ac:chgData name="Caitlin Coleman" userId="96f87ca1-0e64-4ae8-8d77-98757b85df0b" providerId="ADAL" clId="{2D280AAB-739B-40F4-97DA-1C65680726AD}" dt="2024-07-10T15:11:19.342" v="9730" actId="20577"/>
          <ac:spMkLst>
            <pc:docMk/>
            <pc:sldMk cId="2273037233" sldId="289"/>
            <ac:spMk id="11267" creationId="{00000000-0000-0000-0000-000000000000}"/>
          </ac:spMkLst>
        </pc:spChg>
      </pc:sldChg>
      <pc:sldChg chg="add del replId">
        <pc:chgData name="Caitlin Coleman" userId="96f87ca1-0e64-4ae8-8d77-98757b85df0b" providerId="ADAL" clId="{2D280AAB-739B-40F4-97DA-1C65680726AD}" dt="2024-07-09T18:23:34.297" v="200" actId="47"/>
        <pc:sldMkLst>
          <pc:docMk/>
          <pc:sldMk cId="3768306302" sldId="289"/>
        </pc:sldMkLst>
      </pc:sldChg>
      <pc:sldChg chg="add del replId">
        <pc:chgData name="Caitlin Coleman" userId="96f87ca1-0e64-4ae8-8d77-98757b85df0b" providerId="ADAL" clId="{2D280AAB-739B-40F4-97DA-1C65680726AD}" dt="2024-07-09T18:23:34.297" v="200" actId="47"/>
        <pc:sldMkLst>
          <pc:docMk/>
          <pc:sldMk cId="3668787380" sldId="290"/>
        </pc:sldMkLst>
      </pc:sldChg>
      <pc:sldChg chg="addSp modSp add mod ord modAnim">
        <pc:chgData name="Caitlin Coleman" userId="96f87ca1-0e64-4ae8-8d77-98757b85df0b" providerId="ADAL" clId="{2D280AAB-739B-40F4-97DA-1C65680726AD}" dt="2024-07-10T16:34:59.368" v="15575"/>
        <pc:sldMkLst>
          <pc:docMk/>
          <pc:sldMk cId="4198582609" sldId="290"/>
        </pc:sldMkLst>
        <pc:spChg chg="add mod ord">
          <ac:chgData name="Caitlin Coleman" userId="96f87ca1-0e64-4ae8-8d77-98757b85df0b" providerId="ADAL" clId="{2D280AAB-739B-40F4-97DA-1C65680726AD}" dt="2024-07-10T16:34:59.368" v="15575"/>
          <ac:spMkLst>
            <pc:docMk/>
            <pc:sldMk cId="4198582609" sldId="290"/>
            <ac:spMk id="4" creationId="{B9CEB605-2B3C-FF92-546C-CF63138AEB35}"/>
          </ac:spMkLst>
        </pc:spChg>
        <pc:spChg chg="add mod">
          <ac:chgData name="Caitlin Coleman" userId="96f87ca1-0e64-4ae8-8d77-98757b85df0b" providerId="ADAL" clId="{2D280AAB-739B-40F4-97DA-1C65680726AD}" dt="2024-07-10T15:03:13.482" v="8855" actId="1076"/>
          <ac:spMkLst>
            <pc:docMk/>
            <pc:sldMk cId="4198582609" sldId="290"/>
            <ac:spMk id="5" creationId="{711CA9D1-D172-BFBA-F5EB-93827F4D01B9}"/>
          </ac:spMkLst>
        </pc:spChg>
        <pc:spChg chg="mod">
          <ac:chgData name="Caitlin Coleman" userId="96f87ca1-0e64-4ae8-8d77-98757b85df0b" providerId="ADAL" clId="{2D280AAB-739B-40F4-97DA-1C65680726AD}" dt="2024-07-10T14:55:43.815" v="8200" actId="404"/>
          <ac:spMkLst>
            <pc:docMk/>
            <pc:sldMk cId="4198582609" sldId="290"/>
            <ac:spMk id="11266" creationId="{00000000-0000-0000-0000-000000000000}"/>
          </ac:spMkLst>
        </pc:spChg>
        <pc:spChg chg="mod">
          <ac:chgData name="Caitlin Coleman" userId="96f87ca1-0e64-4ae8-8d77-98757b85df0b" providerId="ADAL" clId="{2D280AAB-739B-40F4-97DA-1C65680726AD}" dt="2024-07-10T15:02:48.488" v="8850" actId="27636"/>
          <ac:spMkLst>
            <pc:docMk/>
            <pc:sldMk cId="4198582609" sldId="290"/>
            <ac:spMk id="11267" creationId="{00000000-0000-0000-0000-000000000000}"/>
          </ac:spMkLst>
        </pc:spChg>
        <pc:picChg chg="add mod modCrop">
          <ac:chgData name="Caitlin Coleman" userId="96f87ca1-0e64-4ae8-8d77-98757b85df0b" providerId="ADAL" clId="{2D280AAB-739B-40F4-97DA-1C65680726AD}" dt="2024-07-10T15:03:08.032" v="8854" actId="1076"/>
          <ac:picMkLst>
            <pc:docMk/>
            <pc:sldMk cId="4198582609" sldId="290"/>
            <ac:picMk id="3" creationId="{AF5224BA-5EBF-D100-4867-80F703BD208F}"/>
          </ac:picMkLst>
        </pc:picChg>
      </pc:sldChg>
      <pc:sldChg chg="add del replId">
        <pc:chgData name="Caitlin Coleman" userId="96f87ca1-0e64-4ae8-8d77-98757b85df0b" providerId="ADAL" clId="{2D280AAB-739B-40F4-97DA-1C65680726AD}" dt="2024-07-09T18:23:34.297" v="200" actId="47"/>
        <pc:sldMkLst>
          <pc:docMk/>
          <pc:sldMk cId="593411942" sldId="291"/>
        </pc:sldMkLst>
      </pc:sldChg>
      <pc:sldChg chg="modSp add mod">
        <pc:chgData name="Caitlin Coleman" userId="96f87ca1-0e64-4ae8-8d77-98757b85df0b" providerId="ADAL" clId="{2D280AAB-739B-40F4-97DA-1C65680726AD}" dt="2024-07-10T16:33:56.795" v="15572"/>
        <pc:sldMkLst>
          <pc:docMk/>
          <pc:sldMk cId="2540780537" sldId="291"/>
        </pc:sldMkLst>
        <pc:spChg chg="mod ord">
          <ac:chgData name="Caitlin Coleman" userId="96f87ca1-0e64-4ae8-8d77-98757b85df0b" providerId="ADAL" clId="{2D280AAB-739B-40F4-97DA-1C65680726AD}" dt="2024-07-10T16:33:56.795" v="15572"/>
          <ac:spMkLst>
            <pc:docMk/>
            <pc:sldMk cId="2540780537" sldId="291"/>
            <ac:spMk id="4" creationId="{0EFC2315-8E55-FCBE-C0C5-5BC32414D9B0}"/>
          </ac:spMkLst>
        </pc:spChg>
        <pc:spChg chg="mod">
          <ac:chgData name="Caitlin Coleman" userId="96f87ca1-0e64-4ae8-8d77-98757b85df0b" providerId="ADAL" clId="{2D280AAB-739B-40F4-97DA-1C65680726AD}" dt="2024-07-10T12:11:48.905" v="1477" actId="1076"/>
          <ac:spMkLst>
            <pc:docMk/>
            <pc:sldMk cId="2540780537" sldId="291"/>
            <ac:spMk id="5" creationId="{F55C0484-BE72-27B8-646A-028664AE3B23}"/>
          </ac:spMkLst>
        </pc:spChg>
        <pc:spChg chg="mod">
          <ac:chgData name="Caitlin Coleman" userId="96f87ca1-0e64-4ae8-8d77-98757b85df0b" providerId="ADAL" clId="{2D280AAB-739B-40F4-97DA-1C65680726AD}" dt="2024-07-10T12:09:54.727" v="1425" actId="20577"/>
          <ac:spMkLst>
            <pc:docMk/>
            <pc:sldMk cId="2540780537" sldId="291"/>
            <ac:spMk id="11266" creationId="{00000000-0000-0000-0000-000000000000}"/>
          </ac:spMkLst>
        </pc:spChg>
        <pc:spChg chg="mod">
          <ac:chgData name="Caitlin Coleman" userId="96f87ca1-0e64-4ae8-8d77-98757b85df0b" providerId="ADAL" clId="{2D280AAB-739B-40F4-97DA-1C65680726AD}" dt="2024-07-10T12:10:55.170" v="1450" actId="14100"/>
          <ac:spMkLst>
            <pc:docMk/>
            <pc:sldMk cId="2540780537" sldId="291"/>
            <ac:spMk id="11267" creationId="{00000000-0000-0000-0000-000000000000}"/>
          </ac:spMkLst>
        </pc:spChg>
        <pc:picChg chg="mod">
          <ac:chgData name="Caitlin Coleman" userId="96f87ca1-0e64-4ae8-8d77-98757b85df0b" providerId="ADAL" clId="{2D280AAB-739B-40F4-97DA-1C65680726AD}" dt="2024-07-10T12:11:18.109" v="1455" actId="1076"/>
          <ac:picMkLst>
            <pc:docMk/>
            <pc:sldMk cId="2540780537" sldId="291"/>
            <ac:picMk id="3" creationId="{60661D71-494C-67A0-88A5-2A209A0C94F3}"/>
          </ac:picMkLst>
        </pc:picChg>
      </pc:sldChg>
      <pc:sldChg chg="addSp modSp add mod">
        <pc:chgData name="Caitlin Coleman" userId="96f87ca1-0e64-4ae8-8d77-98757b85df0b" providerId="ADAL" clId="{2D280AAB-739B-40F4-97DA-1C65680726AD}" dt="2024-07-10T18:03:55.933" v="15712" actId="20577"/>
        <pc:sldMkLst>
          <pc:docMk/>
          <pc:sldMk cId="2336573777" sldId="292"/>
        </pc:sldMkLst>
        <pc:spChg chg="mod ord">
          <ac:chgData name="Caitlin Coleman" userId="96f87ca1-0e64-4ae8-8d77-98757b85df0b" providerId="ADAL" clId="{2D280AAB-739B-40F4-97DA-1C65680726AD}" dt="2024-07-10T16:34:08.441" v="15573"/>
          <ac:spMkLst>
            <pc:docMk/>
            <pc:sldMk cId="2336573777" sldId="292"/>
            <ac:spMk id="4" creationId="{EE16DB9A-B58B-B3FB-34B8-0972F8BAE2AD}"/>
          </ac:spMkLst>
        </pc:spChg>
        <pc:spChg chg="mod">
          <ac:chgData name="Caitlin Coleman" userId="96f87ca1-0e64-4ae8-8d77-98757b85df0b" providerId="ADAL" clId="{2D280AAB-739B-40F4-97DA-1C65680726AD}" dt="2024-07-10T12:33:04.519" v="2463" actId="1076"/>
          <ac:spMkLst>
            <pc:docMk/>
            <pc:sldMk cId="2336573777" sldId="292"/>
            <ac:spMk id="5" creationId="{600D3211-2468-7E69-42E2-7BE5C7A2D5AE}"/>
          </ac:spMkLst>
        </pc:spChg>
        <pc:spChg chg="add mod ord">
          <ac:chgData name="Caitlin Coleman" userId="96f87ca1-0e64-4ae8-8d77-98757b85df0b" providerId="ADAL" clId="{2D280AAB-739B-40F4-97DA-1C65680726AD}" dt="2024-07-10T16:34:10.654" v="15574"/>
          <ac:spMkLst>
            <pc:docMk/>
            <pc:sldMk cId="2336573777" sldId="292"/>
            <ac:spMk id="6" creationId="{ADE3A0E2-7C45-E75B-9BFE-76E05B91D33F}"/>
          </ac:spMkLst>
        </pc:spChg>
        <pc:spChg chg="add mod">
          <ac:chgData name="Caitlin Coleman" userId="96f87ca1-0e64-4ae8-8d77-98757b85df0b" providerId="ADAL" clId="{2D280AAB-739B-40F4-97DA-1C65680726AD}" dt="2024-07-10T12:35:51.833" v="2501" actId="1076"/>
          <ac:spMkLst>
            <pc:docMk/>
            <pc:sldMk cId="2336573777" sldId="292"/>
            <ac:spMk id="7" creationId="{ABA318A7-A9FC-2FC6-5708-38D7084C98DA}"/>
          </ac:spMkLst>
        </pc:spChg>
        <pc:spChg chg="mod">
          <ac:chgData name="Caitlin Coleman" userId="96f87ca1-0e64-4ae8-8d77-98757b85df0b" providerId="ADAL" clId="{2D280AAB-739B-40F4-97DA-1C65680726AD}" dt="2024-07-10T12:31:25.402" v="2421" actId="20577"/>
          <ac:spMkLst>
            <pc:docMk/>
            <pc:sldMk cId="2336573777" sldId="292"/>
            <ac:spMk id="11266" creationId="{00000000-0000-0000-0000-000000000000}"/>
          </ac:spMkLst>
        </pc:spChg>
        <pc:spChg chg="mod">
          <ac:chgData name="Caitlin Coleman" userId="96f87ca1-0e64-4ae8-8d77-98757b85df0b" providerId="ADAL" clId="{2D280AAB-739B-40F4-97DA-1C65680726AD}" dt="2024-07-10T18:03:55.933" v="15712" actId="20577"/>
          <ac:spMkLst>
            <pc:docMk/>
            <pc:sldMk cId="2336573777" sldId="292"/>
            <ac:spMk id="11267" creationId="{00000000-0000-0000-0000-000000000000}"/>
          </ac:spMkLst>
        </pc:spChg>
        <pc:picChg chg="add mod">
          <ac:chgData name="Caitlin Coleman" userId="96f87ca1-0e64-4ae8-8d77-98757b85df0b" providerId="ADAL" clId="{2D280AAB-739B-40F4-97DA-1C65680726AD}" dt="2024-07-10T16:37:32.736" v="15589" actId="962"/>
          <ac:picMkLst>
            <pc:docMk/>
            <pc:sldMk cId="2336573777" sldId="292"/>
            <ac:picMk id="2" creationId="{3472EFE7-2EE3-8AAD-B3AF-AF4039DFDCF0}"/>
          </ac:picMkLst>
        </pc:picChg>
        <pc:picChg chg="mod">
          <ac:chgData name="Caitlin Coleman" userId="96f87ca1-0e64-4ae8-8d77-98757b85df0b" providerId="ADAL" clId="{2D280AAB-739B-40F4-97DA-1C65680726AD}" dt="2024-07-10T12:32:55.309" v="2461" actId="1076"/>
          <ac:picMkLst>
            <pc:docMk/>
            <pc:sldMk cId="2336573777" sldId="292"/>
            <ac:picMk id="3" creationId="{AFCB8A14-E721-42F3-57F3-B728C2935B32}"/>
          </ac:picMkLst>
        </pc:picChg>
      </pc:sldChg>
      <pc:sldChg chg="modSp add mod">
        <pc:chgData name="Caitlin Coleman" userId="96f87ca1-0e64-4ae8-8d77-98757b85df0b" providerId="ADAL" clId="{2D280AAB-739B-40F4-97DA-1C65680726AD}" dt="2024-07-10T16:55:44.432" v="15613" actId="20577"/>
        <pc:sldMkLst>
          <pc:docMk/>
          <pc:sldMk cId="3415398895" sldId="293"/>
        </pc:sldMkLst>
        <pc:spChg chg="mod">
          <ac:chgData name="Caitlin Coleman" userId="96f87ca1-0e64-4ae8-8d77-98757b85df0b" providerId="ADAL" clId="{2D280AAB-739B-40F4-97DA-1C65680726AD}" dt="2024-07-10T13:02:41.729" v="3019" actId="20577"/>
          <ac:spMkLst>
            <pc:docMk/>
            <pc:sldMk cId="3415398895" sldId="293"/>
            <ac:spMk id="11266" creationId="{00000000-0000-0000-0000-000000000000}"/>
          </ac:spMkLst>
        </pc:spChg>
        <pc:spChg chg="mod">
          <ac:chgData name="Caitlin Coleman" userId="96f87ca1-0e64-4ae8-8d77-98757b85df0b" providerId="ADAL" clId="{2D280AAB-739B-40F4-97DA-1C65680726AD}" dt="2024-07-10T16:55:44.432" v="15613" actId="20577"/>
          <ac:spMkLst>
            <pc:docMk/>
            <pc:sldMk cId="3415398895" sldId="293"/>
            <ac:spMk id="11267" creationId="{00000000-0000-0000-0000-000000000000}"/>
          </ac:spMkLst>
        </pc:spChg>
      </pc:sldChg>
      <pc:sldChg chg="modSp add mod">
        <pc:chgData name="Caitlin Coleman" userId="96f87ca1-0e64-4ae8-8d77-98757b85df0b" providerId="ADAL" clId="{2D280AAB-739B-40F4-97DA-1C65680726AD}" dt="2024-07-10T17:01:13.307" v="15655" actId="20577"/>
        <pc:sldMkLst>
          <pc:docMk/>
          <pc:sldMk cId="2531268953" sldId="294"/>
        </pc:sldMkLst>
        <pc:spChg chg="mod">
          <ac:chgData name="Caitlin Coleman" userId="96f87ca1-0e64-4ae8-8d77-98757b85df0b" providerId="ADAL" clId="{2D280AAB-739B-40F4-97DA-1C65680726AD}" dt="2024-07-10T13:17:04.944" v="4647" actId="20577"/>
          <ac:spMkLst>
            <pc:docMk/>
            <pc:sldMk cId="2531268953" sldId="294"/>
            <ac:spMk id="11266" creationId="{00000000-0000-0000-0000-000000000000}"/>
          </ac:spMkLst>
        </pc:spChg>
        <pc:spChg chg="mod">
          <ac:chgData name="Caitlin Coleman" userId="96f87ca1-0e64-4ae8-8d77-98757b85df0b" providerId="ADAL" clId="{2D280AAB-739B-40F4-97DA-1C65680726AD}" dt="2024-07-10T17:01:13.307" v="15655" actId="20577"/>
          <ac:spMkLst>
            <pc:docMk/>
            <pc:sldMk cId="2531268953" sldId="294"/>
            <ac:spMk id="11267" creationId="{00000000-0000-0000-0000-000000000000}"/>
          </ac:spMkLst>
        </pc:spChg>
      </pc:sldChg>
      <pc:sldChg chg="modSp add mod">
        <pc:chgData name="Caitlin Coleman" userId="96f87ca1-0e64-4ae8-8d77-98757b85df0b" providerId="ADAL" clId="{2D280AAB-739B-40F4-97DA-1C65680726AD}" dt="2024-07-10T17:03:17.297" v="15668" actId="20577"/>
        <pc:sldMkLst>
          <pc:docMk/>
          <pc:sldMk cId="1075973268" sldId="295"/>
        </pc:sldMkLst>
        <pc:spChg chg="mod">
          <ac:chgData name="Caitlin Coleman" userId="96f87ca1-0e64-4ae8-8d77-98757b85df0b" providerId="ADAL" clId="{2D280AAB-739B-40F4-97DA-1C65680726AD}" dt="2024-07-10T13:39:47.391" v="5842" actId="20577"/>
          <ac:spMkLst>
            <pc:docMk/>
            <pc:sldMk cId="1075973268" sldId="295"/>
            <ac:spMk id="11266" creationId="{00000000-0000-0000-0000-000000000000}"/>
          </ac:spMkLst>
        </pc:spChg>
        <pc:spChg chg="mod">
          <ac:chgData name="Caitlin Coleman" userId="96f87ca1-0e64-4ae8-8d77-98757b85df0b" providerId="ADAL" clId="{2D280AAB-739B-40F4-97DA-1C65680726AD}" dt="2024-07-10T17:03:17.297" v="15668" actId="20577"/>
          <ac:spMkLst>
            <pc:docMk/>
            <pc:sldMk cId="1075973268" sldId="295"/>
            <ac:spMk id="11267" creationId="{00000000-0000-0000-0000-000000000000}"/>
          </ac:spMkLst>
        </pc:spChg>
      </pc:sldChg>
      <pc:sldChg chg="modSp add mod">
        <pc:chgData name="Caitlin Coleman" userId="96f87ca1-0e64-4ae8-8d77-98757b85df0b" providerId="ADAL" clId="{2D280AAB-739B-40F4-97DA-1C65680726AD}" dt="2024-07-10T17:02:03.179" v="15659" actId="20577"/>
        <pc:sldMkLst>
          <pc:docMk/>
          <pc:sldMk cId="2355342915" sldId="296"/>
        </pc:sldMkLst>
        <pc:spChg chg="mod">
          <ac:chgData name="Caitlin Coleman" userId="96f87ca1-0e64-4ae8-8d77-98757b85df0b" providerId="ADAL" clId="{2D280AAB-739B-40F4-97DA-1C65680726AD}" dt="2024-07-10T13:39:11.133" v="5834" actId="20577"/>
          <ac:spMkLst>
            <pc:docMk/>
            <pc:sldMk cId="2355342915" sldId="296"/>
            <ac:spMk id="11266" creationId="{00000000-0000-0000-0000-000000000000}"/>
          </ac:spMkLst>
        </pc:spChg>
        <pc:spChg chg="mod">
          <ac:chgData name="Caitlin Coleman" userId="96f87ca1-0e64-4ae8-8d77-98757b85df0b" providerId="ADAL" clId="{2D280AAB-739B-40F4-97DA-1C65680726AD}" dt="2024-07-10T17:02:03.179" v="15659" actId="20577"/>
          <ac:spMkLst>
            <pc:docMk/>
            <pc:sldMk cId="2355342915" sldId="296"/>
            <ac:spMk id="11267" creationId="{00000000-0000-0000-0000-000000000000}"/>
          </ac:spMkLst>
        </pc:spChg>
      </pc:sldChg>
      <pc:sldChg chg="modSp add mod">
        <pc:chgData name="Caitlin Coleman" userId="96f87ca1-0e64-4ae8-8d77-98757b85df0b" providerId="ADAL" clId="{2D280AAB-739B-40F4-97DA-1C65680726AD}" dt="2024-07-10T13:56:11.982" v="7335" actId="27636"/>
        <pc:sldMkLst>
          <pc:docMk/>
          <pc:sldMk cId="2332322765" sldId="297"/>
        </pc:sldMkLst>
        <pc:spChg chg="mod">
          <ac:chgData name="Caitlin Coleman" userId="96f87ca1-0e64-4ae8-8d77-98757b85df0b" providerId="ADAL" clId="{2D280AAB-739B-40F4-97DA-1C65680726AD}" dt="2024-07-10T13:55:58.829" v="7331" actId="20577"/>
          <ac:spMkLst>
            <pc:docMk/>
            <pc:sldMk cId="2332322765" sldId="297"/>
            <ac:spMk id="11266" creationId="{00000000-0000-0000-0000-000000000000}"/>
          </ac:spMkLst>
        </pc:spChg>
        <pc:spChg chg="mod">
          <ac:chgData name="Caitlin Coleman" userId="96f87ca1-0e64-4ae8-8d77-98757b85df0b" providerId="ADAL" clId="{2D280AAB-739B-40F4-97DA-1C65680726AD}" dt="2024-07-10T13:56:11.982" v="7335" actId="27636"/>
          <ac:spMkLst>
            <pc:docMk/>
            <pc:sldMk cId="2332322765" sldId="297"/>
            <ac:spMk id="11267" creationId="{00000000-0000-0000-0000-000000000000}"/>
          </ac:spMkLst>
        </pc:spChg>
      </pc:sldChg>
      <pc:sldChg chg="modSp add mod">
        <pc:chgData name="Caitlin Coleman" userId="96f87ca1-0e64-4ae8-8d77-98757b85df0b" providerId="ADAL" clId="{2D280AAB-739B-40F4-97DA-1C65680726AD}" dt="2024-07-10T17:05:46.407" v="15680" actId="6549"/>
        <pc:sldMkLst>
          <pc:docMk/>
          <pc:sldMk cId="1761860380" sldId="298"/>
        </pc:sldMkLst>
        <pc:spChg chg="mod">
          <ac:chgData name="Caitlin Coleman" userId="96f87ca1-0e64-4ae8-8d77-98757b85df0b" providerId="ADAL" clId="{2D280AAB-739B-40F4-97DA-1C65680726AD}" dt="2024-07-10T13:56:38.742" v="7340" actId="20577"/>
          <ac:spMkLst>
            <pc:docMk/>
            <pc:sldMk cId="1761860380" sldId="298"/>
            <ac:spMk id="11266" creationId="{00000000-0000-0000-0000-000000000000}"/>
          </ac:spMkLst>
        </pc:spChg>
        <pc:spChg chg="mod">
          <ac:chgData name="Caitlin Coleman" userId="96f87ca1-0e64-4ae8-8d77-98757b85df0b" providerId="ADAL" clId="{2D280AAB-739B-40F4-97DA-1C65680726AD}" dt="2024-07-10T17:05:46.407" v="15680" actId="6549"/>
          <ac:spMkLst>
            <pc:docMk/>
            <pc:sldMk cId="1761860380" sldId="298"/>
            <ac:spMk id="11267" creationId="{00000000-0000-0000-0000-000000000000}"/>
          </ac:spMkLst>
        </pc:spChg>
      </pc:sldChg>
      <pc:sldChg chg="delSp modSp add mod">
        <pc:chgData name="Caitlin Coleman" userId="96f87ca1-0e64-4ae8-8d77-98757b85df0b" providerId="ADAL" clId="{2D280AAB-739B-40F4-97DA-1C65680726AD}" dt="2024-07-10T18:12:24.458" v="15715" actId="20577"/>
        <pc:sldMkLst>
          <pc:docMk/>
          <pc:sldMk cId="2257874635" sldId="299"/>
        </pc:sldMkLst>
        <pc:spChg chg="del">
          <ac:chgData name="Caitlin Coleman" userId="96f87ca1-0e64-4ae8-8d77-98757b85df0b" providerId="ADAL" clId="{2D280AAB-739B-40F4-97DA-1C65680726AD}" dt="2024-07-10T15:04:53.967" v="8885" actId="478"/>
          <ac:spMkLst>
            <pc:docMk/>
            <pc:sldMk cId="2257874635" sldId="299"/>
            <ac:spMk id="4" creationId="{B9CEB605-2B3C-FF92-546C-CF63138AEB35}"/>
          </ac:spMkLst>
        </pc:spChg>
        <pc:spChg chg="del">
          <ac:chgData name="Caitlin Coleman" userId="96f87ca1-0e64-4ae8-8d77-98757b85df0b" providerId="ADAL" clId="{2D280AAB-739B-40F4-97DA-1C65680726AD}" dt="2024-07-10T15:04:57.794" v="8887" actId="478"/>
          <ac:spMkLst>
            <pc:docMk/>
            <pc:sldMk cId="2257874635" sldId="299"/>
            <ac:spMk id="5" creationId="{711CA9D1-D172-BFBA-F5EB-93827F4D01B9}"/>
          </ac:spMkLst>
        </pc:spChg>
        <pc:spChg chg="mod">
          <ac:chgData name="Caitlin Coleman" userId="96f87ca1-0e64-4ae8-8d77-98757b85df0b" providerId="ADAL" clId="{2D280AAB-739B-40F4-97DA-1C65680726AD}" dt="2024-07-10T15:04:50.371" v="8884" actId="20577"/>
          <ac:spMkLst>
            <pc:docMk/>
            <pc:sldMk cId="2257874635" sldId="299"/>
            <ac:spMk id="11266" creationId="{00000000-0000-0000-0000-000000000000}"/>
          </ac:spMkLst>
        </pc:spChg>
        <pc:spChg chg="mod">
          <ac:chgData name="Caitlin Coleman" userId="96f87ca1-0e64-4ae8-8d77-98757b85df0b" providerId="ADAL" clId="{2D280AAB-739B-40F4-97DA-1C65680726AD}" dt="2024-07-10T18:12:24.458" v="15715" actId="20577"/>
          <ac:spMkLst>
            <pc:docMk/>
            <pc:sldMk cId="2257874635" sldId="299"/>
            <ac:spMk id="11267" creationId="{00000000-0000-0000-0000-000000000000}"/>
          </ac:spMkLst>
        </pc:spChg>
        <pc:picChg chg="del">
          <ac:chgData name="Caitlin Coleman" userId="96f87ca1-0e64-4ae8-8d77-98757b85df0b" providerId="ADAL" clId="{2D280AAB-739B-40F4-97DA-1C65680726AD}" dt="2024-07-10T15:04:56.406" v="8886" actId="478"/>
          <ac:picMkLst>
            <pc:docMk/>
            <pc:sldMk cId="2257874635" sldId="299"/>
            <ac:picMk id="3" creationId="{AF5224BA-5EBF-D100-4867-80F703BD208F}"/>
          </ac:picMkLst>
        </pc:picChg>
      </pc:sldChg>
      <pc:sldChg chg="modSp add mod">
        <pc:chgData name="Caitlin Coleman" userId="96f87ca1-0e64-4ae8-8d77-98757b85df0b" providerId="ADAL" clId="{2D280AAB-739B-40F4-97DA-1C65680726AD}" dt="2024-07-10T17:20:12.679" v="15700" actId="13926"/>
        <pc:sldMkLst>
          <pc:docMk/>
          <pc:sldMk cId="2213192525" sldId="300"/>
        </pc:sldMkLst>
        <pc:spChg chg="mod">
          <ac:chgData name="Caitlin Coleman" userId="96f87ca1-0e64-4ae8-8d77-98757b85df0b" providerId="ADAL" clId="{2D280AAB-739B-40F4-97DA-1C65680726AD}" dt="2024-07-10T15:18:42.876" v="10257" actId="20577"/>
          <ac:spMkLst>
            <pc:docMk/>
            <pc:sldMk cId="2213192525" sldId="300"/>
            <ac:spMk id="11266" creationId="{00000000-0000-0000-0000-000000000000}"/>
          </ac:spMkLst>
        </pc:spChg>
        <pc:spChg chg="mod">
          <ac:chgData name="Caitlin Coleman" userId="96f87ca1-0e64-4ae8-8d77-98757b85df0b" providerId="ADAL" clId="{2D280AAB-739B-40F4-97DA-1C65680726AD}" dt="2024-07-10T17:20:12.679" v="15700" actId="13926"/>
          <ac:spMkLst>
            <pc:docMk/>
            <pc:sldMk cId="2213192525" sldId="300"/>
            <ac:spMk id="11267" creationId="{00000000-0000-0000-0000-000000000000}"/>
          </ac:spMkLst>
        </pc:spChg>
      </pc:sldChg>
      <pc:sldChg chg="modSp add mod">
        <pc:chgData name="Caitlin Coleman" userId="96f87ca1-0e64-4ae8-8d77-98757b85df0b" providerId="ADAL" clId="{2D280AAB-739B-40F4-97DA-1C65680726AD}" dt="2024-07-10T17:21:40.101" v="15701" actId="20577"/>
        <pc:sldMkLst>
          <pc:docMk/>
          <pc:sldMk cId="682659228" sldId="301"/>
        </pc:sldMkLst>
        <pc:spChg chg="mod">
          <ac:chgData name="Caitlin Coleman" userId="96f87ca1-0e64-4ae8-8d77-98757b85df0b" providerId="ADAL" clId="{2D280AAB-739B-40F4-97DA-1C65680726AD}" dt="2024-07-10T15:28:49.138" v="11605" actId="20577"/>
          <ac:spMkLst>
            <pc:docMk/>
            <pc:sldMk cId="682659228" sldId="301"/>
            <ac:spMk id="11266" creationId="{00000000-0000-0000-0000-000000000000}"/>
          </ac:spMkLst>
        </pc:spChg>
        <pc:spChg chg="mod">
          <ac:chgData name="Caitlin Coleman" userId="96f87ca1-0e64-4ae8-8d77-98757b85df0b" providerId="ADAL" clId="{2D280AAB-739B-40F4-97DA-1C65680726AD}" dt="2024-07-10T17:21:40.101" v="15701" actId="20577"/>
          <ac:spMkLst>
            <pc:docMk/>
            <pc:sldMk cId="682659228" sldId="301"/>
            <ac:spMk id="11267" creationId="{00000000-0000-0000-0000-000000000000}"/>
          </ac:spMkLst>
        </pc:spChg>
      </pc:sldChg>
      <pc:sldChg chg="delSp modSp add mod">
        <pc:chgData name="Caitlin Coleman" userId="96f87ca1-0e64-4ae8-8d77-98757b85df0b" providerId="ADAL" clId="{2D280AAB-739B-40F4-97DA-1C65680726AD}" dt="2024-07-10T17:24:18.495" v="15710" actId="20577"/>
        <pc:sldMkLst>
          <pc:docMk/>
          <pc:sldMk cId="284913268" sldId="302"/>
        </pc:sldMkLst>
        <pc:spChg chg="del">
          <ac:chgData name="Caitlin Coleman" userId="96f87ca1-0e64-4ae8-8d77-98757b85df0b" providerId="ADAL" clId="{2D280AAB-739B-40F4-97DA-1C65680726AD}" dt="2024-07-10T15:54:59.715" v="12761" actId="478"/>
          <ac:spMkLst>
            <pc:docMk/>
            <pc:sldMk cId="284913268" sldId="302"/>
            <ac:spMk id="4" creationId="{CBF2C6AC-ABCF-0899-838D-CDF242315ED6}"/>
          </ac:spMkLst>
        </pc:spChg>
        <pc:spChg chg="del">
          <ac:chgData name="Caitlin Coleman" userId="96f87ca1-0e64-4ae8-8d77-98757b85df0b" providerId="ADAL" clId="{2D280AAB-739B-40F4-97DA-1C65680726AD}" dt="2024-07-10T15:54:57.920" v="12760" actId="478"/>
          <ac:spMkLst>
            <pc:docMk/>
            <pc:sldMk cId="284913268" sldId="302"/>
            <ac:spMk id="5" creationId="{21747016-EC67-5176-4071-9C422E6A66CE}"/>
          </ac:spMkLst>
        </pc:spChg>
        <pc:spChg chg="mod">
          <ac:chgData name="Caitlin Coleman" userId="96f87ca1-0e64-4ae8-8d77-98757b85df0b" providerId="ADAL" clId="{2D280AAB-739B-40F4-97DA-1C65680726AD}" dt="2024-07-10T15:53:07.008" v="12734" actId="20577"/>
          <ac:spMkLst>
            <pc:docMk/>
            <pc:sldMk cId="284913268" sldId="302"/>
            <ac:spMk id="11266" creationId="{00000000-0000-0000-0000-000000000000}"/>
          </ac:spMkLst>
        </pc:spChg>
        <pc:spChg chg="mod">
          <ac:chgData name="Caitlin Coleman" userId="96f87ca1-0e64-4ae8-8d77-98757b85df0b" providerId="ADAL" clId="{2D280AAB-739B-40F4-97DA-1C65680726AD}" dt="2024-07-10T17:24:18.495" v="15710" actId="20577"/>
          <ac:spMkLst>
            <pc:docMk/>
            <pc:sldMk cId="284913268" sldId="302"/>
            <ac:spMk id="11267" creationId="{00000000-0000-0000-0000-000000000000}"/>
          </ac:spMkLst>
        </pc:spChg>
        <pc:picChg chg="del">
          <ac:chgData name="Caitlin Coleman" userId="96f87ca1-0e64-4ae8-8d77-98757b85df0b" providerId="ADAL" clId="{2D280AAB-739B-40F4-97DA-1C65680726AD}" dt="2024-07-10T15:54:55.994" v="12759" actId="478"/>
          <ac:picMkLst>
            <pc:docMk/>
            <pc:sldMk cId="284913268" sldId="302"/>
            <ac:picMk id="3" creationId="{8CDBCF9F-F737-0FF7-2154-C9FC621E295A}"/>
          </ac:picMkLst>
        </pc:picChg>
      </pc:sldChg>
      <pc:sldChg chg="delSp modSp add mod">
        <pc:chgData name="Caitlin Coleman" userId="96f87ca1-0e64-4ae8-8d77-98757b85df0b" providerId="ADAL" clId="{2D280AAB-739B-40F4-97DA-1C65680726AD}" dt="2024-07-10T16:07:02.137" v="13953" actId="403"/>
        <pc:sldMkLst>
          <pc:docMk/>
          <pc:sldMk cId="3787882403" sldId="303"/>
        </pc:sldMkLst>
        <pc:spChg chg="del">
          <ac:chgData name="Caitlin Coleman" userId="96f87ca1-0e64-4ae8-8d77-98757b85df0b" providerId="ADAL" clId="{2D280AAB-739B-40F4-97DA-1C65680726AD}" dt="2024-07-10T15:56:10.179" v="12796" actId="478"/>
          <ac:spMkLst>
            <pc:docMk/>
            <pc:sldMk cId="3787882403" sldId="303"/>
            <ac:spMk id="4" creationId="{CBF2C6AC-ABCF-0899-838D-CDF242315ED6}"/>
          </ac:spMkLst>
        </pc:spChg>
        <pc:spChg chg="del">
          <ac:chgData name="Caitlin Coleman" userId="96f87ca1-0e64-4ae8-8d77-98757b85df0b" providerId="ADAL" clId="{2D280AAB-739B-40F4-97DA-1C65680726AD}" dt="2024-07-10T15:56:08.799" v="12795" actId="478"/>
          <ac:spMkLst>
            <pc:docMk/>
            <pc:sldMk cId="3787882403" sldId="303"/>
            <ac:spMk id="5" creationId="{21747016-EC67-5176-4071-9C422E6A66CE}"/>
          </ac:spMkLst>
        </pc:spChg>
        <pc:spChg chg="mod">
          <ac:chgData name="Caitlin Coleman" userId="96f87ca1-0e64-4ae8-8d77-98757b85df0b" providerId="ADAL" clId="{2D280AAB-739B-40F4-97DA-1C65680726AD}" dt="2024-07-10T15:55:53.919" v="12790" actId="20577"/>
          <ac:spMkLst>
            <pc:docMk/>
            <pc:sldMk cId="3787882403" sldId="303"/>
            <ac:spMk id="11266" creationId="{00000000-0000-0000-0000-000000000000}"/>
          </ac:spMkLst>
        </pc:spChg>
        <pc:spChg chg="mod">
          <ac:chgData name="Caitlin Coleman" userId="96f87ca1-0e64-4ae8-8d77-98757b85df0b" providerId="ADAL" clId="{2D280AAB-739B-40F4-97DA-1C65680726AD}" dt="2024-07-10T16:07:02.137" v="13953" actId="403"/>
          <ac:spMkLst>
            <pc:docMk/>
            <pc:sldMk cId="3787882403" sldId="303"/>
            <ac:spMk id="11267" creationId="{00000000-0000-0000-0000-000000000000}"/>
          </ac:spMkLst>
        </pc:spChg>
        <pc:picChg chg="del">
          <ac:chgData name="Caitlin Coleman" userId="96f87ca1-0e64-4ae8-8d77-98757b85df0b" providerId="ADAL" clId="{2D280AAB-739B-40F4-97DA-1C65680726AD}" dt="2024-07-10T15:56:07.714" v="12794" actId="478"/>
          <ac:picMkLst>
            <pc:docMk/>
            <pc:sldMk cId="3787882403" sldId="303"/>
            <ac:picMk id="3" creationId="{8CDBCF9F-F737-0FF7-2154-C9FC621E295A}"/>
          </ac:picMkLst>
        </pc:picChg>
      </pc:sldChg>
      <pc:sldChg chg="modSp add mod">
        <pc:chgData name="Caitlin Coleman" userId="96f87ca1-0e64-4ae8-8d77-98757b85df0b" providerId="ADAL" clId="{2D280AAB-739B-40F4-97DA-1C65680726AD}" dt="2024-07-10T16:35:30.818" v="15576"/>
        <pc:sldMkLst>
          <pc:docMk/>
          <pc:sldMk cId="3835581754" sldId="304"/>
        </pc:sldMkLst>
        <pc:spChg chg="mod ord">
          <ac:chgData name="Caitlin Coleman" userId="96f87ca1-0e64-4ae8-8d77-98757b85df0b" providerId="ADAL" clId="{2D280AAB-739B-40F4-97DA-1C65680726AD}" dt="2024-07-10T16:35:30.818" v="15576"/>
          <ac:spMkLst>
            <pc:docMk/>
            <pc:sldMk cId="3835581754" sldId="304"/>
            <ac:spMk id="4" creationId="{CBF2C6AC-ABCF-0899-838D-CDF242315ED6}"/>
          </ac:spMkLst>
        </pc:spChg>
        <pc:spChg chg="mod">
          <ac:chgData name="Caitlin Coleman" userId="96f87ca1-0e64-4ae8-8d77-98757b85df0b" providerId="ADAL" clId="{2D280AAB-739B-40F4-97DA-1C65680726AD}" dt="2024-07-10T15:55:16.052" v="12766" actId="1076"/>
          <ac:spMkLst>
            <pc:docMk/>
            <pc:sldMk cId="3835581754" sldId="304"/>
            <ac:spMk id="5" creationId="{21747016-EC67-5176-4071-9C422E6A66CE}"/>
          </ac:spMkLst>
        </pc:spChg>
        <pc:spChg chg="mod">
          <ac:chgData name="Caitlin Coleman" userId="96f87ca1-0e64-4ae8-8d77-98757b85df0b" providerId="ADAL" clId="{2D280AAB-739B-40F4-97DA-1C65680726AD}" dt="2024-07-10T15:54:30.408" v="12752" actId="20577"/>
          <ac:spMkLst>
            <pc:docMk/>
            <pc:sldMk cId="3835581754" sldId="304"/>
            <ac:spMk id="11266" creationId="{00000000-0000-0000-0000-000000000000}"/>
          </ac:spMkLst>
        </pc:spChg>
        <pc:spChg chg="mod">
          <ac:chgData name="Caitlin Coleman" userId="96f87ca1-0e64-4ae8-8d77-98757b85df0b" providerId="ADAL" clId="{2D280AAB-739B-40F4-97DA-1C65680726AD}" dt="2024-07-10T15:54:45.992" v="12754" actId="27636"/>
          <ac:spMkLst>
            <pc:docMk/>
            <pc:sldMk cId="3835581754" sldId="304"/>
            <ac:spMk id="11267" creationId="{00000000-0000-0000-0000-000000000000}"/>
          </ac:spMkLst>
        </pc:spChg>
        <pc:picChg chg="mod">
          <ac:chgData name="Caitlin Coleman" userId="96f87ca1-0e64-4ae8-8d77-98757b85df0b" providerId="ADAL" clId="{2D280AAB-739B-40F4-97DA-1C65680726AD}" dt="2024-07-10T15:55:11.616" v="12765" actId="1076"/>
          <ac:picMkLst>
            <pc:docMk/>
            <pc:sldMk cId="3835581754" sldId="304"/>
            <ac:picMk id="3" creationId="{8CDBCF9F-F737-0FF7-2154-C9FC621E29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The sponge's (a) basic body plan and (b) some of the specialized cell types found in sponges are shown.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95016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The sponge's (a) basic body plan and (b) some of the specialized cell types found in sponges are shown.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14167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00FE60AB-F779-51EE-402B-EBD38EF16F7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pic>
        <p:nvPicPr>
          <p:cNvPr id="6" name="Picture 5">
            <a:extLst>
              <a:ext uri="{FF2B5EF4-FFF2-40B4-BE49-F238E27FC236}">
                <a16:creationId xmlns:a16="http://schemas.microsoft.com/office/drawing/2014/main" id="{8DEEEFDA-8930-B204-5243-80823752F8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32775EB-DB39-F73B-7C35-A90064020A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52666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3C44F831-DF75-87B4-CDD3-3EC1115B1D3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spTree>
    <p:extLst>
      <p:ext uri="{BB962C8B-B14F-4D97-AF65-F5344CB8AC3E}">
        <p14:creationId xmlns:p14="http://schemas.microsoft.com/office/powerpoint/2010/main" val="20086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8066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1705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47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15906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5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2382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98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61AFF65-49FB-59A4-A606-EF84065968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27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486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pic>
        <p:nvPicPr>
          <p:cNvPr id="2" name="Picture 1">
            <a:extLst>
              <a:ext uri="{FF2B5EF4-FFF2-40B4-BE49-F238E27FC236}">
                <a16:creationId xmlns:a16="http://schemas.microsoft.com/office/drawing/2014/main" id="{EF3D812D-D342-F97A-0C0B-50F4E1D5120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1"/>
            <a:ext cx="9177868" cy="6883400"/>
          </a:xfrm>
          <a:prstGeom prst="rect">
            <a:avLst/>
          </a:prstGeom>
        </p:spPr>
      </p:pic>
      <p:pic>
        <p:nvPicPr>
          <p:cNvPr id="10" name="Picture 9">
            <a:extLst>
              <a:ext uri="{FF2B5EF4-FFF2-40B4-BE49-F238E27FC236}">
                <a16:creationId xmlns:a16="http://schemas.microsoft.com/office/drawing/2014/main" id="{92A2A385-C830-7252-BABF-EBB5A35343F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374768" y="1658652"/>
            <a:ext cx="8437595" cy="1481456"/>
          </a:xfrm>
          <a:prstGeom prst="rect">
            <a:avLst/>
          </a:prstGeom>
        </p:spPr>
      </p:pic>
    </p:spTree>
    <p:extLst>
      <p:ext uri="{BB962C8B-B14F-4D97-AF65-F5344CB8AC3E}">
        <p14:creationId xmlns:p14="http://schemas.microsoft.com/office/powerpoint/2010/main" val="49395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0031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498ECE4-AFAF-2B0F-E670-B80B9AAD66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97FBF7B-A0FF-D842-A28A-1307BE9CB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0311CA21-37F3-05D8-37AE-4DF9E8E8D8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71FA706-96D9-2A7C-3A57-18DA69B9B3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7F969F7-4016-BECD-8DBA-6B0DD76049B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BFAC505-A0FF-72E5-D883-885BCE4C99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9DC6F0C-E39D-7139-0905-C48C80A8F90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28.1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Sponges (Phylum Porifera)</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Have functional "tissues" composed of different cell types specialized for distinct functions</a:t>
            </a:r>
          </a:p>
          <a:p>
            <a:r>
              <a:rPr lang="en-US" dirty="0"/>
              <a:t>Example: Collection of pinacocytes forms outermost body (called pinacoderm), which serves protective function similar to epidermis</a:t>
            </a:r>
          </a:p>
          <a:p>
            <a:pPr lvl="1"/>
            <a:r>
              <a:rPr lang="en-US" b="1" dirty="0"/>
              <a:t>Pinacocyte</a:t>
            </a:r>
            <a:r>
              <a:rPr lang="en-US" dirty="0"/>
              <a:t>: epithelial-like cell that forms the outermost layer of sponges and encloses a jellylike substance called mesohyl</a:t>
            </a:r>
          </a:p>
          <a:p>
            <a:pPr lvl="1"/>
            <a:r>
              <a:rPr lang="en-US" dirty="0"/>
              <a:t>Scattered among pinacoderm are ostia, which allow entry of water into body (why sponges are in Porifera, meaning "pore-bearers")</a:t>
            </a:r>
          </a:p>
          <a:p>
            <a:pPr lvl="1"/>
            <a:r>
              <a:rPr lang="en-US" dirty="0"/>
              <a:t>Some have ostia formed by porocytes (single tube-shaped cells that act as valves to regulate flow of water into spongocoel)</a:t>
            </a:r>
          </a:p>
          <a:p>
            <a:pPr lvl="1"/>
            <a:r>
              <a:rPr lang="en-US" dirty="0"/>
              <a:t>Some have ostia formed by folds in body wall</a:t>
            </a:r>
          </a:p>
        </p:txBody>
      </p:sp>
    </p:spTree>
    <p:extLst>
      <p:ext uri="{BB962C8B-B14F-4D97-AF65-F5344CB8AC3E}">
        <p14:creationId xmlns:p14="http://schemas.microsoft.com/office/powerpoint/2010/main" val="253126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pPr>
            <a:r>
              <a:rPr lang="en-US" dirty="0"/>
              <a:t>Between outer layer and feeding chambers is mesohyl</a:t>
            </a:r>
          </a:p>
          <a:p>
            <a:r>
              <a:rPr lang="en-US" b="1" dirty="0"/>
              <a:t>Mesohyl</a:t>
            </a:r>
            <a:r>
              <a:rPr lang="en-US" dirty="0"/>
              <a:t>: collagen-like gel containing suspended cells that perform various functions in the sponge</a:t>
            </a:r>
          </a:p>
          <a:p>
            <a:r>
              <a:rPr lang="en-US" dirty="0"/>
              <a:t>Includes amoebocytes and sclerocytes</a:t>
            </a:r>
          </a:p>
          <a:p>
            <a:pPr lvl="1"/>
            <a:r>
              <a:rPr lang="en-US" b="1" dirty="0"/>
              <a:t>Amoebocyte</a:t>
            </a:r>
            <a:r>
              <a:rPr lang="en-US" dirty="0"/>
              <a:t>: sponge cell with multiple functions, including nutrient delivery, egg formation, sperm delivery, and cell differentiation</a:t>
            </a:r>
          </a:p>
          <a:p>
            <a:pPr lvl="1"/>
            <a:r>
              <a:rPr lang="en-US" b="1" dirty="0"/>
              <a:t>Sclerocyte</a:t>
            </a:r>
            <a:r>
              <a:rPr lang="en-US" dirty="0"/>
              <a:t>: cell that secretes silica into the mesohyl</a:t>
            </a:r>
          </a:p>
          <a:p>
            <a:r>
              <a:rPr lang="en-US" dirty="0"/>
              <a:t>Gel-like consistency acts like endoskeleton and maintains tubular morphology</a:t>
            </a:r>
          </a:p>
        </p:txBody>
      </p:sp>
    </p:spTree>
    <p:extLst>
      <p:ext uri="{BB962C8B-B14F-4D97-AF65-F5344CB8AC3E}">
        <p14:creationId xmlns:p14="http://schemas.microsoft.com/office/powerpoint/2010/main" val="235534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pPr>
            <a:r>
              <a:rPr lang="en-US" dirty="0"/>
              <a:t>Feeding chambers lined with choanocytes</a:t>
            </a:r>
          </a:p>
          <a:p>
            <a:r>
              <a:rPr lang="en-US" b="1" dirty="0"/>
              <a:t>Choanocyte</a:t>
            </a:r>
            <a:r>
              <a:rPr lang="en-US" dirty="0"/>
              <a:t>: sponge cell that functions to generate a water current and to trap and ingest food particles via phagocytosis (also, collar cell)</a:t>
            </a:r>
          </a:p>
          <a:p>
            <a:pPr lvl="1"/>
            <a:r>
              <a:rPr lang="en-US" dirty="0"/>
              <a:t>Structure critical to function</a:t>
            </a:r>
          </a:p>
          <a:p>
            <a:pPr lvl="1"/>
            <a:r>
              <a:rPr lang="en-US" dirty="0"/>
              <a:t>Similar in appearance to unicellular choanoflagellates (Protista), suggesting sponges and choanoflagellates closely related and share common ancestry</a:t>
            </a:r>
          </a:p>
          <a:p>
            <a:pPr lvl="1"/>
            <a:r>
              <a:rPr lang="en-US" dirty="0"/>
              <a:t>Body of choanocyte embedded in mesohyl and contains all organelles required for normal cell function</a:t>
            </a:r>
          </a:p>
        </p:txBody>
      </p:sp>
    </p:spTree>
    <p:extLst>
      <p:ext uri="{BB962C8B-B14F-4D97-AF65-F5344CB8AC3E}">
        <p14:creationId xmlns:p14="http://schemas.microsoft.com/office/powerpoint/2010/main" val="107597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Protruding from space inside feeding chamber is mesh-like collar of microvilli (tiny bristle-like protrusions) with single flagellum in the center of collar</a:t>
            </a:r>
          </a:p>
          <a:p>
            <a:pPr lvl="1"/>
            <a:r>
              <a:rPr lang="en-US" dirty="0"/>
              <a:t>Beating of flagella draws water into sponge through ostia, into spaces lined by choanocytes, and out through osculum</a:t>
            </a:r>
          </a:p>
          <a:p>
            <a:r>
              <a:rPr lang="en-US" dirty="0"/>
              <a:t>Food particles (including waterborne bacteria and unicellular organisms, like algae and animallike protists) trapped by collar of choanocytes, slide down toward body of cell, and ingested by phagocytosis</a:t>
            </a:r>
          </a:p>
          <a:p>
            <a:r>
              <a:rPr lang="en-US" dirty="0"/>
              <a:t>Choanocytes can differentiate into sperm for sexual reproduction when they dislodge from mesohyl and leave sponge with expelled water through osculum</a:t>
            </a:r>
          </a:p>
        </p:txBody>
      </p:sp>
    </p:spTree>
    <p:extLst>
      <p:ext uri="{BB962C8B-B14F-4D97-AF65-F5344CB8AC3E}">
        <p14:creationId xmlns:p14="http://schemas.microsoft.com/office/powerpoint/2010/main" val="233232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6</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None/>
            </a:pPr>
            <a:r>
              <a:rPr lang="en-US" sz="2100" dirty="0"/>
              <a:t>Amoebocytes (derived from stem-cell-like archaeocytes) move throughout mesohyl in amoeba-like way</a:t>
            </a:r>
          </a:p>
          <a:p>
            <a:r>
              <a:rPr lang="en-US" sz="2100" dirty="0"/>
              <a:t>Variety of functions:</a:t>
            </a:r>
          </a:p>
          <a:p>
            <a:pPr lvl="1"/>
            <a:r>
              <a:rPr lang="en-US" sz="2100" dirty="0"/>
              <a:t>Deliver nutrients from choanocytes to other cells within sponge</a:t>
            </a:r>
          </a:p>
          <a:p>
            <a:pPr lvl="1"/>
            <a:r>
              <a:rPr lang="en-US" sz="2100" dirty="0"/>
              <a:t>Give rise to eggs for sexual reproduction</a:t>
            </a:r>
          </a:p>
          <a:p>
            <a:pPr lvl="2"/>
            <a:r>
              <a:rPr lang="en-US" sz="2100" dirty="0"/>
              <a:t>Eggs remain in mesohyl; sperm released into water</a:t>
            </a:r>
          </a:p>
          <a:p>
            <a:pPr lvl="1"/>
            <a:r>
              <a:rPr lang="en-US" sz="2100" dirty="0"/>
              <a:t>Can differentiate into other cell types, like collenocytes and lophocytes, which produce collagen protein that supports mesohyl</a:t>
            </a:r>
          </a:p>
          <a:p>
            <a:pPr lvl="1"/>
            <a:r>
              <a:rPr lang="en-US" sz="2100" dirty="0"/>
              <a:t>Give rise to sclerocytes, which produce spicules in some sponges, and spongocytes, which produce protein spongin in most sponges</a:t>
            </a:r>
          </a:p>
          <a:p>
            <a:pPr lvl="2"/>
            <a:r>
              <a:rPr lang="en-US" sz="2100" b="1" dirty="0"/>
              <a:t>Spicule</a:t>
            </a:r>
            <a:r>
              <a:rPr lang="en-US" sz="2100" dirty="0"/>
              <a:t>: structure made of silica or calcium carbonate that provides structural support for sponges</a:t>
            </a:r>
          </a:p>
        </p:txBody>
      </p:sp>
    </p:spTree>
    <p:extLst>
      <p:ext uri="{BB962C8B-B14F-4D97-AF65-F5344CB8AC3E}">
        <p14:creationId xmlns:p14="http://schemas.microsoft.com/office/powerpoint/2010/main" val="176186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139440"/>
          </a:xfrm>
        </p:spPr>
        <p:txBody>
          <a:bodyPr>
            <a:normAutofit/>
          </a:bodyPr>
          <a:lstStyle/>
          <a:p>
            <a:r>
              <a:rPr lang="en-US" dirty="0"/>
              <a:t>Identify the sponge cell type that corresponds with the given description.</a:t>
            </a:r>
          </a:p>
          <a:p>
            <a:pPr marL="457200" indent="-457200">
              <a:buFont typeface="Arial" panose="020B0604020202020204" pitchFamily="34" charset="0"/>
              <a:buChar char="•"/>
            </a:pPr>
            <a:r>
              <a:rPr lang="en-US" dirty="0"/>
              <a:t>Produces skeletal material	</a:t>
            </a:r>
          </a:p>
          <a:p>
            <a:pPr marL="457200" indent="-457200">
              <a:buFont typeface="Arial" panose="020B0604020202020204" pitchFamily="34" charset="0"/>
              <a:buChar char="•"/>
            </a:pPr>
            <a:r>
              <a:rPr lang="en-US" dirty="0"/>
              <a:t>Directs water through the sponge	</a:t>
            </a:r>
          </a:p>
          <a:p>
            <a:pPr marL="457200" indent="-457200">
              <a:buFont typeface="Arial" panose="020B0604020202020204" pitchFamily="34" charset="0"/>
              <a:buChar char="•"/>
            </a:pPr>
            <a:r>
              <a:rPr lang="en-US" dirty="0"/>
              <a:t>Epithelial-like cell that forms the outermost body</a:t>
            </a:r>
          </a:p>
          <a:p>
            <a:pPr marL="457200" indent="-457200">
              <a:buFont typeface="Arial" panose="020B0604020202020204" pitchFamily="34" charset="0"/>
              <a:buChar char="•"/>
            </a:pPr>
            <a:r>
              <a:rPr lang="en-US" dirty="0"/>
              <a:t>Able to generate a variety of cell types</a:t>
            </a:r>
          </a:p>
        </p:txBody>
      </p:sp>
    </p:spTree>
    <p:extLst>
      <p:ext uri="{BB962C8B-B14F-4D97-AF65-F5344CB8AC3E}">
        <p14:creationId xmlns:p14="http://schemas.microsoft.com/office/powerpoint/2010/main" val="193357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28.1 Figure 4</a:t>
            </a:r>
            <a:endParaRPr lang="en-US" sz="3200" dirty="0">
              <a:solidFill>
                <a:schemeClr val="accent1"/>
              </a:solidFill>
            </a:endParaRPr>
          </a:p>
        </p:txBody>
      </p:sp>
      <p:sp>
        <p:nvSpPr>
          <p:cNvPr id="7" name="Photo Credit 1">
            <a:extLst>
              <a:ext uri="{FF2B5EF4-FFF2-40B4-BE49-F238E27FC236}">
                <a16:creationId xmlns:a16="http://schemas.microsoft.com/office/drawing/2014/main" id="{CE389865-4DCA-CC8E-CE03-A243E0FB7F43}"/>
              </a:ext>
            </a:extLst>
          </p:cNvPr>
          <p:cNvSpPr txBox="1"/>
          <p:nvPr/>
        </p:nvSpPr>
        <p:spPr>
          <a:xfrm>
            <a:off x="2286000" y="5784583"/>
            <a:ext cx="4572000" cy="215444"/>
          </a:xfrm>
          <a:prstGeom prst="rect">
            <a:avLst/>
          </a:prstGeom>
          <a:noFill/>
        </p:spPr>
        <p:txBody>
          <a:bodyPr wrap="square">
            <a:spAutoFit/>
          </a:bodyPr>
          <a:lstStyle/>
          <a:p>
            <a:pPr algn="ctr"/>
            <a:r>
              <a:rPr lang="en-US" sz="800" dirty="0"/>
              <a:t>OpenStax. "Sponge body plan."</a:t>
            </a:r>
          </a:p>
        </p:txBody>
      </p:sp>
      <p:pic>
        <p:nvPicPr>
          <p:cNvPr id="2" name="Content Placeholder 6" descr="Image (a) shows a cross-section of a sponge, which is vase-shaped. Image (b) shows an enlarged view of the sponge body. In image (a), there are labels on the vase-shaped sponge. The central opening is called the spongocoel. The body is filled with a gel-like substance called mesohyl. Pores within the body, called ostia, allow water to enter the spongocoel. Water exits through a top opening called an osculum. Image (b) shows an enlarged view of the sponge body with labels for each part. The outer surface is covered with cells called pinacocytes, which form the skin. Pinacocytes consume large food particles by phagocytosis. The inner surface is lined with cells called choanocytes, which have flagella that move water through the body. The mesohyl is sandwiched between the outer and inner surfaces. Various cell types exist within this layer. These include collagen-secreting lophocytes, amoebocytes (which carry out a variety of functions), and oocytes. Sclerocytes within this layer produce silica spicules that extend outside the body of the sponge. Porocytes, hollow tube-shaped cells that span the body of the sponge, regulate movement of water through the ostia.">
            <a:extLst>
              <a:ext uri="{FF2B5EF4-FFF2-40B4-BE49-F238E27FC236}">
                <a16:creationId xmlns:a16="http://schemas.microsoft.com/office/drawing/2014/main" id="{369162EA-44BB-CB93-4820-E7901CB0C96A}"/>
              </a:ext>
            </a:extLst>
          </p:cNvPr>
          <p:cNvPicPr>
            <a:picLocks noGrp="1" noChangeAspect="1"/>
          </p:cNvPicPr>
          <p:nvPr>
            <p:ph idx="1"/>
          </p:nvPr>
        </p:nvPicPr>
        <p:blipFill>
          <a:blip r:embed="rId3"/>
          <a:srcRect l="16667" t="5332" r="15741" b="4668"/>
          <a:stretch/>
        </p:blipFill>
        <p:spPr>
          <a:xfrm>
            <a:off x="1485900" y="1188701"/>
            <a:ext cx="6172200" cy="4565737"/>
          </a:xfrm>
        </p:spPr>
      </p:pic>
    </p:spTree>
    <p:extLst>
      <p:ext uri="{BB962C8B-B14F-4D97-AF65-F5344CB8AC3E}">
        <p14:creationId xmlns:p14="http://schemas.microsoft.com/office/powerpoint/2010/main" val="184052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7</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2682240"/>
          </a:xfrm>
          <a:prstGeom prst="rect">
            <a:avLst/>
          </a:prstGeom>
        </p:spPr>
        <p:txBody>
          <a:bodyPr>
            <a:normAutofit fontScale="70000" lnSpcReduction="20000"/>
          </a:bodyPr>
          <a:lstStyle/>
          <a:p>
            <a:r>
              <a:rPr lang="en-US" dirty="0"/>
              <a:t>Sponges supported by spicules in mesohyl</a:t>
            </a:r>
          </a:p>
          <a:p>
            <a:pPr lvl="1"/>
            <a:r>
              <a:rPr lang="en-US" dirty="0"/>
              <a:t>Spicules provide support for body and may deter predation</a:t>
            </a:r>
          </a:p>
          <a:p>
            <a:r>
              <a:rPr lang="en-US" dirty="0"/>
              <a:t>Presence and composition of spicules form basis for differentiating three of four classes of sponges</a:t>
            </a:r>
          </a:p>
          <a:p>
            <a:r>
              <a:rPr lang="en-US" dirty="0"/>
              <a:t>Class Calcarea: Produce calcium carbonate spicules and no spongin</a:t>
            </a:r>
          </a:p>
          <a:p>
            <a:r>
              <a:rPr lang="en-US" dirty="0"/>
              <a:t>Class Hexactinellida: Produce six-rayed siliceous spicules and no spongin</a:t>
            </a:r>
          </a:p>
          <a:p>
            <a:r>
              <a:rPr lang="en-US" dirty="0"/>
              <a:t>Class Demospongia: Contain spongin and may or may not have spicules (if present, spicules are siliceous)</a:t>
            </a:r>
          </a:p>
          <a:p>
            <a:pPr lvl="1"/>
            <a:r>
              <a:rPr lang="en-US" dirty="0"/>
              <a:t>Example: Frequently used as bath sponges</a:t>
            </a:r>
            <a:endParaRPr lang="en-US" dirty="0">
              <a:solidFill>
                <a:srgbClr val="0000FF"/>
              </a:solidFill>
            </a:endParaRPr>
          </a:p>
        </p:txBody>
      </p:sp>
      <p:sp>
        <p:nvSpPr>
          <p:cNvPr id="4" name="Caption 1">
            <a:extLst>
              <a:ext uri="{FF2B5EF4-FFF2-40B4-BE49-F238E27FC236}">
                <a16:creationId xmlns:a16="http://schemas.microsoft.com/office/drawing/2014/main" id="{B9CEB605-2B3C-FF92-546C-CF63138AEB35}"/>
              </a:ext>
              <a:ext uri="{C183D7F6-B498-43B3-948B-1728B52AA6E4}">
                <adec:decorative xmlns:adec="http://schemas.microsoft.com/office/drawing/2017/decorative" val="0"/>
              </a:ext>
            </a:extLst>
          </p:cNvPr>
          <p:cNvSpPr txBox="1"/>
          <p:nvPr/>
        </p:nvSpPr>
        <p:spPr>
          <a:xfrm>
            <a:off x="168344" y="4203918"/>
            <a:ext cx="2622525" cy="1815882"/>
          </a:xfrm>
          <a:prstGeom prst="rect">
            <a:avLst/>
          </a:prstGeom>
          <a:noFill/>
        </p:spPr>
        <p:txBody>
          <a:bodyPr wrap="square" rtlCol="0">
            <a:spAutoFit/>
          </a:bodyPr>
          <a:lstStyle/>
          <a:p>
            <a:r>
              <a:rPr lang="en-US" sz="1400" b="1" dirty="0"/>
              <a:t>28.1 Figure 5: </a:t>
            </a:r>
            <a:r>
              <a:rPr lang="en-US" sz="1400" dirty="0"/>
              <a:t>(a) </a:t>
            </a:r>
            <a:r>
              <a:rPr lang="en-US" sz="1400" i="1" dirty="0"/>
              <a:t>Clathrina clathrus </a:t>
            </a:r>
            <a:r>
              <a:rPr lang="en-US" sz="1400" dirty="0"/>
              <a:t>belongs to class Calcarea, (b) </a:t>
            </a:r>
            <a:r>
              <a:rPr lang="en-US" sz="1400" i="1" dirty="0"/>
              <a:t>Euplectella aspergillum </a:t>
            </a:r>
            <a:r>
              <a:rPr lang="en-US" sz="1400" dirty="0"/>
              <a:t>(common name: Venus' flower basket) belongs to class Hexactinellida, and (c) </a:t>
            </a:r>
            <a:r>
              <a:rPr lang="en-US" sz="1400" i="1" dirty="0"/>
              <a:t>Acarnus erithacus </a:t>
            </a:r>
            <a:r>
              <a:rPr lang="en-US" sz="1400" dirty="0"/>
              <a:t>belongs to class Demospongia.</a:t>
            </a:r>
          </a:p>
        </p:txBody>
      </p:sp>
      <p:pic>
        <p:nvPicPr>
          <p:cNvPr id="2" name="Content Placeholder 5" descr="Three images showing the different classes of sponges">
            <a:extLst>
              <a:ext uri="{FF2B5EF4-FFF2-40B4-BE49-F238E27FC236}">
                <a16:creationId xmlns:a16="http://schemas.microsoft.com/office/drawing/2014/main" id="{648E02C3-3256-7E93-44C8-3696D4D34221}"/>
              </a:ext>
            </a:extLst>
          </p:cNvPr>
          <p:cNvPicPr>
            <a:picLocks noChangeAspect="1"/>
          </p:cNvPicPr>
          <p:nvPr/>
        </p:nvPicPr>
        <p:blipFill>
          <a:blip r:embed="rId2"/>
          <a:srcRect t="8156" b="12960"/>
          <a:stretch/>
        </p:blipFill>
        <p:spPr>
          <a:xfrm>
            <a:off x="2613803" y="4209220"/>
            <a:ext cx="6517637" cy="1569062"/>
          </a:xfrm>
          <a:prstGeom prst="rect">
            <a:avLst/>
          </a:prstGeom>
        </p:spPr>
      </p:pic>
      <p:sp>
        <p:nvSpPr>
          <p:cNvPr id="5" name="Photo Credit 1">
            <a:extLst>
              <a:ext uri="{FF2B5EF4-FFF2-40B4-BE49-F238E27FC236}">
                <a16:creationId xmlns:a16="http://schemas.microsoft.com/office/drawing/2014/main" id="{711CA9D1-D172-BFBA-F5EB-93827F4D01B9}"/>
              </a:ext>
            </a:extLst>
          </p:cNvPr>
          <p:cNvSpPr txBox="1"/>
          <p:nvPr/>
        </p:nvSpPr>
        <p:spPr>
          <a:xfrm>
            <a:off x="2286000" y="6019800"/>
            <a:ext cx="4572000" cy="461665"/>
          </a:xfrm>
          <a:prstGeom prst="rect">
            <a:avLst/>
          </a:prstGeom>
          <a:noFill/>
        </p:spPr>
        <p:txBody>
          <a:bodyPr wrap="square">
            <a:spAutoFit/>
          </a:bodyPr>
          <a:lstStyle/>
          <a:p>
            <a:pPr algn="ctr"/>
            <a:r>
              <a:rPr lang="en-US" sz="800" dirty="0"/>
              <a:t>Parent Géry on Wikimedia Commons. "</a:t>
            </a:r>
            <a:r>
              <a:rPr lang="en-US" sz="800" i="1" dirty="0"/>
              <a:t>Clathrina clathrus</a:t>
            </a:r>
            <a:r>
              <a:rPr lang="en-US" sz="800" dirty="0"/>
              <a:t>."</a:t>
            </a:r>
          </a:p>
          <a:p>
            <a:pPr algn="ctr"/>
            <a:r>
              <a:rPr lang="en-US" sz="800" dirty="0"/>
              <a:t>NOAA on Wikimedia Commons. "Venus' flower basket."</a:t>
            </a:r>
          </a:p>
          <a:p>
            <a:pPr algn="ctr"/>
            <a:r>
              <a:rPr lang="en-US" sz="800" dirty="0"/>
              <a:t>SIMoN/MBNMS on Wikimedia Commons. "Red volcano sponge."</a:t>
            </a:r>
          </a:p>
        </p:txBody>
      </p:sp>
    </p:spTree>
    <p:extLst>
      <p:ext uri="{BB962C8B-B14F-4D97-AF65-F5344CB8AC3E}">
        <p14:creationId xmlns:p14="http://schemas.microsoft.com/office/powerpoint/2010/main" val="419858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8</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87240"/>
          </a:xfrm>
          <a:prstGeom prst="rect">
            <a:avLst/>
          </a:prstGeom>
        </p:spPr>
        <p:txBody>
          <a:bodyPr>
            <a:normAutofit fontScale="85000" lnSpcReduction="20000"/>
          </a:bodyPr>
          <a:lstStyle/>
          <a:p>
            <a:r>
              <a:rPr lang="en-US" dirty="0"/>
              <a:t>Spicules most conspicuous in glass sponges of Hexactinellida</a:t>
            </a:r>
          </a:p>
          <a:p>
            <a:pPr lvl="1"/>
            <a:r>
              <a:rPr lang="en-US" dirty="0"/>
              <a:t>May attain gigantic proportions</a:t>
            </a:r>
          </a:p>
          <a:p>
            <a:pPr lvl="2"/>
            <a:r>
              <a:rPr lang="en-US" dirty="0"/>
              <a:t>Example: Relative to typical glass sponge spicules (3 to 10 mm), some basal spicules (spicules at base of sponge) of </a:t>
            </a:r>
            <a:r>
              <a:rPr lang="en-US" i="1" dirty="0"/>
              <a:t>Monorhaphis chuni</a:t>
            </a:r>
            <a:r>
              <a:rPr lang="en-US" dirty="0"/>
              <a:t> can grow to 3 meters</a:t>
            </a:r>
          </a:p>
          <a:p>
            <a:pPr lvl="1"/>
            <a:r>
              <a:rPr lang="en-US" dirty="0"/>
              <a:t>Most of body cells fuse together to form multinucleate syncytium</a:t>
            </a:r>
          </a:p>
          <a:p>
            <a:pPr lvl="2"/>
            <a:r>
              <a:rPr lang="en-US" dirty="0"/>
              <a:t>Why hexactinellid sponges have no mesohyl</a:t>
            </a:r>
          </a:p>
          <a:p>
            <a:r>
              <a:rPr lang="en-US" dirty="0"/>
              <a:t>Class Sclerospongiae: </a:t>
            </a:r>
          </a:p>
          <a:p>
            <a:pPr lvl="1"/>
            <a:r>
              <a:rPr lang="en-US" dirty="0"/>
              <a:t>Discovered in underwater tunnels</a:t>
            </a:r>
          </a:p>
          <a:p>
            <a:pPr lvl="1"/>
            <a:r>
              <a:rPr lang="en-US" dirty="0"/>
              <a:t>Commonly called coralline sponges because they have multilayered calcium carbonate skeletons</a:t>
            </a:r>
          </a:p>
          <a:p>
            <a:pPr lvl="1"/>
            <a:r>
              <a:rPr lang="en-US" dirty="0"/>
              <a:t>Are hundreds of years old</a:t>
            </a:r>
            <a:endParaRPr lang="en-US" dirty="0">
              <a:solidFill>
                <a:srgbClr val="0000FF"/>
              </a:solidFill>
            </a:endParaRPr>
          </a:p>
        </p:txBody>
      </p:sp>
    </p:spTree>
    <p:extLst>
      <p:ext uri="{BB962C8B-B14F-4D97-AF65-F5344CB8AC3E}">
        <p14:creationId xmlns:p14="http://schemas.microsoft.com/office/powerpoint/2010/main" val="225787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Physiological Processes in Sponges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457200" indent="-457200">
              <a:buFont typeface="Arial" panose="020B0604020202020204" pitchFamily="34" charset="0"/>
              <a:buChar char="•"/>
              <a:tabLst>
                <a:tab pos="461963" algn="l"/>
              </a:tabLst>
            </a:pPr>
            <a:r>
              <a:rPr lang="en-US" i="0" dirty="0">
                <a:solidFill>
                  <a:schemeClr val="tx1"/>
                </a:solidFill>
              </a:rPr>
              <a:t>Simple organisms but regulate different physiological processes through variety of mechanisms</a:t>
            </a:r>
          </a:p>
          <a:p>
            <a:pPr>
              <a:tabLst>
                <a:tab pos="461963" algn="l"/>
              </a:tabLst>
            </a:pPr>
            <a:r>
              <a:rPr lang="en-US" dirty="0">
                <a:solidFill>
                  <a:schemeClr val="tx1"/>
                </a:solidFill>
              </a:rPr>
              <a:t>Processes regulate metabolism, reproduction, and locomotion</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27303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0205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organizational features of the simplest multicellular organisms.</a:t>
            </a:r>
          </a:p>
          <a:p>
            <a:pPr marL="457200" indent="-457200">
              <a:buFont typeface="Arial" panose="020B0604020202020204" pitchFamily="34" charset="0"/>
              <a:buChar char="•"/>
              <a:tabLst>
                <a:tab pos="457200" algn="l"/>
              </a:tabLst>
            </a:pPr>
            <a:r>
              <a:rPr lang="en-US" b="1" i="0" dirty="0"/>
              <a:t>Explain</a:t>
            </a:r>
            <a:r>
              <a:rPr lang="en-US" i="0" dirty="0"/>
              <a:t> the various body forms and bodily functions of sponges.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Digestion</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dirty="0"/>
              <a:t>Lack complex digestive, respiratory, circulatory, and nervous systems</a:t>
            </a:r>
          </a:p>
          <a:p>
            <a:r>
              <a:rPr lang="en-US" dirty="0"/>
              <a:t>Food trapped as water passes through ostium and out through osculum</a:t>
            </a:r>
          </a:p>
          <a:p>
            <a:r>
              <a:rPr lang="en-US" dirty="0"/>
              <a:t>Can trap bacteria smaller than 0.5 microns in choanocytes</a:t>
            </a:r>
          </a:p>
          <a:p>
            <a:r>
              <a:rPr lang="en-US" dirty="0"/>
              <a:t>Food ingested by phagocytosis</a:t>
            </a:r>
          </a:p>
          <a:p>
            <a:r>
              <a:rPr lang="en-US" dirty="0"/>
              <a:t>Particles larger than ostia phagocytized at sponge's surface by pinacocytes</a:t>
            </a:r>
          </a:p>
          <a:p>
            <a:r>
              <a:rPr lang="en-US" dirty="0"/>
              <a:t>Amoebocytes transport food from cells that have ingested food to those that have not</a:t>
            </a:r>
          </a:p>
          <a:p>
            <a:r>
              <a:rPr lang="en-US" dirty="0"/>
              <a:t>Digestion intracellular, so particles must be smaller than sponge cells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28743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Digestion</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Diffusion used to:</a:t>
            </a:r>
          </a:p>
          <a:p>
            <a:pPr lvl="1"/>
            <a:r>
              <a:rPr lang="en-US" dirty="0"/>
              <a:t>Perform all other major functions (gas exchange, circulation, excretion) by diffusion between cells that line openings within sponge and water passing through those openings</a:t>
            </a:r>
          </a:p>
          <a:p>
            <a:pPr lvl="1"/>
            <a:r>
              <a:rPr lang="en-US" dirty="0"/>
              <a:t>Get oxygen from water to all cell types</a:t>
            </a:r>
          </a:p>
          <a:p>
            <a:pPr lvl="1"/>
            <a:r>
              <a:rPr lang="en-US" dirty="0"/>
              <a:t>Release carbon dioxide into water</a:t>
            </a:r>
          </a:p>
          <a:p>
            <a:pPr lvl="1"/>
            <a:r>
              <a:rPr lang="en-US" dirty="0"/>
              <a:t>Excrete nitrogenous waste produced as byproduct of protein metabolism</a:t>
            </a:r>
          </a:p>
          <a:p>
            <a:r>
              <a:rPr lang="en-US" dirty="0"/>
              <a:t>Some host green algae or cyanobacteria as endosymbionts within archeaocytes and other cells</a:t>
            </a:r>
          </a:p>
        </p:txBody>
      </p:sp>
    </p:spTree>
    <p:extLst>
      <p:ext uri="{BB962C8B-B14F-4D97-AF65-F5344CB8AC3E}">
        <p14:creationId xmlns:p14="http://schemas.microsoft.com/office/powerpoint/2010/main" val="221319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Digestion</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Nearly 150 species of carnivorous sponges</a:t>
            </a:r>
          </a:p>
          <a:p>
            <a:pPr lvl="1"/>
            <a:r>
              <a:rPr lang="en-US" dirty="0"/>
              <a:t>Feed primarily on tiny crustaceans, snaring with sticky threads or hooked spicules</a:t>
            </a:r>
          </a:p>
          <a:p>
            <a:pPr lvl="1"/>
            <a:r>
              <a:rPr lang="en-US" dirty="0"/>
              <a:t>Secrete digestive membrane that surrounds prey and breaks it down into smaller pieces that sponge can absorb</a:t>
            </a:r>
          </a:p>
          <a:p>
            <a:r>
              <a:rPr lang="en-US" dirty="0"/>
              <a:t>No specialized nervous system but do have intricate cell communication system that enables response to certain stimuli and regulates feeding behavior</a:t>
            </a:r>
          </a:p>
          <a:p>
            <a:pPr lvl="1"/>
            <a:r>
              <a:rPr lang="en-US" dirty="0"/>
              <a:t>Example: System allows sponges to coordinate events like contraction of body or activity of choanocytes</a:t>
            </a:r>
            <a:endParaRPr lang="en-US" dirty="0">
              <a:solidFill>
                <a:srgbClr val="0000FF"/>
              </a:solidFill>
            </a:endParaRPr>
          </a:p>
        </p:txBody>
      </p:sp>
    </p:spTree>
    <p:extLst>
      <p:ext uri="{BB962C8B-B14F-4D97-AF65-F5344CB8AC3E}">
        <p14:creationId xmlns:p14="http://schemas.microsoft.com/office/powerpoint/2010/main" val="68265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Reproduction</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Use asexual and sexual reproduction</a:t>
            </a:r>
          </a:p>
          <a:p>
            <a:r>
              <a:rPr lang="en-US" dirty="0"/>
              <a:t>Asexual reproduction:</a:t>
            </a:r>
          </a:p>
          <a:p>
            <a:pPr lvl="1"/>
            <a:r>
              <a:rPr lang="en-US" dirty="0"/>
              <a:t>Most commonly by fragmentation or budding</a:t>
            </a:r>
          </a:p>
          <a:p>
            <a:pPr lvl="2"/>
            <a:r>
              <a:rPr lang="en-US" b="1" dirty="0"/>
              <a:t>Fragmentation</a:t>
            </a:r>
            <a:r>
              <a:rPr lang="en-US" dirty="0"/>
              <a:t>: a form of asexual reproduction in which an organism splits into fragments, each of which develops into a new organism</a:t>
            </a:r>
          </a:p>
          <a:p>
            <a:pPr lvl="2"/>
            <a:r>
              <a:rPr lang="en-US" b="1" dirty="0"/>
              <a:t>Budding</a:t>
            </a:r>
            <a:r>
              <a:rPr lang="en-US" dirty="0"/>
              <a:t>: a type of asexual reproduction where a new organism develops from an outgrowth or bud generated by cell division</a:t>
            </a:r>
          </a:p>
        </p:txBody>
      </p:sp>
    </p:spTree>
    <p:extLst>
      <p:ext uri="{BB962C8B-B14F-4D97-AF65-F5344CB8AC3E}">
        <p14:creationId xmlns:p14="http://schemas.microsoft.com/office/powerpoint/2010/main" val="200235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Reproduction</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87240"/>
          </a:xfrm>
          <a:prstGeom prst="rect">
            <a:avLst/>
          </a:prstGeom>
        </p:spPr>
        <p:txBody>
          <a:bodyPr>
            <a:normAutofit fontScale="85000" lnSpcReduction="20000"/>
          </a:bodyPr>
          <a:lstStyle/>
          <a:p>
            <a:pPr marL="0" indent="0">
              <a:buNone/>
            </a:pPr>
            <a:r>
              <a:rPr lang="en-US" dirty="0"/>
              <a:t>Asexual reproduction:</a:t>
            </a:r>
          </a:p>
          <a:p>
            <a:r>
              <a:rPr lang="en-US" dirty="0"/>
              <a:t>Less commonly by formation of gemmules</a:t>
            </a:r>
          </a:p>
          <a:p>
            <a:pPr lvl="1"/>
            <a:r>
              <a:rPr lang="en-US" b="1" dirty="0"/>
              <a:t>Gemmule</a:t>
            </a:r>
            <a:r>
              <a:rPr lang="en-US" dirty="0"/>
              <a:t>: structure produced by asexual reproduction in freshwater sponges where the morphology is inverted</a:t>
            </a:r>
          </a:p>
          <a:p>
            <a:pPr lvl="1"/>
            <a:r>
              <a:rPr lang="en-US" dirty="0"/>
              <a:t>Environmentally resistant and produced by adult sponges (e.g., freshwater sponge </a:t>
            </a:r>
            <a:r>
              <a:rPr lang="en-US" i="1" dirty="0"/>
              <a:t>Spongilla</a:t>
            </a:r>
            <a:r>
              <a:rPr lang="en-US" dirty="0"/>
              <a:t>)</a:t>
            </a:r>
          </a:p>
          <a:p>
            <a:pPr lvl="1"/>
            <a:r>
              <a:rPr lang="en-US" dirty="0"/>
              <a:t>Inner layer of archaeocytes (amoebocytes) surrounded by pneumatic cellular layer possibly reinforced with spicules</a:t>
            </a:r>
          </a:p>
          <a:p>
            <a:pPr lvl="1"/>
            <a:r>
              <a:rPr lang="en-US" dirty="0"/>
              <a:t>Freshwater sponge gemmules may survive hostile environmental conditions (e.g., changes in temperature) and then recolonize habitat once conditions improve and stabilize</a:t>
            </a:r>
          </a:p>
        </p:txBody>
      </p:sp>
    </p:spTree>
    <p:extLst>
      <p:ext uri="{BB962C8B-B14F-4D97-AF65-F5344CB8AC3E}">
        <p14:creationId xmlns:p14="http://schemas.microsoft.com/office/powerpoint/2010/main" val="28491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Reproduction</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2708545"/>
          </a:xfrm>
          <a:prstGeom prst="rect">
            <a:avLst/>
          </a:prstGeom>
        </p:spPr>
        <p:txBody>
          <a:bodyPr>
            <a:normAutofit fontScale="92500"/>
          </a:bodyPr>
          <a:lstStyle/>
          <a:p>
            <a:pPr marL="0" indent="0">
              <a:buNone/>
            </a:pPr>
            <a:r>
              <a:rPr lang="en-US" dirty="0"/>
              <a:t>Asexual reproduction:</a:t>
            </a:r>
          </a:p>
          <a:p>
            <a:r>
              <a:rPr lang="en-US" dirty="0"/>
              <a:t>Less commonly by formation of gemmules</a:t>
            </a:r>
          </a:p>
          <a:p>
            <a:pPr lvl="1"/>
            <a:r>
              <a:rPr lang="en-US" dirty="0"/>
              <a:t>Can attach to substratum, generating new sponge</a:t>
            </a:r>
          </a:p>
          <a:p>
            <a:pPr lvl="1"/>
            <a:r>
              <a:rPr lang="en-US" dirty="0"/>
              <a:t>Resistant to desiccation, can remain dormant for long periods, and are excellent means of colonization for sessile organism</a:t>
            </a:r>
          </a:p>
        </p:txBody>
      </p:sp>
      <p:sp>
        <p:nvSpPr>
          <p:cNvPr id="4" name="Caption 1">
            <a:extLst>
              <a:ext uri="{FF2B5EF4-FFF2-40B4-BE49-F238E27FC236}">
                <a16:creationId xmlns:a16="http://schemas.microsoft.com/office/drawing/2014/main" id="{CBF2C6AC-ABCF-0899-838D-CDF242315ED6}"/>
              </a:ext>
              <a:ext uri="{C183D7F6-B498-43B3-948B-1728B52AA6E4}">
                <adec:decorative xmlns:adec="http://schemas.microsoft.com/office/drawing/2017/decorative" val="0"/>
              </a:ext>
            </a:extLst>
          </p:cNvPr>
          <p:cNvSpPr txBox="1"/>
          <p:nvPr/>
        </p:nvSpPr>
        <p:spPr>
          <a:xfrm>
            <a:off x="1447800" y="4417670"/>
            <a:ext cx="2895600" cy="1384995"/>
          </a:xfrm>
          <a:prstGeom prst="rect">
            <a:avLst/>
          </a:prstGeom>
          <a:noFill/>
        </p:spPr>
        <p:txBody>
          <a:bodyPr wrap="square" rtlCol="0">
            <a:spAutoFit/>
          </a:bodyPr>
          <a:lstStyle/>
          <a:p>
            <a:r>
              <a:rPr lang="en-US" sz="1400" b="1" dirty="0"/>
              <a:t>28.1 Figure 6: </a:t>
            </a:r>
            <a:r>
              <a:rPr lang="en-US" sz="1400" dirty="0"/>
              <a:t>Gemmules are environmentally resistant structures produced by sponges that enable them to survive adverse environmental conditions, such as drought and lack of oxygen.</a:t>
            </a:r>
          </a:p>
        </p:txBody>
      </p:sp>
      <p:sp>
        <p:nvSpPr>
          <p:cNvPr id="5" name="Photo Credit 1">
            <a:extLst>
              <a:ext uri="{FF2B5EF4-FFF2-40B4-BE49-F238E27FC236}">
                <a16:creationId xmlns:a16="http://schemas.microsoft.com/office/drawing/2014/main" id="{21747016-EC67-5176-4071-9C422E6A66CE}"/>
              </a:ext>
            </a:extLst>
          </p:cNvPr>
          <p:cNvSpPr txBox="1"/>
          <p:nvPr/>
        </p:nvSpPr>
        <p:spPr>
          <a:xfrm>
            <a:off x="609600" y="5763568"/>
            <a:ext cx="4572000" cy="215444"/>
          </a:xfrm>
          <a:prstGeom prst="rect">
            <a:avLst/>
          </a:prstGeom>
          <a:noFill/>
        </p:spPr>
        <p:txBody>
          <a:bodyPr wrap="square">
            <a:spAutoFit/>
          </a:bodyPr>
          <a:lstStyle/>
          <a:p>
            <a:pPr algn="ctr"/>
            <a:r>
              <a:rPr lang="en-US" sz="800" dirty="0"/>
              <a:t>Lamiot on Wikimedia Commons. "Gemmules."</a:t>
            </a:r>
          </a:p>
        </p:txBody>
      </p:sp>
      <p:pic>
        <p:nvPicPr>
          <p:cNvPr id="2" name="Content Placeholder 5" descr="A photograph showing white fuzz on a sponge">
            <a:extLst>
              <a:ext uri="{FF2B5EF4-FFF2-40B4-BE49-F238E27FC236}">
                <a16:creationId xmlns:a16="http://schemas.microsoft.com/office/drawing/2014/main" id="{EE44CE55-5C41-039F-7061-DE7A23CD947F}"/>
              </a:ext>
            </a:extLst>
          </p:cNvPr>
          <p:cNvPicPr>
            <a:picLocks noChangeAspect="1"/>
          </p:cNvPicPr>
          <p:nvPr/>
        </p:nvPicPr>
        <p:blipFill>
          <a:blip r:embed="rId2"/>
          <a:srcRect t="5347" b="5781"/>
          <a:stretch/>
        </p:blipFill>
        <p:spPr>
          <a:xfrm>
            <a:off x="4267200" y="3593100"/>
            <a:ext cx="4674896" cy="2385912"/>
          </a:xfrm>
          <a:prstGeom prst="rect">
            <a:avLst/>
          </a:prstGeom>
        </p:spPr>
      </p:pic>
    </p:spTree>
    <p:extLst>
      <p:ext uri="{BB962C8B-B14F-4D97-AF65-F5344CB8AC3E}">
        <p14:creationId xmlns:p14="http://schemas.microsoft.com/office/powerpoint/2010/main" val="383558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Reproduction</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xfrm>
            <a:off x="457200" y="990600"/>
            <a:ext cx="8458200" cy="4572000"/>
          </a:xfrm>
          <a:prstGeom prst="rect">
            <a:avLst/>
          </a:prstGeom>
        </p:spPr>
        <p:txBody>
          <a:bodyPr>
            <a:noAutofit/>
          </a:bodyPr>
          <a:lstStyle/>
          <a:p>
            <a:pPr marL="0" indent="0">
              <a:buNone/>
            </a:pPr>
            <a:r>
              <a:rPr lang="en-US" sz="1800" dirty="0"/>
              <a:t>Sexual Reproduction:</a:t>
            </a:r>
          </a:p>
          <a:p>
            <a:r>
              <a:rPr lang="en-US" sz="1800" dirty="0"/>
              <a:t>Occurs when gametes are generated</a:t>
            </a:r>
          </a:p>
          <a:p>
            <a:pPr lvl="1"/>
            <a:r>
              <a:rPr lang="en-US" sz="1800" dirty="0"/>
              <a:t>Oocytes arise by differentiation of amoebocytes and retained within spongocoel</a:t>
            </a:r>
          </a:p>
          <a:p>
            <a:pPr lvl="1"/>
            <a:r>
              <a:rPr lang="en-US" sz="1800" dirty="0"/>
              <a:t>Spermatozoa result from differentiation of choanocytes and ejected via osculum</a:t>
            </a:r>
          </a:p>
          <a:p>
            <a:r>
              <a:rPr lang="en-US" sz="1800" b="1" dirty="0"/>
              <a:t>Monoecious</a:t>
            </a:r>
            <a:r>
              <a:rPr lang="en-US" sz="1800" dirty="0"/>
              <a:t>: describes a species in which the male and female reproductive organs are on the same plant; can produce eggs and sperm simultaneously</a:t>
            </a:r>
          </a:p>
          <a:p>
            <a:r>
              <a:rPr lang="en-US" sz="1800" dirty="0"/>
              <a:t>Some have production of gametes throughout the year; some show sexual cycles depending on water temperature</a:t>
            </a:r>
          </a:p>
          <a:p>
            <a:r>
              <a:rPr lang="en-US" sz="1800" dirty="0"/>
              <a:t>May become sequentially hermaphroditic, producing oocytes first and spermatozoa later</a:t>
            </a:r>
          </a:p>
          <a:p>
            <a:pPr lvl="1"/>
            <a:r>
              <a:rPr lang="en-US" sz="1800" dirty="0"/>
              <a:t>Temporal separation encourages cross-fertilization and genetic diversity</a:t>
            </a:r>
          </a:p>
          <a:p>
            <a:r>
              <a:rPr lang="en-US" sz="1800" dirty="0"/>
              <a:t>Spermatozoa, carried by water, fertilize oocytes borne in mesohyl of other sponges</a:t>
            </a:r>
          </a:p>
          <a:p>
            <a:r>
              <a:rPr lang="en-US" sz="1800" dirty="0"/>
              <a:t>Early larval development occurs in sponge; free-swimming larvae (e.g., flagellated parenchymula) then released via osculum</a:t>
            </a:r>
            <a:endParaRPr lang="en-US" sz="1800" dirty="0">
              <a:solidFill>
                <a:srgbClr val="0000FF"/>
              </a:solidFill>
            </a:endParaRPr>
          </a:p>
        </p:txBody>
      </p:sp>
    </p:spTree>
    <p:extLst>
      <p:ext uri="{BB962C8B-B14F-4D97-AF65-F5344CB8AC3E}">
        <p14:creationId xmlns:p14="http://schemas.microsoft.com/office/powerpoint/2010/main" val="378788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Locomotion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Generally sessile and attached to fixed substratum as adults</a:t>
            </a:r>
          </a:p>
          <a:p>
            <a:r>
              <a:rPr lang="en-US" dirty="0"/>
              <a:t>Sponge cells able to creep along substrata via organizational plasticity (i.e., rearranging their cells)</a:t>
            </a:r>
          </a:p>
          <a:p>
            <a:pPr lvl="1"/>
            <a:r>
              <a:rPr lang="en-US" dirty="0"/>
              <a:t>Do have leading edge for directed movement</a:t>
            </a:r>
          </a:p>
          <a:p>
            <a:pPr lvl="1"/>
            <a:r>
              <a:rPr lang="en-US" dirty="0"/>
              <a:t>Creeping movement may help sponges adjust to microenvironments near point of attachment</a:t>
            </a:r>
          </a:p>
          <a:p>
            <a:pPr lvl="1"/>
            <a:r>
              <a:rPr lang="en-US" dirty="0"/>
              <a:t>Only seen in laboratories so far</a:t>
            </a:r>
            <a:endParaRPr lang="en-US" dirty="0">
              <a:solidFill>
                <a:srgbClr val="0000FF"/>
              </a:solidFill>
            </a:endParaRPr>
          </a:p>
        </p:txBody>
      </p:sp>
    </p:spTree>
    <p:extLst>
      <p:ext uri="{BB962C8B-B14F-4D97-AF65-F5344CB8AC3E}">
        <p14:creationId xmlns:p14="http://schemas.microsoft.com/office/powerpoint/2010/main" val="92150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Phylum Porifera and classified as parazoans because they lack formation of true embryonically derived tissues</a:t>
            </a:r>
          </a:p>
          <a:p>
            <a:r>
              <a:rPr lang="en-US" dirty="0"/>
              <a:t>Do have several specific cell types and "functional" tissues, like pinacoderm</a:t>
            </a:r>
          </a:p>
          <a:p>
            <a:r>
              <a:rPr lang="en-US" dirty="0"/>
              <a:t>Show very simple organization with rudimentary endoskeleton of spicules and spongin fibers</a:t>
            </a:r>
          </a:p>
          <a:p>
            <a:r>
              <a:rPr lang="en-US" dirty="0"/>
              <a:t>Glass sponge cells fused to form multinucleated syncytium</a:t>
            </a:r>
          </a:p>
          <a:p>
            <a:r>
              <a:rPr lang="en-US" dirty="0"/>
              <a:t>Perform most of physiological functions typical of more complex animals</a:t>
            </a:r>
            <a:endParaRPr lang="en-US" dirty="0">
              <a:solidFill>
                <a:srgbClr val="0000FF"/>
              </a:solidFill>
            </a:endParaRPr>
          </a:p>
        </p:txBody>
      </p:sp>
    </p:spTree>
    <p:extLst>
      <p:ext uri="{BB962C8B-B14F-4D97-AF65-F5344CB8AC3E}">
        <p14:creationId xmlns:p14="http://schemas.microsoft.com/office/powerpoint/2010/main" val="136637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Invertebrates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62500" lnSpcReduction="20000"/>
          </a:bodyPr>
          <a:lstStyle/>
          <a:p>
            <a:r>
              <a:rPr lang="en-US" dirty="0"/>
              <a:t>Comprises nearly 97% of the animal kingdom</a:t>
            </a:r>
          </a:p>
          <a:p>
            <a:r>
              <a:rPr lang="en-US" b="1" dirty="0"/>
              <a:t>Invertebrata</a:t>
            </a:r>
            <a:r>
              <a:rPr lang="en-US" dirty="0"/>
              <a:t>: category of animals that do not possess a cranium or vertebral column (also, invertebrates)</a:t>
            </a:r>
          </a:p>
          <a:p>
            <a:r>
              <a:rPr lang="en-US" dirty="0"/>
              <a:t>Have a variety of cells and tissues adapted for specific purposes with tissues unique to phyla</a:t>
            </a:r>
          </a:p>
          <a:p>
            <a:r>
              <a:rPr lang="en-US" dirty="0"/>
              <a:t>Shows a range of cellular differentiation within Opisthokonta, which has both unicellular and multicellular animals</a:t>
            </a:r>
          </a:p>
          <a:p>
            <a:r>
              <a:rPr lang="en-US" dirty="0"/>
              <a:t>Specializations include:</a:t>
            </a:r>
          </a:p>
          <a:p>
            <a:pPr lvl="1"/>
            <a:r>
              <a:rPr lang="en-US" dirty="0"/>
              <a:t>Cuticles for protection</a:t>
            </a:r>
          </a:p>
          <a:p>
            <a:pPr lvl="1"/>
            <a:r>
              <a:rPr lang="en-US" dirty="0"/>
              <a:t>Spines and tiny harpoons for defense</a:t>
            </a:r>
          </a:p>
          <a:p>
            <a:pPr lvl="1"/>
            <a:r>
              <a:rPr lang="en-US" dirty="0"/>
              <a:t>Toothy structures for feeding</a:t>
            </a:r>
          </a:p>
          <a:p>
            <a:pPr lvl="1"/>
            <a:r>
              <a:rPr lang="en-US" dirty="0"/>
              <a:t>Wings for flight</a:t>
            </a:r>
          </a:p>
          <a:p>
            <a:pPr lvl="1"/>
            <a:r>
              <a:rPr lang="en-US" dirty="0"/>
              <a:t>Exoskeleton for some, adapted for movement or attachment of muscles (e.g., clams and insects)</a:t>
            </a:r>
          </a:p>
          <a:p>
            <a:pPr lvl="1"/>
            <a:r>
              <a:rPr lang="en-US" dirty="0"/>
              <a:t>Secretory cells for producing venom, mucus, or digestive enzymes</a:t>
            </a:r>
          </a:p>
          <a:p>
            <a:pPr lvl="1"/>
            <a:r>
              <a:rPr lang="en-US" dirty="0"/>
              <a:t>Body plans modified and adapted to produce different forms (e.g., mollusks, annelids, arthropods, echinoderms)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Invertebrates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199" y="1280160"/>
            <a:ext cx="8078043" cy="4572000"/>
          </a:xfrm>
          <a:prstGeom prst="rect">
            <a:avLst/>
          </a:prstGeom>
        </p:spPr>
        <p:txBody>
          <a:bodyPr>
            <a:normAutofit/>
          </a:bodyPr>
          <a:lstStyle/>
          <a:p>
            <a:r>
              <a:rPr lang="en-US" dirty="0"/>
              <a:t>Perhaps millions not classified</a:t>
            </a:r>
          </a:p>
          <a:p>
            <a:r>
              <a:rPr lang="en-US" dirty="0"/>
              <a:t>Phylogenetic relationships constantly updated</a:t>
            </a:r>
            <a:endParaRPr lang="en-US" dirty="0">
              <a:solidFill>
                <a:srgbClr val="0000FF"/>
              </a:solidFill>
            </a:endParaRPr>
          </a:p>
        </p:txBody>
      </p:sp>
      <p:pic>
        <p:nvPicPr>
          <p:cNvPr id="2" name="Content Placeholder 5" descr="A photograph shows an orange sea star underwater.">
            <a:extLst>
              <a:ext uri="{FF2B5EF4-FFF2-40B4-BE49-F238E27FC236}">
                <a16:creationId xmlns:a16="http://schemas.microsoft.com/office/drawing/2014/main" id="{086A8615-5470-706C-557F-91AC963150C8}"/>
              </a:ext>
            </a:extLst>
          </p:cNvPr>
          <p:cNvPicPr>
            <a:picLocks noChangeAspect="1"/>
          </p:cNvPicPr>
          <p:nvPr/>
        </p:nvPicPr>
        <p:blipFill>
          <a:blip r:embed="rId2"/>
          <a:srcRect t="5453" b="4698"/>
          <a:stretch/>
        </p:blipFill>
        <p:spPr>
          <a:xfrm>
            <a:off x="2334768" y="2464301"/>
            <a:ext cx="4322064" cy="2860987"/>
          </a:xfrm>
          <a:prstGeom prst="rect">
            <a:avLst/>
          </a:prstGeom>
        </p:spPr>
      </p:pic>
      <p:sp>
        <p:nvSpPr>
          <p:cNvPr id="4" name="Caption 1">
            <a:extLst>
              <a:ext uri="{FF2B5EF4-FFF2-40B4-BE49-F238E27FC236}">
                <a16:creationId xmlns:a16="http://schemas.microsoft.com/office/drawing/2014/main" id="{0EFC2315-8E55-FCBE-C0C5-5BC32414D9B0}"/>
              </a:ext>
              <a:ext uri="{C183D7F6-B498-43B3-948B-1728B52AA6E4}">
                <adec:decorative xmlns:adec="http://schemas.microsoft.com/office/drawing/2017/decorative" val="0"/>
              </a:ext>
            </a:extLst>
          </p:cNvPr>
          <p:cNvSpPr txBox="1"/>
          <p:nvPr/>
        </p:nvSpPr>
        <p:spPr>
          <a:xfrm>
            <a:off x="1866689" y="5312879"/>
            <a:ext cx="5258222" cy="523220"/>
          </a:xfrm>
          <a:prstGeom prst="rect">
            <a:avLst/>
          </a:prstGeom>
          <a:noFill/>
        </p:spPr>
        <p:txBody>
          <a:bodyPr wrap="square" rtlCol="0">
            <a:spAutoFit/>
          </a:bodyPr>
          <a:lstStyle/>
          <a:p>
            <a:pPr algn="ctr"/>
            <a:r>
              <a:rPr lang="en-US" sz="1400" b="1" dirty="0"/>
              <a:t>28.1 Figure 1: </a:t>
            </a:r>
            <a:r>
              <a:rPr lang="en-US" sz="1400" dirty="0"/>
              <a:t>Nearly 97% of animal species are invertebrates, including this sea star (</a:t>
            </a:r>
            <a:r>
              <a:rPr lang="en-US" sz="1400" i="1" dirty="0"/>
              <a:t>Novodinia antillensis</a:t>
            </a:r>
            <a:r>
              <a:rPr lang="en-US" sz="1400" dirty="0"/>
              <a:t>).</a:t>
            </a:r>
          </a:p>
        </p:txBody>
      </p:sp>
      <p:sp>
        <p:nvSpPr>
          <p:cNvPr id="5" name="Photo Credit 1">
            <a:extLst>
              <a:ext uri="{FF2B5EF4-FFF2-40B4-BE49-F238E27FC236}">
                <a16:creationId xmlns:a16="http://schemas.microsoft.com/office/drawing/2014/main" id="{F55C0484-BE72-27B8-646A-028664AE3B23}"/>
              </a:ext>
            </a:extLst>
          </p:cNvPr>
          <p:cNvSpPr txBox="1"/>
          <p:nvPr/>
        </p:nvSpPr>
        <p:spPr>
          <a:xfrm>
            <a:off x="2286000" y="5744438"/>
            <a:ext cx="4572000" cy="215444"/>
          </a:xfrm>
          <a:prstGeom prst="rect">
            <a:avLst/>
          </a:prstGeom>
          <a:noFill/>
        </p:spPr>
        <p:txBody>
          <a:bodyPr wrap="square">
            <a:spAutoFit/>
          </a:bodyPr>
          <a:lstStyle/>
          <a:p>
            <a:pPr algn="ctr"/>
            <a:r>
              <a:rPr lang="en-US" sz="800" dirty="0"/>
              <a:t>NOAA on Wikimedia Commons. "Brisingid seastar."</a:t>
            </a:r>
          </a:p>
        </p:txBody>
      </p:sp>
    </p:spTree>
    <p:extLst>
      <p:ext uri="{BB962C8B-B14F-4D97-AF65-F5344CB8AC3E}">
        <p14:creationId xmlns:p14="http://schemas.microsoft.com/office/powerpoint/2010/main" val="254078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Sponges (Phylum Porifera)</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dirty="0"/>
              <a:t>Most do not have defined bony vertebral endoskeleton or bony cranium</a:t>
            </a:r>
          </a:p>
          <a:p>
            <a:r>
              <a:rPr lang="en-US" dirty="0"/>
              <a:t>Echinodermata: Ancestral group of deuterostome invertebrates; produce tiny skeleton "bones" called ossicles that make up true endoskeleton, covered by epidermis</a:t>
            </a:r>
          </a:p>
          <a:p>
            <a:pPr lvl="1"/>
            <a:r>
              <a:rPr lang="en-US" b="1" dirty="0"/>
              <a:t>Endoskeleton</a:t>
            </a:r>
            <a:r>
              <a:rPr lang="en-US" dirty="0"/>
              <a:t>: skeleton of living cells that produces a hard, mineralized tissue located within the soft tissue of organisms</a:t>
            </a:r>
          </a:p>
        </p:txBody>
      </p:sp>
    </p:spTree>
    <p:extLst>
      <p:ext uri="{BB962C8B-B14F-4D97-AF65-F5344CB8AC3E}">
        <p14:creationId xmlns:p14="http://schemas.microsoft.com/office/powerpoint/2010/main" val="255456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Sponges (Phylum Porifera)</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1"/>
            <a:ext cx="8229600" cy="2453639"/>
          </a:xfrm>
          <a:prstGeom prst="rect">
            <a:avLst/>
          </a:prstGeom>
        </p:spPr>
        <p:txBody>
          <a:bodyPr>
            <a:normAutofit/>
          </a:bodyPr>
          <a:lstStyle/>
          <a:p>
            <a:pPr marL="0" indent="0">
              <a:buNone/>
            </a:pPr>
            <a:r>
              <a:rPr lang="en-US" sz="2000" dirty="0"/>
              <a:t>Sometimes classified within Parazoa</a:t>
            </a:r>
          </a:p>
          <a:p>
            <a:r>
              <a:rPr lang="en-US" sz="2000" dirty="0"/>
              <a:t>Currently includes phylum Placozoa, which contains three known species (e.g., </a:t>
            </a:r>
            <a:r>
              <a:rPr lang="en-US" sz="2000" i="1" dirty="0"/>
              <a:t>Trichoplax adhaerens</a:t>
            </a:r>
            <a:r>
              <a:rPr lang="en-US" sz="2000" dirty="0"/>
              <a:t>) and phylum Porifera (e.g., familiar sponges)</a:t>
            </a:r>
          </a:p>
          <a:p>
            <a:pPr lvl="1"/>
            <a:r>
              <a:rPr lang="en-US" sz="2000" b="1" dirty="0"/>
              <a:t>Porifera</a:t>
            </a:r>
            <a:r>
              <a:rPr lang="en-US" sz="2000" dirty="0"/>
              <a:t>: phylum of animals with no true tissues but a porous body with rudimentary endoskeleton</a:t>
            </a:r>
          </a:p>
          <a:p>
            <a:r>
              <a:rPr lang="en-US" sz="2000" dirty="0"/>
              <a:t>Split between Parazoa and Eumetazoa (all animal clades above Parazoa) took place 940 MYA</a:t>
            </a:r>
          </a:p>
        </p:txBody>
      </p:sp>
      <p:sp>
        <p:nvSpPr>
          <p:cNvPr id="4" name="Caption 1">
            <a:extLst>
              <a:ext uri="{FF2B5EF4-FFF2-40B4-BE49-F238E27FC236}">
                <a16:creationId xmlns:a16="http://schemas.microsoft.com/office/drawing/2014/main" id="{EE16DB9A-B58B-B3FB-34B8-0972F8BAE2AD}"/>
              </a:ext>
              <a:ext uri="{C183D7F6-B498-43B3-948B-1728B52AA6E4}">
                <adec:decorative xmlns:adec="http://schemas.microsoft.com/office/drawing/2017/decorative" val="0"/>
              </a:ext>
            </a:extLst>
          </p:cNvPr>
          <p:cNvSpPr txBox="1"/>
          <p:nvPr/>
        </p:nvSpPr>
        <p:spPr>
          <a:xfrm>
            <a:off x="193308" y="4503298"/>
            <a:ext cx="2133601" cy="1384995"/>
          </a:xfrm>
          <a:prstGeom prst="rect">
            <a:avLst/>
          </a:prstGeom>
          <a:noFill/>
        </p:spPr>
        <p:txBody>
          <a:bodyPr wrap="square" rtlCol="0">
            <a:spAutoFit/>
          </a:bodyPr>
          <a:lstStyle/>
          <a:p>
            <a:r>
              <a:rPr lang="en-US" sz="1400" b="1" dirty="0"/>
              <a:t>28.1 Figure 2: </a:t>
            </a:r>
            <a:r>
              <a:rPr lang="en-US" sz="1400" i="1" dirty="0"/>
              <a:t>Trichoplax adhaerens </a:t>
            </a:r>
            <a:r>
              <a:rPr lang="en-US" sz="1400" dirty="0"/>
              <a:t>are microscopic members of the phylum Placozoa. This organism is approximately 0.5 mm in diameter.</a:t>
            </a:r>
          </a:p>
        </p:txBody>
      </p:sp>
      <p:pic>
        <p:nvPicPr>
          <p:cNvPr id="8" name="Content Placeholder 6" descr="A micrograph shows T. adhaerens.">
            <a:extLst>
              <a:ext uri="{FF2B5EF4-FFF2-40B4-BE49-F238E27FC236}">
                <a16:creationId xmlns:a16="http://schemas.microsoft.com/office/drawing/2014/main" id="{1C8C66A4-4357-A95C-77AB-5646FB540340}"/>
              </a:ext>
            </a:extLst>
          </p:cNvPr>
          <p:cNvPicPr>
            <a:picLocks noChangeAspect="1"/>
          </p:cNvPicPr>
          <p:nvPr/>
        </p:nvPicPr>
        <p:blipFill>
          <a:blip r:embed="rId2"/>
          <a:srcRect l="18593" t="7013" r="12540" b="9123"/>
          <a:stretch/>
        </p:blipFill>
        <p:spPr>
          <a:xfrm>
            <a:off x="2446621" y="3667415"/>
            <a:ext cx="1747812" cy="2005434"/>
          </a:xfrm>
          <a:prstGeom prst="rect">
            <a:avLst/>
          </a:prstGeom>
        </p:spPr>
      </p:pic>
      <p:sp>
        <p:nvSpPr>
          <p:cNvPr id="5" name="Photo Credit 1">
            <a:extLst>
              <a:ext uri="{FF2B5EF4-FFF2-40B4-BE49-F238E27FC236}">
                <a16:creationId xmlns:a16="http://schemas.microsoft.com/office/drawing/2014/main" id="{600D3211-2468-7E69-42E2-7BE5C7A2D5AE}"/>
              </a:ext>
            </a:extLst>
          </p:cNvPr>
          <p:cNvSpPr txBox="1"/>
          <p:nvPr/>
        </p:nvSpPr>
        <p:spPr>
          <a:xfrm>
            <a:off x="1034527" y="5649878"/>
            <a:ext cx="4572000" cy="215444"/>
          </a:xfrm>
          <a:prstGeom prst="rect">
            <a:avLst/>
          </a:prstGeom>
          <a:noFill/>
        </p:spPr>
        <p:txBody>
          <a:bodyPr wrap="square">
            <a:spAutoFit/>
          </a:bodyPr>
          <a:lstStyle/>
          <a:p>
            <a:pPr algn="ctr"/>
            <a:r>
              <a:rPr lang="en-US" sz="800" dirty="0"/>
              <a:t>Bernd Schierwater on Wikimedia Commons. "</a:t>
            </a:r>
            <a:r>
              <a:rPr lang="en-US" sz="800" i="1" dirty="0"/>
              <a:t>Trichoplax adhaerens</a:t>
            </a:r>
            <a:r>
              <a:rPr lang="en-US" sz="800" dirty="0"/>
              <a:t>."</a:t>
            </a:r>
          </a:p>
        </p:txBody>
      </p:sp>
      <p:sp>
        <p:nvSpPr>
          <p:cNvPr id="6" name="Caption 1">
            <a:extLst>
              <a:ext uri="{FF2B5EF4-FFF2-40B4-BE49-F238E27FC236}">
                <a16:creationId xmlns:a16="http://schemas.microsoft.com/office/drawing/2014/main" id="{ADE3A0E2-7C45-E75B-9BFE-76E05B91D33F}"/>
              </a:ext>
              <a:ext uri="{C183D7F6-B498-43B3-948B-1728B52AA6E4}">
                <adec:decorative xmlns:adec="http://schemas.microsoft.com/office/drawing/2017/decorative" val="0"/>
              </a:ext>
            </a:extLst>
          </p:cNvPr>
          <p:cNvSpPr txBox="1"/>
          <p:nvPr/>
        </p:nvSpPr>
        <p:spPr>
          <a:xfrm>
            <a:off x="4585554" y="3941718"/>
            <a:ext cx="1870270" cy="1815882"/>
          </a:xfrm>
          <a:prstGeom prst="rect">
            <a:avLst/>
          </a:prstGeom>
          <a:noFill/>
        </p:spPr>
        <p:txBody>
          <a:bodyPr wrap="square" rtlCol="0">
            <a:spAutoFit/>
          </a:bodyPr>
          <a:lstStyle/>
          <a:p>
            <a:r>
              <a:rPr lang="en-US" sz="1400" b="1" dirty="0"/>
              <a:t>28.1 Figure 3: </a:t>
            </a:r>
            <a:r>
              <a:rPr lang="en-US" sz="1400" dirty="0"/>
              <a:t>Sponges, such as this pink lumpy sponge (</a:t>
            </a:r>
            <a:r>
              <a:rPr lang="en-US" sz="1400" i="1" dirty="0"/>
              <a:t>Monachora unguifera</a:t>
            </a:r>
            <a:r>
              <a:rPr lang="en-US" sz="1400" dirty="0"/>
              <a:t>), are members of the phylum Porifera, which contains the simplest invertebrates.</a:t>
            </a:r>
          </a:p>
        </p:txBody>
      </p:sp>
      <p:pic>
        <p:nvPicPr>
          <p:cNvPr id="9" name="Content Placeholder 6" descr="A photograph shows an asymmetrically shaped pink sponge underwater.">
            <a:extLst>
              <a:ext uri="{FF2B5EF4-FFF2-40B4-BE49-F238E27FC236}">
                <a16:creationId xmlns:a16="http://schemas.microsoft.com/office/drawing/2014/main" id="{0341D964-46C4-7E2D-EF5A-AFC855EF47D8}"/>
              </a:ext>
            </a:extLst>
          </p:cNvPr>
          <p:cNvPicPr>
            <a:picLocks noChangeAspect="1"/>
          </p:cNvPicPr>
          <p:nvPr/>
        </p:nvPicPr>
        <p:blipFill>
          <a:blip r:embed="rId3"/>
          <a:srcRect t="5348" b="6263"/>
          <a:stretch/>
        </p:blipFill>
        <p:spPr>
          <a:xfrm>
            <a:off x="6392882" y="3818632"/>
            <a:ext cx="2548128" cy="1854217"/>
          </a:xfrm>
          <a:prstGeom prst="rect">
            <a:avLst/>
          </a:prstGeom>
        </p:spPr>
      </p:pic>
      <p:sp>
        <p:nvSpPr>
          <p:cNvPr id="7" name="Photo Credit 1">
            <a:extLst>
              <a:ext uri="{FF2B5EF4-FFF2-40B4-BE49-F238E27FC236}">
                <a16:creationId xmlns:a16="http://schemas.microsoft.com/office/drawing/2014/main" id="{ABA318A7-A9FC-2FC6-5708-38D7084C98DA}"/>
              </a:ext>
            </a:extLst>
          </p:cNvPr>
          <p:cNvSpPr txBox="1"/>
          <p:nvPr/>
        </p:nvSpPr>
        <p:spPr>
          <a:xfrm>
            <a:off x="5380946" y="5672849"/>
            <a:ext cx="4572000" cy="215444"/>
          </a:xfrm>
          <a:prstGeom prst="rect">
            <a:avLst/>
          </a:prstGeom>
          <a:noFill/>
        </p:spPr>
        <p:txBody>
          <a:bodyPr wrap="square">
            <a:spAutoFit/>
          </a:bodyPr>
          <a:lstStyle/>
          <a:p>
            <a:pPr algn="ctr"/>
            <a:r>
              <a:rPr lang="en-US" sz="800" dirty="0"/>
              <a:t>Nick Hobgood on Wikimedia Commons. "Pink lumpy sponge."</a:t>
            </a:r>
          </a:p>
        </p:txBody>
      </p:sp>
    </p:spTree>
    <p:extLst>
      <p:ext uri="{BB962C8B-B14F-4D97-AF65-F5344CB8AC3E}">
        <p14:creationId xmlns:p14="http://schemas.microsoft.com/office/powerpoint/2010/main" val="233657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Sponges (Phylum Porifera)</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Do not:</a:t>
            </a:r>
          </a:p>
          <a:p>
            <a:pPr lvl="1"/>
            <a:r>
              <a:rPr lang="en-US" dirty="0"/>
              <a:t>Have "true" tissues embryologically homologous to other animals (e.g., insects and mammals)</a:t>
            </a:r>
          </a:p>
          <a:p>
            <a:pPr lvl="1"/>
            <a:r>
              <a:rPr lang="en-US" dirty="0"/>
              <a:t>Form a true gastrula (hollow, cup-shaped structure with two or three distinct layers of cells) during embryogenesis</a:t>
            </a:r>
          </a:p>
          <a:p>
            <a:pPr lvl="1"/>
            <a:r>
              <a:rPr lang="en-US" dirty="0"/>
              <a:t>Produce true endoderm or ectoderm</a:t>
            </a:r>
          </a:p>
          <a:p>
            <a:r>
              <a:rPr lang="en-US" dirty="0"/>
              <a:t>Do have specialized cells that perform specific functions like tissues</a:t>
            </a:r>
          </a:p>
          <a:p>
            <a:pPr lvl="1"/>
            <a:r>
              <a:rPr lang="en-US" dirty="0"/>
              <a:t>Example: External "pinacoderm" of sponge acts like epidermis</a:t>
            </a:r>
          </a:p>
          <a:p>
            <a:pPr lvl="1"/>
            <a:r>
              <a:rPr lang="en-US" dirty="0"/>
              <a:t>Functionally can be said to have tissues, but not embryologically homologous to ours</a:t>
            </a:r>
          </a:p>
        </p:txBody>
      </p:sp>
    </p:spTree>
    <p:extLst>
      <p:ext uri="{BB962C8B-B14F-4D97-AF65-F5344CB8AC3E}">
        <p14:creationId xmlns:p14="http://schemas.microsoft.com/office/powerpoint/2010/main" val="276008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Sponges (Phylum Porifera)</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r>
              <a:rPr lang="en-US" dirty="0"/>
              <a:t>Sponge larvae (e.g., parenchymula and amphiblastula): Flagellated and able to swim</a:t>
            </a:r>
          </a:p>
          <a:p>
            <a:r>
              <a:rPr lang="en-US" dirty="0"/>
              <a:t>Adults: Nonmotile, attaching to substrates (e.g., rocks, sediments, other hard surfaces) along floor of body of water</a:t>
            </a:r>
          </a:p>
          <a:p>
            <a:r>
              <a:rPr lang="en-US" dirty="0"/>
              <a:t>Water vital for feeding, excretion, gas exchange</a:t>
            </a:r>
          </a:p>
          <a:p>
            <a:pPr lvl="1"/>
            <a:r>
              <a:rPr lang="en-US" dirty="0"/>
              <a:t>Body structure of canals, chambers, and cavities enable water movement through sponge to allow for exchange of food, waste, and gases to body cells</a:t>
            </a:r>
          </a:p>
        </p:txBody>
      </p:sp>
    </p:spTree>
    <p:extLst>
      <p:ext uri="{BB962C8B-B14F-4D97-AF65-F5344CB8AC3E}">
        <p14:creationId xmlns:p14="http://schemas.microsoft.com/office/powerpoint/2010/main" val="341539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Morphology of Sponges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At least 5,000 named species with varied morphology</a:t>
            </a:r>
          </a:p>
          <a:p>
            <a:r>
              <a:rPr lang="en-US" dirty="0"/>
              <a:t>Simple structure: </a:t>
            </a:r>
          </a:p>
          <a:p>
            <a:pPr lvl="1"/>
            <a:r>
              <a:rPr lang="en-US" dirty="0"/>
              <a:t>Irregular cylinder with spongocoel inside cylinder</a:t>
            </a:r>
          </a:p>
          <a:p>
            <a:pPr lvl="2"/>
            <a:r>
              <a:rPr lang="en-US" sz="2600" b="1" dirty="0"/>
              <a:t>Spongocoel</a:t>
            </a:r>
            <a:r>
              <a:rPr lang="en-US" sz="2600" dirty="0"/>
              <a:t>: central cavity within the body of some sponges</a:t>
            </a:r>
          </a:p>
          <a:p>
            <a:pPr lvl="1"/>
            <a:r>
              <a:rPr lang="en-US" dirty="0"/>
              <a:t>Water enters spongocoel through ostium that create openings in body wall</a:t>
            </a:r>
          </a:p>
          <a:p>
            <a:pPr lvl="2"/>
            <a:r>
              <a:rPr lang="en-US" sz="2600" b="1" dirty="0"/>
              <a:t>Ostium</a:t>
            </a:r>
            <a:r>
              <a:rPr lang="en-US" sz="2600" dirty="0"/>
              <a:t>: (plural, </a:t>
            </a:r>
            <a:r>
              <a:rPr lang="en-US" sz="2600" i="1" dirty="0"/>
              <a:t>ostia</a:t>
            </a:r>
            <a:r>
              <a:rPr lang="en-US" sz="2600" dirty="0"/>
              <a:t>) holes between blood vessels that allow the movement of hemolymph through the body of insects, arthropods, and mollusks with open circulatory systems</a:t>
            </a:r>
          </a:p>
          <a:p>
            <a:pPr lvl="1"/>
            <a:r>
              <a:rPr lang="en-US" dirty="0"/>
              <a:t>Water entering spongocoel expelled through osculum</a:t>
            </a:r>
          </a:p>
          <a:p>
            <a:pPr lvl="2"/>
            <a:r>
              <a:rPr lang="en-US" sz="2600" b="1" dirty="0"/>
              <a:t>Osculum</a:t>
            </a:r>
            <a:r>
              <a:rPr lang="en-US" sz="2600" dirty="0"/>
              <a:t>: large opening in the sponge's body through which water leaves</a:t>
            </a:r>
          </a:p>
          <a:p>
            <a:r>
              <a:rPr lang="en-US" dirty="0"/>
              <a:t>Variations in size and shape of spongocoel and number and arrangement of feeding chambers within body wall</a:t>
            </a:r>
          </a:p>
          <a:p>
            <a:pPr lvl="1"/>
            <a:r>
              <a:rPr lang="en-US" dirty="0"/>
              <a:t>Some have multiple feeding chambers open off a central spongocoel</a:t>
            </a:r>
          </a:p>
          <a:p>
            <a:pPr lvl="1"/>
            <a:r>
              <a:rPr lang="en-US" dirty="0"/>
              <a:t>Some have several feeding chambers connecting to one another that lie between entry pores and spongocoel</a:t>
            </a:r>
          </a:p>
        </p:txBody>
      </p:sp>
    </p:spTree>
    <p:extLst>
      <p:ext uri="{BB962C8B-B14F-4D97-AF65-F5344CB8AC3E}">
        <p14:creationId xmlns:p14="http://schemas.microsoft.com/office/powerpoint/2010/main" val="183533886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2240</Words>
  <Application>Microsoft Office PowerPoint</Application>
  <PresentationFormat>On-screen Show (4:3)</PresentationFormat>
  <Paragraphs>201</Paragraphs>
  <Slides>29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Courier New</vt:lpstr>
      <vt:lpstr>Calibri</vt:lpstr>
      <vt:lpstr>Century Gothic</vt:lpstr>
      <vt:lpstr>Office Theme</vt:lpstr>
      <vt:lpstr>1_Office Theme</vt:lpstr>
      <vt:lpstr>Lesson 28.1</vt:lpstr>
      <vt:lpstr>Objectives</vt:lpstr>
      <vt:lpstr>Invertebrates1</vt:lpstr>
      <vt:lpstr>Invertebrates2</vt:lpstr>
      <vt:lpstr>The Sponges (Phylum Porifera)1</vt:lpstr>
      <vt:lpstr>The Sponges (Phylum Porifera)2</vt:lpstr>
      <vt:lpstr>The Sponges (Phylum Porifera)3</vt:lpstr>
      <vt:lpstr>The Sponges (Phylum Porifera)4</vt:lpstr>
      <vt:lpstr>Morphology of Sponges1</vt:lpstr>
      <vt:lpstr>Morphology of Sponges2</vt:lpstr>
      <vt:lpstr>Morphology of Sponges3</vt:lpstr>
      <vt:lpstr>Morphology of Sponges4</vt:lpstr>
      <vt:lpstr>Morphology of Sponges5</vt:lpstr>
      <vt:lpstr>Morphology of Sponges6</vt:lpstr>
      <vt:lpstr>Think It Through</vt:lpstr>
      <vt:lpstr>28.1 Figure 4</vt:lpstr>
      <vt:lpstr>Morphology of Sponges7</vt:lpstr>
      <vt:lpstr>Morphology of Sponges8</vt:lpstr>
      <vt:lpstr>Physiological Processes in Sponges</vt:lpstr>
      <vt:lpstr>Digestion1</vt:lpstr>
      <vt:lpstr>Digestion2</vt:lpstr>
      <vt:lpstr>Digestion3</vt:lpstr>
      <vt:lpstr>Reproduction1</vt:lpstr>
      <vt:lpstr>Reproduction2</vt:lpstr>
      <vt:lpstr>Reproduction3</vt:lpstr>
      <vt:lpstr>Reproduction4</vt:lpstr>
      <vt:lpstr>Locomotion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181</cp:revision>
  <dcterms:created xsi:type="dcterms:W3CDTF">2013-04-26T14:43:13Z</dcterms:created>
  <dcterms:modified xsi:type="dcterms:W3CDTF">2024-10-23T18:47:23Z</dcterms:modified>
</cp:coreProperties>
</file>