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Lst>
  <p:notesMasterIdLst>
    <p:notesMasterId r:id="rId42"/>
  </p:notesMasterIdLst>
  <p:handoutMasterIdLst>
    <p:handoutMasterId r:id="rId43"/>
  </p:handoutMasterIdLst>
  <p:sldIdLst>
    <p:sldId id="272" r:id="rId3"/>
    <p:sldId id="264" r:id="rId4"/>
    <p:sldId id="297" r:id="rId5"/>
    <p:sldId id="290" r:id="rId6"/>
    <p:sldId id="287" r:id="rId7"/>
    <p:sldId id="291" r:id="rId8"/>
    <p:sldId id="298" r:id="rId9"/>
    <p:sldId id="292" r:id="rId10"/>
    <p:sldId id="268" r:id="rId11"/>
    <p:sldId id="299" r:id="rId12"/>
    <p:sldId id="300" r:id="rId13"/>
    <p:sldId id="301" r:id="rId14"/>
    <p:sldId id="302" r:id="rId15"/>
    <p:sldId id="303" r:id="rId16"/>
    <p:sldId id="281" r:id="rId17"/>
    <p:sldId id="293" r:id="rId18"/>
    <p:sldId id="305" r:id="rId19"/>
    <p:sldId id="294" r:id="rId20"/>
    <p:sldId id="304" r:id="rId21"/>
    <p:sldId id="316" r:id="rId22"/>
    <p:sldId id="306" r:id="rId23"/>
    <p:sldId id="307" r:id="rId24"/>
    <p:sldId id="282" r:id="rId25"/>
    <p:sldId id="295" r:id="rId26"/>
    <p:sldId id="309" r:id="rId27"/>
    <p:sldId id="308" r:id="rId28"/>
    <p:sldId id="296" r:id="rId29"/>
    <p:sldId id="283" r:id="rId30"/>
    <p:sldId id="311" r:id="rId31"/>
    <p:sldId id="310" r:id="rId32"/>
    <p:sldId id="312" r:id="rId33"/>
    <p:sldId id="288" r:id="rId34"/>
    <p:sldId id="284" r:id="rId35"/>
    <p:sldId id="313" r:id="rId36"/>
    <p:sldId id="314" r:id="rId37"/>
    <p:sldId id="315" r:id="rId38"/>
    <p:sldId id="289" r:id="rId39"/>
    <p:sldId id="285" r:id="rId40"/>
    <p:sldId id="280" r:id="rId41"/>
  </p:sldIdLst>
  <p:sldSz cx="9144000" cy="6858000" type="screen4x3"/>
  <p:notesSz cx="6858000" cy="9144000"/>
  <p:embeddedFontLst>
    <p:embeddedFont>
      <p:font typeface="Century Gothic" panose="020B0502020202020204"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5BD5DB-AE1C-45B2-B686-E5A2B7B7EF63}" v="3735" dt="2024-07-12T14:07:22.249"/>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00" autoAdjust="0"/>
    <p:restoredTop sz="86410" autoAdjust="0"/>
  </p:normalViewPr>
  <p:slideViewPr>
    <p:cSldViewPr>
      <p:cViewPr varScale="1">
        <p:scale>
          <a:sx n="95" d="100"/>
          <a:sy n="95" d="100"/>
        </p:scale>
        <p:origin x="1926" y="114"/>
      </p:cViewPr>
      <p:guideLst>
        <p:guide orient="horz" pos="2160"/>
        <p:guide pos="2880"/>
      </p:guideLst>
    </p:cSldViewPr>
  </p:slideViewPr>
  <p:outlineViewPr>
    <p:cViewPr>
      <p:scale>
        <a:sx n="33" d="100"/>
        <a:sy n="33" d="100"/>
      </p:scale>
      <p:origin x="0" y="-17628"/>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microsoft.com/office/2016/11/relationships/changesInfo" Target="changesInfos/changesInfo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in Coleman" userId="96f87ca1-0e64-4ae8-8d77-98757b85df0b" providerId="ADAL" clId="{3A5BD5DB-AE1C-45B2-B686-E5A2B7B7EF63}"/>
    <pc:docChg chg="undo redo custSel addSld delSld modSld sldOrd">
      <pc:chgData name="Caitlin Coleman" userId="96f87ca1-0e64-4ae8-8d77-98757b85df0b" providerId="ADAL" clId="{3A5BD5DB-AE1C-45B2-B686-E5A2B7B7EF63}" dt="2024-07-12T14:19:44.652" v="17965" actId="1076"/>
      <pc:docMkLst>
        <pc:docMk/>
      </pc:docMkLst>
      <pc:sldChg chg="modSp mod">
        <pc:chgData name="Caitlin Coleman" userId="96f87ca1-0e64-4ae8-8d77-98757b85df0b" providerId="ADAL" clId="{3A5BD5DB-AE1C-45B2-B686-E5A2B7B7EF63}" dt="2024-07-11T11:42:58.319" v="489" actId="20577"/>
        <pc:sldMkLst>
          <pc:docMk/>
          <pc:sldMk cId="0" sldId="264"/>
        </pc:sldMkLst>
        <pc:spChg chg="mod">
          <ac:chgData name="Caitlin Coleman" userId="96f87ca1-0e64-4ae8-8d77-98757b85df0b" providerId="ADAL" clId="{3A5BD5DB-AE1C-45B2-B686-E5A2B7B7EF63}" dt="2024-07-11T11:42:58.319" v="489" actId="20577"/>
          <ac:spMkLst>
            <pc:docMk/>
            <pc:sldMk cId="0" sldId="264"/>
            <ac:spMk id="10243" creationId="{00000000-0000-0000-0000-000000000000}"/>
          </ac:spMkLst>
        </pc:spChg>
      </pc:sldChg>
      <pc:sldChg chg="modSp del mod modAnim">
        <pc:chgData name="Caitlin Coleman" userId="96f87ca1-0e64-4ae8-8d77-98757b85df0b" providerId="ADAL" clId="{3A5BD5DB-AE1C-45B2-B686-E5A2B7B7EF63}" dt="2024-07-11T12:15:41.643" v="2402" actId="2696"/>
        <pc:sldMkLst>
          <pc:docMk/>
          <pc:sldMk cId="0" sldId="265"/>
        </pc:sldMkLst>
        <pc:spChg chg="mod">
          <ac:chgData name="Caitlin Coleman" userId="96f87ca1-0e64-4ae8-8d77-98757b85df0b" providerId="ADAL" clId="{3A5BD5DB-AE1C-45B2-B686-E5A2B7B7EF63}" dt="2024-07-10T18:44:48.481" v="124" actId="20577"/>
          <ac:spMkLst>
            <pc:docMk/>
            <pc:sldMk cId="0" sldId="265"/>
            <ac:spMk id="11266" creationId="{00000000-0000-0000-0000-000000000000}"/>
          </ac:spMkLst>
        </pc:spChg>
        <pc:spChg chg="mod">
          <ac:chgData name="Caitlin Coleman" userId="96f87ca1-0e64-4ae8-8d77-98757b85df0b" providerId="ADAL" clId="{3A5BD5DB-AE1C-45B2-B686-E5A2B7B7EF63}" dt="2024-07-11T12:15:35.852" v="2401" actId="27636"/>
          <ac:spMkLst>
            <pc:docMk/>
            <pc:sldMk cId="0" sldId="265"/>
            <ac:spMk id="11267" creationId="{00000000-0000-0000-0000-000000000000}"/>
          </ac:spMkLst>
        </pc:spChg>
      </pc:sldChg>
      <pc:sldChg chg="del">
        <pc:chgData name="Caitlin Coleman" userId="96f87ca1-0e64-4ae8-8d77-98757b85df0b" providerId="ADAL" clId="{3A5BD5DB-AE1C-45B2-B686-E5A2B7B7EF63}" dt="2024-07-10T18:50:53.281" v="229" actId="47"/>
        <pc:sldMkLst>
          <pc:docMk/>
          <pc:sldMk cId="0" sldId="267"/>
        </pc:sldMkLst>
      </pc:sldChg>
      <pc:sldChg chg="modSp mod ord">
        <pc:chgData name="Caitlin Coleman" userId="96f87ca1-0e64-4ae8-8d77-98757b85df0b" providerId="ADAL" clId="{3A5BD5DB-AE1C-45B2-B686-E5A2B7B7EF63}" dt="2024-07-12T13:43:31.002" v="17910" actId="27107"/>
        <pc:sldMkLst>
          <pc:docMk/>
          <pc:sldMk cId="2069639696" sldId="268"/>
        </pc:sldMkLst>
        <pc:spChg chg="mod">
          <ac:chgData name="Caitlin Coleman" userId="96f87ca1-0e64-4ae8-8d77-98757b85df0b" providerId="ADAL" clId="{3A5BD5DB-AE1C-45B2-B686-E5A2B7B7EF63}" dt="2024-07-10T18:49:12.157" v="214" actId="404"/>
          <ac:spMkLst>
            <pc:docMk/>
            <pc:sldMk cId="2069639696" sldId="268"/>
            <ac:spMk id="2" creationId="{DFCCD6AE-0B98-8803-5EA0-9861798A40BF}"/>
          </ac:spMkLst>
        </pc:spChg>
        <pc:spChg chg="mod">
          <ac:chgData name="Caitlin Coleman" userId="96f87ca1-0e64-4ae8-8d77-98757b85df0b" providerId="ADAL" clId="{3A5BD5DB-AE1C-45B2-B686-E5A2B7B7EF63}" dt="2024-07-12T13:43:31.002" v="17910" actId="27107"/>
          <ac:spMkLst>
            <pc:docMk/>
            <pc:sldMk cId="2069639696" sldId="268"/>
            <ac:spMk id="3" creationId="{F2508272-FE29-99EF-9D2C-7651D849C2FB}"/>
          </ac:spMkLst>
        </pc:spChg>
      </pc:sldChg>
      <pc:sldChg chg="del">
        <pc:chgData name="Caitlin Coleman" userId="96f87ca1-0e64-4ae8-8d77-98757b85df0b" providerId="ADAL" clId="{3A5BD5DB-AE1C-45B2-B686-E5A2B7B7EF63}" dt="2024-07-10T18:50:53.281" v="229" actId="47"/>
        <pc:sldMkLst>
          <pc:docMk/>
          <pc:sldMk cId="3029162902" sldId="270"/>
        </pc:sldMkLst>
      </pc:sldChg>
      <pc:sldChg chg="del">
        <pc:chgData name="Caitlin Coleman" userId="96f87ca1-0e64-4ae8-8d77-98757b85df0b" providerId="ADAL" clId="{3A5BD5DB-AE1C-45B2-B686-E5A2B7B7EF63}" dt="2024-07-10T18:50:53.281" v="229" actId="47"/>
        <pc:sldMkLst>
          <pc:docMk/>
          <pc:sldMk cId="1933572423" sldId="271"/>
        </pc:sldMkLst>
      </pc:sldChg>
      <pc:sldChg chg="modSp mod">
        <pc:chgData name="Caitlin Coleman" userId="96f87ca1-0e64-4ae8-8d77-98757b85df0b" providerId="ADAL" clId="{3A5BD5DB-AE1C-45B2-B686-E5A2B7B7EF63}" dt="2024-07-12T13:03:16.358" v="17626" actId="33553"/>
        <pc:sldMkLst>
          <pc:docMk/>
          <pc:sldMk cId="3886239831" sldId="272"/>
        </pc:sldMkLst>
        <pc:spChg chg="mod">
          <ac:chgData name="Caitlin Coleman" userId="96f87ca1-0e64-4ae8-8d77-98757b85df0b" providerId="ADAL" clId="{3A5BD5DB-AE1C-45B2-B686-E5A2B7B7EF63}" dt="2024-07-12T13:03:16.358" v="17626" actId="33553"/>
          <ac:spMkLst>
            <pc:docMk/>
            <pc:sldMk cId="3886239831" sldId="272"/>
            <ac:spMk id="2" creationId="{4E7A1944-20A9-5EFC-CF5D-428D07B9FF1F}"/>
          </ac:spMkLst>
        </pc:spChg>
        <pc:spChg chg="mod">
          <ac:chgData name="Caitlin Coleman" userId="96f87ca1-0e64-4ae8-8d77-98757b85df0b" providerId="ADAL" clId="{3A5BD5DB-AE1C-45B2-B686-E5A2B7B7EF63}" dt="2024-07-10T18:44:17.547" v="71" actId="6549"/>
          <ac:spMkLst>
            <pc:docMk/>
            <pc:sldMk cId="3886239831" sldId="272"/>
            <ac:spMk id="3" creationId="{FF68ED90-5F09-E335-E8D2-4F2687C0EB59}"/>
          </ac:spMkLst>
        </pc:spChg>
      </pc:sldChg>
      <pc:sldChg chg="del">
        <pc:chgData name="Caitlin Coleman" userId="96f87ca1-0e64-4ae8-8d77-98757b85df0b" providerId="ADAL" clId="{3A5BD5DB-AE1C-45B2-B686-E5A2B7B7EF63}" dt="2024-07-10T18:50:53.281" v="229" actId="47"/>
        <pc:sldMkLst>
          <pc:docMk/>
          <pc:sldMk cId="176985924" sldId="273"/>
        </pc:sldMkLst>
      </pc:sldChg>
      <pc:sldChg chg="del">
        <pc:chgData name="Caitlin Coleman" userId="96f87ca1-0e64-4ae8-8d77-98757b85df0b" providerId="ADAL" clId="{3A5BD5DB-AE1C-45B2-B686-E5A2B7B7EF63}" dt="2024-07-10T18:50:53.281" v="229" actId="47"/>
        <pc:sldMkLst>
          <pc:docMk/>
          <pc:sldMk cId="2900955170" sldId="274"/>
        </pc:sldMkLst>
      </pc:sldChg>
      <pc:sldChg chg="del">
        <pc:chgData name="Caitlin Coleman" userId="96f87ca1-0e64-4ae8-8d77-98757b85df0b" providerId="ADAL" clId="{3A5BD5DB-AE1C-45B2-B686-E5A2B7B7EF63}" dt="2024-07-10T18:50:53.281" v="229" actId="47"/>
        <pc:sldMkLst>
          <pc:docMk/>
          <pc:sldMk cId="619121343" sldId="275"/>
        </pc:sldMkLst>
      </pc:sldChg>
      <pc:sldChg chg="del">
        <pc:chgData name="Caitlin Coleman" userId="96f87ca1-0e64-4ae8-8d77-98757b85df0b" providerId="ADAL" clId="{3A5BD5DB-AE1C-45B2-B686-E5A2B7B7EF63}" dt="2024-07-10T18:50:53.281" v="229" actId="47"/>
        <pc:sldMkLst>
          <pc:docMk/>
          <pc:sldMk cId="1146028520" sldId="276"/>
        </pc:sldMkLst>
      </pc:sldChg>
      <pc:sldChg chg="modSp add mod modAnim">
        <pc:chgData name="Caitlin Coleman" userId="96f87ca1-0e64-4ae8-8d77-98757b85df0b" providerId="ADAL" clId="{3A5BD5DB-AE1C-45B2-B686-E5A2B7B7EF63}" dt="2024-07-11T13:40:07.215" v="7085" actId="27636"/>
        <pc:sldMkLst>
          <pc:docMk/>
          <pc:sldMk cId="2858733143" sldId="281"/>
        </pc:sldMkLst>
        <pc:spChg chg="mod">
          <ac:chgData name="Caitlin Coleman" userId="96f87ca1-0e64-4ae8-8d77-98757b85df0b" providerId="ADAL" clId="{3A5BD5DB-AE1C-45B2-B686-E5A2B7B7EF63}" dt="2024-07-11T13:40:03.232" v="7083" actId="404"/>
          <ac:spMkLst>
            <pc:docMk/>
            <pc:sldMk cId="2858733143" sldId="281"/>
            <ac:spMk id="11266" creationId="{00000000-0000-0000-0000-000000000000}"/>
          </ac:spMkLst>
        </pc:spChg>
        <pc:spChg chg="mod">
          <ac:chgData name="Caitlin Coleman" userId="96f87ca1-0e64-4ae8-8d77-98757b85df0b" providerId="ADAL" clId="{3A5BD5DB-AE1C-45B2-B686-E5A2B7B7EF63}" dt="2024-07-11T13:40:07.215" v="7085" actId="27636"/>
          <ac:spMkLst>
            <pc:docMk/>
            <pc:sldMk cId="2858733143" sldId="281"/>
            <ac:spMk id="11267" creationId="{00000000-0000-0000-0000-000000000000}"/>
          </ac:spMkLst>
        </pc:spChg>
      </pc:sldChg>
      <pc:sldChg chg="modSp add mod modAnim">
        <pc:chgData name="Caitlin Coleman" userId="96f87ca1-0e64-4ae8-8d77-98757b85df0b" providerId="ADAL" clId="{3A5BD5DB-AE1C-45B2-B686-E5A2B7B7EF63}" dt="2024-07-12T13:53:31.369" v="17914" actId="20577"/>
        <pc:sldMkLst>
          <pc:docMk/>
          <pc:sldMk cId="4107176413" sldId="282"/>
        </pc:sldMkLst>
        <pc:spChg chg="mod">
          <ac:chgData name="Caitlin Coleman" userId="96f87ca1-0e64-4ae8-8d77-98757b85df0b" providerId="ADAL" clId="{3A5BD5DB-AE1C-45B2-B686-E5A2B7B7EF63}" dt="2024-07-11T14:53:30.292" v="10758" actId="404"/>
          <ac:spMkLst>
            <pc:docMk/>
            <pc:sldMk cId="4107176413" sldId="282"/>
            <ac:spMk id="11266" creationId="{00000000-0000-0000-0000-000000000000}"/>
          </ac:spMkLst>
        </pc:spChg>
        <pc:spChg chg="mod">
          <ac:chgData name="Caitlin Coleman" userId="96f87ca1-0e64-4ae8-8d77-98757b85df0b" providerId="ADAL" clId="{3A5BD5DB-AE1C-45B2-B686-E5A2B7B7EF63}" dt="2024-07-12T13:53:31.369" v="17914" actId="20577"/>
          <ac:spMkLst>
            <pc:docMk/>
            <pc:sldMk cId="4107176413" sldId="282"/>
            <ac:spMk id="11267" creationId="{00000000-0000-0000-0000-000000000000}"/>
          </ac:spMkLst>
        </pc:spChg>
      </pc:sldChg>
      <pc:sldChg chg="addSp delSp modSp add mod modAnim">
        <pc:chgData name="Caitlin Coleman" userId="96f87ca1-0e64-4ae8-8d77-98757b85df0b" providerId="ADAL" clId="{3A5BD5DB-AE1C-45B2-B686-E5A2B7B7EF63}" dt="2024-07-12T13:56:22.217" v="17931" actId="20577"/>
        <pc:sldMkLst>
          <pc:docMk/>
          <pc:sldMk cId="2775479317" sldId="283"/>
        </pc:sldMkLst>
        <pc:spChg chg="add del mod">
          <ac:chgData name="Caitlin Coleman" userId="96f87ca1-0e64-4ae8-8d77-98757b85df0b" providerId="ADAL" clId="{3A5BD5DB-AE1C-45B2-B686-E5A2B7B7EF63}" dt="2024-07-12T12:08:08.387" v="13349" actId="478"/>
          <ac:spMkLst>
            <pc:docMk/>
            <pc:sldMk cId="2775479317" sldId="283"/>
            <ac:spMk id="4" creationId="{0FF9B92E-3A9A-1022-A5B7-E1780F1E783D}"/>
          </ac:spMkLst>
        </pc:spChg>
        <pc:spChg chg="add del mod">
          <ac:chgData name="Caitlin Coleman" userId="96f87ca1-0e64-4ae8-8d77-98757b85df0b" providerId="ADAL" clId="{3A5BD5DB-AE1C-45B2-B686-E5A2B7B7EF63}" dt="2024-07-12T12:08:10.372" v="13351" actId="478"/>
          <ac:spMkLst>
            <pc:docMk/>
            <pc:sldMk cId="2775479317" sldId="283"/>
            <ac:spMk id="5" creationId="{8A32D601-50B9-247B-77B1-A9BACD2F4787}"/>
          </ac:spMkLst>
        </pc:spChg>
        <pc:spChg chg="mod">
          <ac:chgData name="Caitlin Coleman" userId="96f87ca1-0e64-4ae8-8d77-98757b85df0b" providerId="ADAL" clId="{3A5BD5DB-AE1C-45B2-B686-E5A2B7B7EF63}" dt="2024-07-12T12:01:10.032" v="12629" actId="404"/>
          <ac:spMkLst>
            <pc:docMk/>
            <pc:sldMk cId="2775479317" sldId="283"/>
            <ac:spMk id="11266" creationId="{00000000-0000-0000-0000-000000000000}"/>
          </ac:spMkLst>
        </pc:spChg>
        <pc:spChg chg="mod">
          <ac:chgData name="Caitlin Coleman" userId="96f87ca1-0e64-4ae8-8d77-98757b85df0b" providerId="ADAL" clId="{3A5BD5DB-AE1C-45B2-B686-E5A2B7B7EF63}" dt="2024-07-12T13:56:22.217" v="17931" actId="20577"/>
          <ac:spMkLst>
            <pc:docMk/>
            <pc:sldMk cId="2775479317" sldId="283"/>
            <ac:spMk id="11267" creationId="{00000000-0000-0000-0000-000000000000}"/>
          </ac:spMkLst>
        </pc:spChg>
        <pc:picChg chg="add del mod modCrop">
          <ac:chgData name="Caitlin Coleman" userId="96f87ca1-0e64-4ae8-8d77-98757b85df0b" providerId="ADAL" clId="{3A5BD5DB-AE1C-45B2-B686-E5A2B7B7EF63}" dt="2024-07-12T12:08:09.148" v="13350" actId="478"/>
          <ac:picMkLst>
            <pc:docMk/>
            <pc:sldMk cId="2775479317" sldId="283"/>
            <ac:picMk id="3" creationId="{5CFA41AE-A4E8-19B7-BCB4-AF2FA92EEED5}"/>
          </ac:picMkLst>
        </pc:picChg>
      </pc:sldChg>
      <pc:sldChg chg="addSp modSp add mod modAnim">
        <pc:chgData name="Caitlin Coleman" userId="96f87ca1-0e64-4ae8-8d77-98757b85df0b" providerId="ADAL" clId="{3A5BD5DB-AE1C-45B2-B686-E5A2B7B7EF63}" dt="2024-07-12T14:19:44.652" v="17965" actId="1076"/>
        <pc:sldMkLst>
          <pc:docMk/>
          <pc:sldMk cId="500459711" sldId="284"/>
        </pc:sldMkLst>
        <pc:spChg chg="add mod ord">
          <ac:chgData name="Caitlin Coleman" userId="96f87ca1-0e64-4ae8-8d77-98757b85df0b" providerId="ADAL" clId="{3A5BD5DB-AE1C-45B2-B686-E5A2B7B7EF63}" dt="2024-07-12T14:19:44.652" v="17965" actId="1076"/>
          <ac:spMkLst>
            <pc:docMk/>
            <pc:sldMk cId="500459711" sldId="284"/>
            <ac:spMk id="4" creationId="{ACEE5BCA-6E89-53FD-4F2F-A92EE7999C08}"/>
          </ac:spMkLst>
        </pc:spChg>
        <pc:spChg chg="add mod">
          <ac:chgData name="Caitlin Coleman" userId="96f87ca1-0e64-4ae8-8d77-98757b85df0b" providerId="ADAL" clId="{3A5BD5DB-AE1C-45B2-B686-E5A2B7B7EF63}" dt="2024-07-12T12:23:29.889" v="14859" actId="1076"/>
          <ac:spMkLst>
            <pc:docMk/>
            <pc:sldMk cId="500459711" sldId="284"/>
            <ac:spMk id="5" creationId="{EA9623C2-6339-0E21-853E-EFF32BCE9F96}"/>
          </ac:spMkLst>
        </pc:spChg>
        <pc:spChg chg="mod">
          <ac:chgData name="Caitlin Coleman" userId="96f87ca1-0e64-4ae8-8d77-98757b85df0b" providerId="ADAL" clId="{3A5BD5DB-AE1C-45B2-B686-E5A2B7B7EF63}" dt="2024-07-12T12:16:36.109" v="14394" actId="403"/>
          <ac:spMkLst>
            <pc:docMk/>
            <pc:sldMk cId="500459711" sldId="284"/>
            <ac:spMk id="11266" creationId="{00000000-0000-0000-0000-000000000000}"/>
          </ac:spMkLst>
        </pc:spChg>
        <pc:spChg chg="mod">
          <ac:chgData name="Caitlin Coleman" userId="96f87ca1-0e64-4ae8-8d77-98757b85df0b" providerId="ADAL" clId="{3A5BD5DB-AE1C-45B2-B686-E5A2B7B7EF63}" dt="2024-07-12T13:59:12.838" v="17946" actId="27636"/>
          <ac:spMkLst>
            <pc:docMk/>
            <pc:sldMk cId="500459711" sldId="284"/>
            <ac:spMk id="11267" creationId="{00000000-0000-0000-0000-000000000000}"/>
          </ac:spMkLst>
        </pc:spChg>
        <pc:picChg chg="add mod modCrop">
          <ac:chgData name="Caitlin Coleman" userId="96f87ca1-0e64-4ae8-8d77-98757b85df0b" providerId="ADAL" clId="{3A5BD5DB-AE1C-45B2-B686-E5A2B7B7EF63}" dt="2024-07-12T12:23:08.564" v="14857" actId="14100"/>
          <ac:picMkLst>
            <pc:docMk/>
            <pc:sldMk cId="500459711" sldId="284"/>
            <ac:picMk id="3" creationId="{B936D121-4E05-1AF4-1D0C-81815A53E7DF}"/>
          </ac:picMkLst>
        </pc:picChg>
      </pc:sldChg>
      <pc:sldChg chg="modSp add mod modAnim">
        <pc:chgData name="Caitlin Coleman" userId="96f87ca1-0e64-4ae8-8d77-98757b85df0b" providerId="ADAL" clId="{3A5BD5DB-AE1C-45B2-B686-E5A2B7B7EF63}" dt="2024-07-12T14:03:24.731" v="17953" actId="20577"/>
        <pc:sldMkLst>
          <pc:docMk/>
          <pc:sldMk cId="1930627554" sldId="285"/>
        </pc:sldMkLst>
        <pc:spChg chg="mod">
          <ac:chgData name="Caitlin Coleman" userId="96f87ca1-0e64-4ae8-8d77-98757b85df0b" providerId="ADAL" clId="{3A5BD5DB-AE1C-45B2-B686-E5A2B7B7EF63}" dt="2024-07-10T18:45:49.584" v="180" actId="20577"/>
          <ac:spMkLst>
            <pc:docMk/>
            <pc:sldMk cId="1930627554" sldId="285"/>
            <ac:spMk id="11266" creationId="{00000000-0000-0000-0000-000000000000}"/>
          </ac:spMkLst>
        </pc:spChg>
        <pc:spChg chg="mod">
          <ac:chgData name="Caitlin Coleman" userId="96f87ca1-0e64-4ae8-8d77-98757b85df0b" providerId="ADAL" clId="{3A5BD5DB-AE1C-45B2-B686-E5A2B7B7EF63}" dt="2024-07-12T14:03:24.731" v="17953" actId="20577"/>
          <ac:spMkLst>
            <pc:docMk/>
            <pc:sldMk cId="1930627554" sldId="285"/>
            <ac:spMk id="11267" creationId="{00000000-0000-0000-0000-000000000000}"/>
          </ac:spMkLst>
        </pc:spChg>
      </pc:sldChg>
      <pc:sldChg chg="modSp add del mod modAnim">
        <pc:chgData name="Caitlin Coleman" userId="96f87ca1-0e64-4ae8-8d77-98757b85df0b" providerId="ADAL" clId="{3A5BD5DB-AE1C-45B2-B686-E5A2B7B7EF63}" dt="2024-07-11T12:47:09.255" v="4365" actId="2696"/>
        <pc:sldMkLst>
          <pc:docMk/>
          <pc:sldMk cId="3777286411" sldId="286"/>
        </pc:sldMkLst>
        <pc:spChg chg="mod">
          <ac:chgData name="Caitlin Coleman" userId="96f87ca1-0e64-4ae8-8d77-98757b85df0b" providerId="ADAL" clId="{3A5BD5DB-AE1C-45B2-B686-E5A2B7B7EF63}" dt="2024-07-11T12:15:50.495" v="2404" actId="27636"/>
          <ac:spMkLst>
            <pc:docMk/>
            <pc:sldMk cId="3777286411" sldId="286"/>
            <ac:spMk id="11267" creationId="{00000000-0000-0000-0000-000000000000}"/>
          </ac:spMkLst>
        </pc:spChg>
      </pc:sldChg>
      <pc:sldChg chg="modSp add mod ord modAnim">
        <pc:chgData name="Caitlin Coleman" userId="96f87ca1-0e64-4ae8-8d77-98757b85df0b" providerId="ADAL" clId="{3A5BD5DB-AE1C-45B2-B686-E5A2B7B7EF63}" dt="2024-07-12T14:09:12.069" v="17955" actId="20577"/>
        <pc:sldMkLst>
          <pc:docMk/>
          <pc:sldMk cId="2578674704" sldId="287"/>
        </pc:sldMkLst>
        <pc:spChg chg="mod">
          <ac:chgData name="Caitlin Coleman" userId="96f87ca1-0e64-4ae8-8d77-98757b85df0b" providerId="ADAL" clId="{3A5BD5DB-AE1C-45B2-B686-E5A2B7B7EF63}" dt="2024-07-11T11:53:53.622" v="1628" actId="20577"/>
          <ac:spMkLst>
            <pc:docMk/>
            <pc:sldMk cId="2578674704" sldId="287"/>
            <ac:spMk id="11266" creationId="{00000000-0000-0000-0000-000000000000}"/>
          </ac:spMkLst>
        </pc:spChg>
        <pc:spChg chg="mod">
          <ac:chgData name="Caitlin Coleman" userId="96f87ca1-0e64-4ae8-8d77-98757b85df0b" providerId="ADAL" clId="{3A5BD5DB-AE1C-45B2-B686-E5A2B7B7EF63}" dt="2024-07-12T14:09:12.069" v="17955" actId="20577"/>
          <ac:spMkLst>
            <pc:docMk/>
            <pc:sldMk cId="2578674704" sldId="287"/>
            <ac:spMk id="11267" creationId="{00000000-0000-0000-0000-000000000000}"/>
          </ac:spMkLst>
        </pc:spChg>
      </pc:sldChg>
      <pc:sldChg chg="modSp add mod ord">
        <pc:chgData name="Caitlin Coleman" userId="96f87ca1-0e64-4ae8-8d77-98757b85df0b" providerId="ADAL" clId="{3A5BD5DB-AE1C-45B2-B686-E5A2B7B7EF63}" dt="2024-07-12T12:16:17.935" v="14384" actId="14100"/>
        <pc:sldMkLst>
          <pc:docMk/>
          <pc:sldMk cId="2457736248" sldId="288"/>
        </pc:sldMkLst>
        <pc:spChg chg="mod">
          <ac:chgData name="Caitlin Coleman" userId="96f87ca1-0e64-4ae8-8d77-98757b85df0b" providerId="ADAL" clId="{3A5BD5DB-AE1C-45B2-B686-E5A2B7B7EF63}" dt="2024-07-10T18:49:56.576" v="220" actId="20577"/>
          <ac:spMkLst>
            <pc:docMk/>
            <pc:sldMk cId="2457736248" sldId="288"/>
            <ac:spMk id="2" creationId="{DFCCD6AE-0B98-8803-5EA0-9861798A40BF}"/>
          </ac:spMkLst>
        </pc:spChg>
        <pc:spChg chg="mod">
          <ac:chgData name="Caitlin Coleman" userId="96f87ca1-0e64-4ae8-8d77-98757b85df0b" providerId="ADAL" clId="{3A5BD5DB-AE1C-45B2-B686-E5A2B7B7EF63}" dt="2024-07-12T12:16:17.935" v="14384" actId="14100"/>
          <ac:spMkLst>
            <pc:docMk/>
            <pc:sldMk cId="2457736248" sldId="288"/>
            <ac:spMk id="3" creationId="{F2508272-FE29-99EF-9D2C-7651D849C2FB}"/>
          </ac:spMkLst>
        </pc:spChg>
      </pc:sldChg>
      <pc:sldChg chg="modSp add mod ord">
        <pc:chgData name="Caitlin Coleman" userId="96f87ca1-0e64-4ae8-8d77-98757b85df0b" providerId="ADAL" clId="{3A5BD5DB-AE1C-45B2-B686-E5A2B7B7EF63}" dt="2024-07-12T12:53:53.394" v="16835" actId="14100"/>
        <pc:sldMkLst>
          <pc:docMk/>
          <pc:sldMk cId="4287500332" sldId="289"/>
        </pc:sldMkLst>
        <pc:spChg chg="mod">
          <ac:chgData name="Caitlin Coleman" userId="96f87ca1-0e64-4ae8-8d77-98757b85df0b" providerId="ADAL" clId="{3A5BD5DB-AE1C-45B2-B686-E5A2B7B7EF63}" dt="2024-07-10T18:50:27.507" v="228" actId="20577"/>
          <ac:spMkLst>
            <pc:docMk/>
            <pc:sldMk cId="4287500332" sldId="289"/>
            <ac:spMk id="2" creationId="{DFCCD6AE-0B98-8803-5EA0-9861798A40BF}"/>
          </ac:spMkLst>
        </pc:spChg>
        <pc:spChg chg="mod">
          <ac:chgData name="Caitlin Coleman" userId="96f87ca1-0e64-4ae8-8d77-98757b85df0b" providerId="ADAL" clId="{3A5BD5DB-AE1C-45B2-B686-E5A2B7B7EF63}" dt="2024-07-12T12:53:53.394" v="16835" actId="14100"/>
          <ac:spMkLst>
            <pc:docMk/>
            <pc:sldMk cId="4287500332" sldId="289"/>
            <ac:spMk id="3" creationId="{F2508272-FE29-99EF-9D2C-7651D849C2FB}"/>
          </ac:spMkLst>
        </pc:spChg>
      </pc:sldChg>
      <pc:sldChg chg="addSp delSp modSp add mod ord">
        <pc:chgData name="Caitlin Coleman" userId="96f87ca1-0e64-4ae8-8d77-98757b85df0b" providerId="ADAL" clId="{3A5BD5DB-AE1C-45B2-B686-E5A2B7B7EF63}" dt="2024-07-11T11:54:06.191" v="1631" actId="1076"/>
        <pc:sldMkLst>
          <pc:docMk/>
          <pc:sldMk cId="3950900494" sldId="290"/>
        </pc:sldMkLst>
        <pc:spChg chg="add del mod">
          <ac:chgData name="Caitlin Coleman" userId="96f87ca1-0e64-4ae8-8d77-98757b85df0b" providerId="ADAL" clId="{3A5BD5DB-AE1C-45B2-B686-E5A2B7B7EF63}" dt="2024-07-10T19:19:15.729" v="247" actId="478"/>
          <ac:spMkLst>
            <pc:docMk/>
            <pc:sldMk cId="3950900494" sldId="290"/>
            <ac:spMk id="3" creationId="{6DD38F78-06FE-1F5A-04B8-C56D40190BB8}"/>
          </ac:spMkLst>
        </pc:spChg>
        <pc:spChg chg="add del mod">
          <ac:chgData name="Caitlin Coleman" userId="96f87ca1-0e64-4ae8-8d77-98757b85df0b" providerId="ADAL" clId="{3A5BD5DB-AE1C-45B2-B686-E5A2B7B7EF63}" dt="2024-07-10T19:32:18.640" v="394" actId="478"/>
          <ac:spMkLst>
            <pc:docMk/>
            <pc:sldMk cId="3950900494" sldId="290"/>
            <ac:spMk id="6" creationId="{761E31BC-2346-C521-4A12-5B548B7819A4}"/>
          </ac:spMkLst>
        </pc:spChg>
        <pc:spChg chg="add mod">
          <ac:chgData name="Caitlin Coleman" userId="96f87ca1-0e64-4ae8-8d77-98757b85df0b" providerId="ADAL" clId="{3A5BD5DB-AE1C-45B2-B686-E5A2B7B7EF63}" dt="2024-07-11T11:54:06.191" v="1631" actId="1076"/>
          <ac:spMkLst>
            <pc:docMk/>
            <pc:sldMk cId="3950900494" sldId="290"/>
            <ac:spMk id="7" creationId="{E07EFEC8-00FB-A76E-214D-52D412B1EA5C}"/>
          </ac:spMkLst>
        </pc:spChg>
        <pc:spChg chg="mod">
          <ac:chgData name="Caitlin Coleman" userId="96f87ca1-0e64-4ae8-8d77-98757b85df0b" providerId="ADAL" clId="{3A5BD5DB-AE1C-45B2-B686-E5A2B7B7EF63}" dt="2024-07-10T19:19:03.803" v="245" actId="20577"/>
          <ac:spMkLst>
            <pc:docMk/>
            <pc:sldMk cId="3950900494" sldId="290"/>
            <ac:spMk id="10242" creationId="{00000000-0000-0000-0000-000000000000}"/>
          </ac:spMkLst>
        </pc:spChg>
        <pc:spChg chg="del">
          <ac:chgData name="Caitlin Coleman" userId="96f87ca1-0e64-4ae8-8d77-98757b85df0b" providerId="ADAL" clId="{3A5BD5DB-AE1C-45B2-B686-E5A2B7B7EF63}" dt="2024-07-10T19:19:11.810" v="246" actId="478"/>
          <ac:spMkLst>
            <pc:docMk/>
            <pc:sldMk cId="3950900494" sldId="290"/>
            <ac:spMk id="10243" creationId="{00000000-0000-0000-0000-000000000000}"/>
          </ac:spMkLst>
        </pc:spChg>
        <pc:picChg chg="add mod modCrop">
          <ac:chgData name="Caitlin Coleman" userId="96f87ca1-0e64-4ae8-8d77-98757b85df0b" providerId="ADAL" clId="{3A5BD5DB-AE1C-45B2-B686-E5A2B7B7EF63}" dt="2024-07-10T19:37:41.413" v="435" actId="962"/>
          <ac:picMkLst>
            <pc:docMk/>
            <pc:sldMk cId="3950900494" sldId="290"/>
            <ac:picMk id="5" creationId="{00409285-23BD-A9DE-9D91-F7D256AC4563}"/>
          </ac:picMkLst>
        </pc:picChg>
      </pc:sldChg>
      <pc:sldChg chg="addSp delSp modSp add mod ord">
        <pc:chgData name="Caitlin Coleman" userId="96f87ca1-0e64-4ae8-8d77-98757b85df0b" providerId="ADAL" clId="{3A5BD5DB-AE1C-45B2-B686-E5A2B7B7EF63}" dt="2024-07-11T12:11:04.697" v="2171" actId="1076"/>
        <pc:sldMkLst>
          <pc:docMk/>
          <pc:sldMk cId="2212003187" sldId="291"/>
        </pc:sldMkLst>
        <pc:spChg chg="add del mod">
          <ac:chgData name="Caitlin Coleman" userId="96f87ca1-0e64-4ae8-8d77-98757b85df0b" providerId="ADAL" clId="{3A5BD5DB-AE1C-45B2-B686-E5A2B7B7EF63}" dt="2024-07-10T19:32:56.759" v="400" actId="478"/>
          <ac:spMkLst>
            <pc:docMk/>
            <pc:sldMk cId="2212003187" sldId="291"/>
            <ac:spMk id="4" creationId="{4C208133-2B2D-D5B9-730D-38E3F7D5A25C}"/>
          </ac:spMkLst>
        </pc:spChg>
        <pc:spChg chg="add mod">
          <ac:chgData name="Caitlin Coleman" userId="96f87ca1-0e64-4ae8-8d77-98757b85df0b" providerId="ADAL" clId="{3A5BD5DB-AE1C-45B2-B686-E5A2B7B7EF63}" dt="2024-07-11T12:11:04.697" v="2171" actId="1076"/>
          <ac:spMkLst>
            <pc:docMk/>
            <pc:sldMk cId="2212003187" sldId="291"/>
            <ac:spMk id="6" creationId="{3D22FA2C-B534-DCB2-30A1-17A95245475E}"/>
          </ac:spMkLst>
        </pc:spChg>
        <pc:spChg chg="mod">
          <ac:chgData name="Caitlin Coleman" userId="96f87ca1-0e64-4ae8-8d77-98757b85df0b" providerId="ADAL" clId="{3A5BD5DB-AE1C-45B2-B686-E5A2B7B7EF63}" dt="2024-07-10T19:20:28.034" v="264" actId="20577"/>
          <ac:spMkLst>
            <pc:docMk/>
            <pc:sldMk cId="2212003187" sldId="291"/>
            <ac:spMk id="10242" creationId="{00000000-0000-0000-0000-000000000000}"/>
          </ac:spMkLst>
        </pc:spChg>
        <pc:picChg chg="add mod modCrop">
          <ac:chgData name="Caitlin Coleman" userId="96f87ca1-0e64-4ae8-8d77-98757b85df0b" providerId="ADAL" clId="{3A5BD5DB-AE1C-45B2-B686-E5A2B7B7EF63}" dt="2024-07-11T12:11:02.043" v="2170" actId="1076"/>
          <ac:picMkLst>
            <pc:docMk/>
            <pc:sldMk cId="2212003187" sldId="291"/>
            <ac:picMk id="3" creationId="{B4D1801A-0EE0-BB09-64DC-E6D479B7030C}"/>
          </ac:picMkLst>
        </pc:picChg>
        <pc:picChg chg="del">
          <ac:chgData name="Caitlin Coleman" userId="96f87ca1-0e64-4ae8-8d77-98757b85df0b" providerId="ADAL" clId="{3A5BD5DB-AE1C-45B2-B686-E5A2B7B7EF63}" dt="2024-07-10T19:20:30.778" v="265" actId="478"/>
          <ac:picMkLst>
            <pc:docMk/>
            <pc:sldMk cId="2212003187" sldId="291"/>
            <ac:picMk id="5" creationId="{00409285-23BD-A9DE-9D91-F7D256AC4563}"/>
          </ac:picMkLst>
        </pc:picChg>
      </pc:sldChg>
      <pc:sldChg chg="addSp delSp modSp add mod ord">
        <pc:chgData name="Caitlin Coleman" userId="96f87ca1-0e64-4ae8-8d77-98757b85df0b" providerId="ADAL" clId="{3A5BD5DB-AE1C-45B2-B686-E5A2B7B7EF63}" dt="2024-07-12T13:10:28.918" v="17864" actId="962"/>
        <pc:sldMkLst>
          <pc:docMk/>
          <pc:sldMk cId="3410214213" sldId="292"/>
        </pc:sldMkLst>
        <pc:spChg chg="add del mod">
          <ac:chgData name="Caitlin Coleman" userId="96f87ca1-0e64-4ae8-8d77-98757b85df0b" providerId="ADAL" clId="{3A5BD5DB-AE1C-45B2-B686-E5A2B7B7EF63}" dt="2024-07-10T19:33:08.764" v="401" actId="478"/>
          <ac:spMkLst>
            <pc:docMk/>
            <pc:sldMk cId="3410214213" sldId="292"/>
            <ac:spMk id="5" creationId="{D7E04239-3F79-ACD7-6ED9-A7C8601E86A6}"/>
          </ac:spMkLst>
        </pc:spChg>
        <pc:spChg chg="add mod">
          <ac:chgData name="Caitlin Coleman" userId="96f87ca1-0e64-4ae8-8d77-98757b85df0b" providerId="ADAL" clId="{3A5BD5DB-AE1C-45B2-B686-E5A2B7B7EF63}" dt="2024-07-11T12:22:09.932" v="3243" actId="1076"/>
          <ac:spMkLst>
            <pc:docMk/>
            <pc:sldMk cId="3410214213" sldId="292"/>
            <ac:spMk id="6" creationId="{1E3CCACF-E3A9-DDA0-A16B-5728BD8C501C}"/>
          </ac:spMkLst>
        </pc:spChg>
        <pc:spChg chg="mod">
          <ac:chgData name="Caitlin Coleman" userId="96f87ca1-0e64-4ae8-8d77-98757b85df0b" providerId="ADAL" clId="{3A5BD5DB-AE1C-45B2-B686-E5A2B7B7EF63}" dt="2024-07-10T19:21:48.114" v="282" actId="20577"/>
          <ac:spMkLst>
            <pc:docMk/>
            <pc:sldMk cId="3410214213" sldId="292"/>
            <ac:spMk id="10242" creationId="{00000000-0000-0000-0000-000000000000}"/>
          </ac:spMkLst>
        </pc:spChg>
        <pc:picChg chg="del">
          <ac:chgData name="Caitlin Coleman" userId="96f87ca1-0e64-4ae8-8d77-98757b85df0b" providerId="ADAL" clId="{3A5BD5DB-AE1C-45B2-B686-E5A2B7B7EF63}" dt="2024-07-10T19:21:50.095" v="283" actId="478"/>
          <ac:picMkLst>
            <pc:docMk/>
            <pc:sldMk cId="3410214213" sldId="292"/>
            <ac:picMk id="3" creationId="{B4D1801A-0EE0-BB09-64DC-E6D479B7030C}"/>
          </ac:picMkLst>
        </pc:picChg>
        <pc:picChg chg="add mod modCrop">
          <ac:chgData name="Caitlin Coleman" userId="96f87ca1-0e64-4ae8-8d77-98757b85df0b" providerId="ADAL" clId="{3A5BD5DB-AE1C-45B2-B686-E5A2B7B7EF63}" dt="2024-07-12T13:10:28.918" v="17864" actId="962"/>
          <ac:picMkLst>
            <pc:docMk/>
            <pc:sldMk cId="3410214213" sldId="292"/>
            <ac:picMk id="4" creationId="{B1CC25B9-7C71-7DD7-1DEA-408C9FB109B6}"/>
          </ac:picMkLst>
        </pc:picChg>
      </pc:sldChg>
      <pc:sldChg chg="addSp delSp modSp add mod ord">
        <pc:chgData name="Caitlin Coleman" userId="96f87ca1-0e64-4ae8-8d77-98757b85df0b" providerId="ADAL" clId="{3A5BD5DB-AE1C-45B2-B686-E5A2B7B7EF63}" dt="2024-07-12T13:10:28.918" v="17864" actId="962"/>
        <pc:sldMkLst>
          <pc:docMk/>
          <pc:sldMk cId="410064894" sldId="293"/>
        </pc:sldMkLst>
        <pc:spChg chg="add del mod">
          <ac:chgData name="Caitlin Coleman" userId="96f87ca1-0e64-4ae8-8d77-98757b85df0b" providerId="ADAL" clId="{3A5BD5DB-AE1C-45B2-B686-E5A2B7B7EF63}" dt="2024-07-10T19:33:49.846" v="408" actId="478"/>
          <ac:spMkLst>
            <pc:docMk/>
            <pc:sldMk cId="410064894" sldId="293"/>
            <ac:spMk id="5" creationId="{35A71927-FB2A-5568-73D2-02F8FF909E20}"/>
          </ac:spMkLst>
        </pc:spChg>
        <pc:spChg chg="add mod">
          <ac:chgData name="Caitlin Coleman" userId="96f87ca1-0e64-4ae8-8d77-98757b85df0b" providerId="ADAL" clId="{3A5BD5DB-AE1C-45B2-B686-E5A2B7B7EF63}" dt="2024-07-11T13:40:20.517" v="7086" actId="1076"/>
          <ac:spMkLst>
            <pc:docMk/>
            <pc:sldMk cId="410064894" sldId="293"/>
            <ac:spMk id="6" creationId="{A0DBD51A-F137-4031-DCED-DC36180F9A1F}"/>
          </ac:spMkLst>
        </pc:spChg>
        <pc:spChg chg="mod">
          <ac:chgData name="Caitlin Coleman" userId="96f87ca1-0e64-4ae8-8d77-98757b85df0b" providerId="ADAL" clId="{3A5BD5DB-AE1C-45B2-B686-E5A2B7B7EF63}" dt="2024-07-10T19:22:54.589" v="299" actId="20577"/>
          <ac:spMkLst>
            <pc:docMk/>
            <pc:sldMk cId="410064894" sldId="293"/>
            <ac:spMk id="10242" creationId="{00000000-0000-0000-0000-000000000000}"/>
          </ac:spMkLst>
        </pc:spChg>
        <pc:picChg chg="add mod modCrop">
          <ac:chgData name="Caitlin Coleman" userId="96f87ca1-0e64-4ae8-8d77-98757b85df0b" providerId="ADAL" clId="{3A5BD5DB-AE1C-45B2-B686-E5A2B7B7EF63}" dt="2024-07-12T13:10:28.918" v="17864" actId="962"/>
          <ac:picMkLst>
            <pc:docMk/>
            <pc:sldMk cId="410064894" sldId="293"/>
            <ac:picMk id="3" creationId="{55F99FBD-32AB-C54F-04F6-9731FB06AD97}"/>
          </ac:picMkLst>
        </pc:picChg>
        <pc:picChg chg="del">
          <ac:chgData name="Caitlin Coleman" userId="96f87ca1-0e64-4ae8-8d77-98757b85df0b" providerId="ADAL" clId="{3A5BD5DB-AE1C-45B2-B686-E5A2B7B7EF63}" dt="2024-07-10T19:22:56.903" v="300" actId="478"/>
          <ac:picMkLst>
            <pc:docMk/>
            <pc:sldMk cId="410064894" sldId="293"/>
            <ac:picMk id="4" creationId="{B1CC25B9-7C71-7DD7-1DEA-408C9FB109B6}"/>
          </ac:picMkLst>
        </pc:picChg>
      </pc:sldChg>
      <pc:sldChg chg="addSp delSp modSp add mod ord modAnim">
        <pc:chgData name="Caitlin Coleman" userId="96f87ca1-0e64-4ae8-8d77-98757b85df0b" providerId="ADAL" clId="{3A5BD5DB-AE1C-45B2-B686-E5A2B7B7EF63}" dt="2024-07-11T14:03:38.402" v="9295" actId="20577"/>
        <pc:sldMkLst>
          <pc:docMk/>
          <pc:sldMk cId="2690703690" sldId="294"/>
        </pc:sldMkLst>
        <pc:spChg chg="add del mod">
          <ac:chgData name="Caitlin Coleman" userId="96f87ca1-0e64-4ae8-8d77-98757b85df0b" providerId="ADAL" clId="{3A5BD5DB-AE1C-45B2-B686-E5A2B7B7EF63}" dt="2024-07-11T14:02:10.509" v="9247" actId="21"/>
          <ac:spMkLst>
            <pc:docMk/>
            <pc:sldMk cId="2690703690" sldId="294"/>
            <ac:spMk id="4" creationId="{40C65CDA-79A2-CB3D-4382-1174F996FED6}"/>
          </ac:spMkLst>
        </pc:spChg>
        <pc:spChg chg="add del mod">
          <ac:chgData name="Caitlin Coleman" userId="96f87ca1-0e64-4ae8-8d77-98757b85df0b" providerId="ADAL" clId="{3A5BD5DB-AE1C-45B2-B686-E5A2B7B7EF63}" dt="2024-07-11T14:02:10.509" v="9247" actId="21"/>
          <ac:spMkLst>
            <pc:docMk/>
            <pc:sldMk cId="2690703690" sldId="294"/>
            <ac:spMk id="5" creationId="{7CF7AEBB-E43E-DA8A-B279-2786B200C03F}"/>
          </ac:spMkLst>
        </pc:spChg>
        <pc:spChg chg="mod">
          <ac:chgData name="Caitlin Coleman" userId="96f87ca1-0e64-4ae8-8d77-98757b85df0b" providerId="ADAL" clId="{3A5BD5DB-AE1C-45B2-B686-E5A2B7B7EF63}" dt="2024-07-11T13:40:32.769" v="7095" actId="404"/>
          <ac:spMkLst>
            <pc:docMk/>
            <pc:sldMk cId="2690703690" sldId="294"/>
            <ac:spMk id="11266" creationId="{00000000-0000-0000-0000-000000000000}"/>
          </ac:spMkLst>
        </pc:spChg>
        <pc:spChg chg="mod">
          <ac:chgData name="Caitlin Coleman" userId="96f87ca1-0e64-4ae8-8d77-98757b85df0b" providerId="ADAL" clId="{3A5BD5DB-AE1C-45B2-B686-E5A2B7B7EF63}" dt="2024-07-11T14:03:38.402" v="9295" actId="20577"/>
          <ac:spMkLst>
            <pc:docMk/>
            <pc:sldMk cId="2690703690" sldId="294"/>
            <ac:spMk id="11267" creationId="{00000000-0000-0000-0000-000000000000}"/>
          </ac:spMkLst>
        </pc:spChg>
        <pc:picChg chg="add del mod modCrop">
          <ac:chgData name="Caitlin Coleman" userId="96f87ca1-0e64-4ae8-8d77-98757b85df0b" providerId="ADAL" clId="{3A5BD5DB-AE1C-45B2-B686-E5A2B7B7EF63}" dt="2024-07-11T14:02:10.509" v="9247" actId="21"/>
          <ac:picMkLst>
            <pc:docMk/>
            <pc:sldMk cId="2690703690" sldId="294"/>
            <ac:picMk id="3" creationId="{CEAFE835-879D-8AA1-10F0-228DBA6CC213}"/>
          </ac:picMkLst>
        </pc:picChg>
      </pc:sldChg>
      <pc:sldChg chg="addSp delSp modSp add mod ord">
        <pc:chgData name="Caitlin Coleman" userId="96f87ca1-0e64-4ae8-8d77-98757b85df0b" providerId="ADAL" clId="{3A5BD5DB-AE1C-45B2-B686-E5A2B7B7EF63}" dt="2024-07-12T13:12:46.509" v="17900" actId="962"/>
        <pc:sldMkLst>
          <pc:docMk/>
          <pc:sldMk cId="903062346" sldId="295"/>
        </pc:sldMkLst>
        <pc:spChg chg="add del mod">
          <ac:chgData name="Caitlin Coleman" userId="96f87ca1-0e64-4ae8-8d77-98757b85df0b" providerId="ADAL" clId="{3A5BD5DB-AE1C-45B2-B686-E5A2B7B7EF63}" dt="2024-07-10T19:34:31.364" v="416" actId="478"/>
          <ac:spMkLst>
            <pc:docMk/>
            <pc:sldMk cId="903062346" sldId="295"/>
            <ac:spMk id="6" creationId="{41109DF0-827B-CE80-0E01-A584147CEB19}"/>
          </ac:spMkLst>
        </pc:spChg>
        <pc:spChg chg="add mod">
          <ac:chgData name="Caitlin Coleman" userId="96f87ca1-0e64-4ae8-8d77-98757b85df0b" providerId="ADAL" clId="{3A5BD5DB-AE1C-45B2-B686-E5A2B7B7EF63}" dt="2024-07-12T12:00:02.163" v="12621" actId="1076"/>
          <ac:spMkLst>
            <pc:docMk/>
            <pc:sldMk cId="903062346" sldId="295"/>
            <ac:spMk id="7" creationId="{BEA568DD-3135-2A25-0ED8-BCC71D50EDEC}"/>
          </ac:spMkLst>
        </pc:spChg>
        <pc:spChg chg="mod">
          <ac:chgData name="Caitlin Coleman" userId="96f87ca1-0e64-4ae8-8d77-98757b85df0b" providerId="ADAL" clId="{3A5BD5DB-AE1C-45B2-B686-E5A2B7B7EF63}" dt="2024-07-10T19:24:36.522" v="331" actId="20577"/>
          <ac:spMkLst>
            <pc:docMk/>
            <pc:sldMk cId="903062346" sldId="295"/>
            <ac:spMk id="10242" creationId="{00000000-0000-0000-0000-000000000000}"/>
          </ac:spMkLst>
        </pc:spChg>
        <pc:picChg chg="del">
          <ac:chgData name="Caitlin Coleman" userId="96f87ca1-0e64-4ae8-8d77-98757b85df0b" providerId="ADAL" clId="{3A5BD5DB-AE1C-45B2-B686-E5A2B7B7EF63}" dt="2024-07-10T19:24:33.284" v="329" actId="478"/>
          <ac:picMkLst>
            <pc:docMk/>
            <pc:sldMk cId="903062346" sldId="295"/>
            <ac:picMk id="3" creationId="{55F99FBD-32AB-C54F-04F6-9731FB06AD97}"/>
          </ac:picMkLst>
        </pc:picChg>
        <pc:picChg chg="add mod modCrop">
          <ac:chgData name="Caitlin Coleman" userId="96f87ca1-0e64-4ae8-8d77-98757b85df0b" providerId="ADAL" clId="{3A5BD5DB-AE1C-45B2-B686-E5A2B7B7EF63}" dt="2024-07-12T13:11:45.255" v="17894" actId="962"/>
          <ac:picMkLst>
            <pc:docMk/>
            <pc:sldMk cId="903062346" sldId="295"/>
            <ac:picMk id="4" creationId="{EDBC0590-F4AC-DD3C-4187-50BBACB58ADE}"/>
          </ac:picMkLst>
        </pc:picChg>
        <pc:picChg chg="add mod modCrop">
          <ac:chgData name="Caitlin Coleman" userId="96f87ca1-0e64-4ae8-8d77-98757b85df0b" providerId="ADAL" clId="{3A5BD5DB-AE1C-45B2-B686-E5A2B7B7EF63}" dt="2024-07-12T13:12:46.509" v="17900" actId="962"/>
          <ac:picMkLst>
            <pc:docMk/>
            <pc:sldMk cId="903062346" sldId="295"/>
            <ac:picMk id="5" creationId="{45C20BEC-22CA-C6DC-66E1-EF6173D2C8ED}"/>
          </ac:picMkLst>
        </pc:picChg>
      </pc:sldChg>
      <pc:sldChg chg="addSp delSp modSp add mod">
        <pc:chgData name="Caitlin Coleman" userId="96f87ca1-0e64-4ae8-8d77-98757b85df0b" providerId="ADAL" clId="{3A5BD5DB-AE1C-45B2-B686-E5A2B7B7EF63}" dt="2024-07-10T19:39:48.330" v="463" actId="962"/>
        <pc:sldMkLst>
          <pc:docMk/>
          <pc:sldMk cId="3082713796" sldId="296"/>
        </pc:sldMkLst>
        <pc:spChg chg="add del mod">
          <ac:chgData name="Caitlin Coleman" userId="96f87ca1-0e64-4ae8-8d77-98757b85df0b" providerId="ADAL" clId="{3A5BD5DB-AE1C-45B2-B686-E5A2B7B7EF63}" dt="2024-07-10T19:34:45.380" v="418" actId="478"/>
          <ac:spMkLst>
            <pc:docMk/>
            <pc:sldMk cId="3082713796" sldId="296"/>
            <ac:spMk id="5" creationId="{0564755C-CD06-421C-A6BF-2BE54998205B}"/>
          </ac:spMkLst>
        </pc:spChg>
        <pc:spChg chg="add del mod">
          <ac:chgData name="Caitlin Coleman" userId="96f87ca1-0e64-4ae8-8d77-98757b85df0b" providerId="ADAL" clId="{3A5BD5DB-AE1C-45B2-B686-E5A2B7B7EF63}" dt="2024-07-10T19:34:58.442" v="420" actId="478"/>
          <ac:spMkLst>
            <pc:docMk/>
            <pc:sldMk cId="3082713796" sldId="296"/>
            <ac:spMk id="6" creationId="{D150E551-DF64-D963-8479-7891249B1F86}"/>
          </ac:spMkLst>
        </pc:spChg>
        <pc:spChg chg="mod">
          <ac:chgData name="Caitlin Coleman" userId="96f87ca1-0e64-4ae8-8d77-98757b85df0b" providerId="ADAL" clId="{3A5BD5DB-AE1C-45B2-B686-E5A2B7B7EF63}" dt="2024-07-10T19:25:08.746" v="341" actId="20577"/>
          <ac:spMkLst>
            <pc:docMk/>
            <pc:sldMk cId="3082713796" sldId="296"/>
            <ac:spMk id="10242" creationId="{00000000-0000-0000-0000-000000000000}"/>
          </ac:spMkLst>
        </pc:spChg>
        <pc:picChg chg="add mod modCrop">
          <ac:chgData name="Caitlin Coleman" userId="96f87ca1-0e64-4ae8-8d77-98757b85df0b" providerId="ADAL" clId="{3A5BD5DB-AE1C-45B2-B686-E5A2B7B7EF63}" dt="2024-07-10T19:39:48.330" v="463" actId="962"/>
          <ac:picMkLst>
            <pc:docMk/>
            <pc:sldMk cId="3082713796" sldId="296"/>
            <ac:picMk id="3" creationId="{A452AD31-9E84-8E32-7B49-383280D6C6B8}"/>
          </ac:picMkLst>
        </pc:picChg>
        <pc:picChg chg="del">
          <ac:chgData name="Caitlin Coleman" userId="96f87ca1-0e64-4ae8-8d77-98757b85df0b" providerId="ADAL" clId="{3A5BD5DB-AE1C-45B2-B686-E5A2B7B7EF63}" dt="2024-07-10T19:25:10.546" v="342" actId="478"/>
          <ac:picMkLst>
            <pc:docMk/>
            <pc:sldMk cId="3082713796" sldId="296"/>
            <ac:picMk id="4" creationId="{EDBC0590-F4AC-DD3C-4187-50BBACB58ADE}"/>
          </ac:picMkLst>
        </pc:picChg>
      </pc:sldChg>
      <pc:sldChg chg="modSp add mod ord">
        <pc:chgData name="Caitlin Coleman" userId="96f87ca1-0e64-4ae8-8d77-98757b85df0b" providerId="ADAL" clId="{3A5BD5DB-AE1C-45B2-B686-E5A2B7B7EF63}" dt="2024-07-11T11:53:47.390" v="1626" actId="20577"/>
        <pc:sldMkLst>
          <pc:docMk/>
          <pc:sldMk cId="1643015950" sldId="297"/>
        </pc:sldMkLst>
        <pc:spChg chg="mod">
          <ac:chgData name="Caitlin Coleman" userId="96f87ca1-0e64-4ae8-8d77-98757b85df0b" providerId="ADAL" clId="{3A5BD5DB-AE1C-45B2-B686-E5A2B7B7EF63}" dt="2024-07-11T11:53:47.390" v="1626" actId="20577"/>
          <ac:spMkLst>
            <pc:docMk/>
            <pc:sldMk cId="1643015950" sldId="297"/>
            <ac:spMk id="11266" creationId="{00000000-0000-0000-0000-000000000000}"/>
          </ac:spMkLst>
        </pc:spChg>
        <pc:spChg chg="mod">
          <ac:chgData name="Caitlin Coleman" userId="96f87ca1-0e64-4ae8-8d77-98757b85df0b" providerId="ADAL" clId="{3A5BD5DB-AE1C-45B2-B686-E5A2B7B7EF63}" dt="2024-07-11T11:53:35.041" v="1620" actId="403"/>
          <ac:spMkLst>
            <pc:docMk/>
            <pc:sldMk cId="1643015950" sldId="297"/>
            <ac:spMk id="11267" creationId="{00000000-0000-0000-0000-000000000000}"/>
          </ac:spMkLst>
        </pc:spChg>
      </pc:sldChg>
      <pc:sldChg chg="modSp add mod ord">
        <pc:chgData name="Caitlin Coleman" userId="96f87ca1-0e64-4ae8-8d77-98757b85df0b" providerId="ADAL" clId="{3A5BD5DB-AE1C-45B2-B686-E5A2B7B7EF63}" dt="2024-07-12T14:05:11.733" v="17954" actId="313"/>
        <pc:sldMkLst>
          <pc:docMk/>
          <pc:sldMk cId="370711210" sldId="298"/>
        </pc:sldMkLst>
        <pc:spChg chg="mod">
          <ac:chgData name="Caitlin Coleman" userId="96f87ca1-0e64-4ae8-8d77-98757b85df0b" providerId="ADAL" clId="{3A5BD5DB-AE1C-45B2-B686-E5A2B7B7EF63}" dt="2024-07-11T12:11:13.898" v="2173" actId="20577"/>
          <ac:spMkLst>
            <pc:docMk/>
            <pc:sldMk cId="370711210" sldId="298"/>
            <ac:spMk id="11266" creationId="{00000000-0000-0000-0000-000000000000}"/>
          </ac:spMkLst>
        </pc:spChg>
        <pc:spChg chg="mod">
          <ac:chgData name="Caitlin Coleman" userId="96f87ca1-0e64-4ae8-8d77-98757b85df0b" providerId="ADAL" clId="{3A5BD5DB-AE1C-45B2-B686-E5A2B7B7EF63}" dt="2024-07-12T14:05:11.733" v="17954" actId="313"/>
          <ac:spMkLst>
            <pc:docMk/>
            <pc:sldMk cId="370711210" sldId="298"/>
            <ac:spMk id="11267" creationId="{00000000-0000-0000-0000-000000000000}"/>
          </ac:spMkLst>
        </pc:spChg>
      </pc:sldChg>
      <pc:sldChg chg="modSp add mod ord">
        <pc:chgData name="Caitlin Coleman" userId="96f87ca1-0e64-4ae8-8d77-98757b85df0b" providerId="ADAL" clId="{3A5BD5DB-AE1C-45B2-B686-E5A2B7B7EF63}" dt="2024-07-11T12:47:24.684" v="4370" actId="27636"/>
        <pc:sldMkLst>
          <pc:docMk/>
          <pc:sldMk cId="4008425279" sldId="299"/>
        </pc:sldMkLst>
        <pc:spChg chg="mod">
          <ac:chgData name="Caitlin Coleman" userId="96f87ca1-0e64-4ae8-8d77-98757b85df0b" providerId="ADAL" clId="{3A5BD5DB-AE1C-45B2-B686-E5A2B7B7EF63}" dt="2024-07-11T12:21:27.110" v="3235" actId="20577"/>
          <ac:spMkLst>
            <pc:docMk/>
            <pc:sldMk cId="4008425279" sldId="299"/>
            <ac:spMk id="11266" creationId="{00000000-0000-0000-0000-000000000000}"/>
          </ac:spMkLst>
        </pc:spChg>
        <pc:spChg chg="mod">
          <ac:chgData name="Caitlin Coleman" userId="96f87ca1-0e64-4ae8-8d77-98757b85df0b" providerId="ADAL" clId="{3A5BD5DB-AE1C-45B2-B686-E5A2B7B7EF63}" dt="2024-07-11T12:47:24.684" v="4370" actId="27636"/>
          <ac:spMkLst>
            <pc:docMk/>
            <pc:sldMk cId="4008425279" sldId="299"/>
            <ac:spMk id="11267" creationId="{00000000-0000-0000-0000-000000000000}"/>
          </ac:spMkLst>
        </pc:spChg>
      </pc:sldChg>
      <pc:sldChg chg="modSp add mod">
        <pc:chgData name="Caitlin Coleman" userId="96f87ca1-0e64-4ae8-8d77-98757b85df0b" providerId="ADAL" clId="{3A5BD5DB-AE1C-45B2-B686-E5A2B7B7EF63}" dt="2024-07-12T13:45:59.390" v="17911" actId="20577"/>
        <pc:sldMkLst>
          <pc:docMk/>
          <pc:sldMk cId="1606570774" sldId="300"/>
        </pc:sldMkLst>
        <pc:spChg chg="mod">
          <ac:chgData name="Caitlin Coleman" userId="96f87ca1-0e64-4ae8-8d77-98757b85df0b" providerId="ADAL" clId="{3A5BD5DB-AE1C-45B2-B686-E5A2B7B7EF63}" dt="2024-07-11T12:47:33.081" v="4372" actId="20577"/>
          <ac:spMkLst>
            <pc:docMk/>
            <pc:sldMk cId="1606570774" sldId="300"/>
            <ac:spMk id="11266" creationId="{00000000-0000-0000-0000-000000000000}"/>
          </ac:spMkLst>
        </pc:spChg>
        <pc:spChg chg="mod">
          <ac:chgData name="Caitlin Coleman" userId="96f87ca1-0e64-4ae8-8d77-98757b85df0b" providerId="ADAL" clId="{3A5BD5DB-AE1C-45B2-B686-E5A2B7B7EF63}" dt="2024-07-12T13:45:59.390" v="17911" actId="20577"/>
          <ac:spMkLst>
            <pc:docMk/>
            <pc:sldMk cId="1606570774" sldId="300"/>
            <ac:spMk id="11267" creationId="{00000000-0000-0000-0000-000000000000}"/>
          </ac:spMkLst>
        </pc:spChg>
      </pc:sldChg>
      <pc:sldChg chg="modSp add mod">
        <pc:chgData name="Caitlin Coleman" userId="96f87ca1-0e64-4ae8-8d77-98757b85df0b" providerId="ADAL" clId="{3A5BD5DB-AE1C-45B2-B686-E5A2B7B7EF63}" dt="2024-07-11T13:07:49.146" v="5841" actId="27636"/>
        <pc:sldMkLst>
          <pc:docMk/>
          <pc:sldMk cId="3309485982" sldId="301"/>
        </pc:sldMkLst>
        <pc:spChg chg="mod">
          <ac:chgData name="Caitlin Coleman" userId="96f87ca1-0e64-4ae8-8d77-98757b85df0b" providerId="ADAL" clId="{3A5BD5DB-AE1C-45B2-B686-E5A2B7B7EF63}" dt="2024-07-11T12:55:27.928" v="5289" actId="20577"/>
          <ac:spMkLst>
            <pc:docMk/>
            <pc:sldMk cId="3309485982" sldId="301"/>
            <ac:spMk id="11266" creationId="{00000000-0000-0000-0000-000000000000}"/>
          </ac:spMkLst>
        </pc:spChg>
        <pc:spChg chg="mod">
          <ac:chgData name="Caitlin Coleman" userId="96f87ca1-0e64-4ae8-8d77-98757b85df0b" providerId="ADAL" clId="{3A5BD5DB-AE1C-45B2-B686-E5A2B7B7EF63}" dt="2024-07-11T13:07:49.146" v="5841" actId="27636"/>
          <ac:spMkLst>
            <pc:docMk/>
            <pc:sldMk cId="3309485982" sldId="301"/>
            <ac:spMk id="11267" creationId="{00000000-0000-0000-0000-000000000000}"/>
          </ac:spMkLst>
        </pc:spChg>
      </pc:sldChg>
      <pc:sldChg chg="modSp add mod">
        <pc:chgData name="Caitlin Coleman" userId="96f87ca1-0e64-4ae8-8d77-98757b85df0b" providerId="ADAL" clId="{3A5BD5DB-AE1C-45B2-B686-E5A2B7B7EF63}" dt="2024-07-12T13:47:59.379" v="17912" actId="20577"/>
        <pc:sldMkLst>
          <pc:docMk/>
          <pc:sldMk cId="2101584301" sldId="302"/>
        </pc:sldMkLst>
        <pc:spChg chg="mod">
          <ac:chgData name="Caitlin Coleman" userId="96f87ca1-0e64-4ae8-8d77-98757b85df0b" providerId="ADAL" clId="{3A5BD5DB-AE1C-45B2-B686-E5A2B7B7EF63}" dt="2024-07-11T13:07:54.228" v="5843" actId="20577"/>
          <ac:spMkLst>
            <pc:docMk/>
            <pc:sldMk cId="2101584301" sldId="302"/>
            <ac:spMk id="11266" creationId="{00000000-0000-0000-0000-000000000000}"/>
          </ac:spMkLst>
        </pc:spChg>
        <pc:spChg chg="mod">
          <ac:chgData name="Caitlin Coleman" userId="96f87ca1-0e64-4ae8-8d77-98757b85df0b" providerId="ADAL" clId="{3A5BD5DB-AE1C-45B2-B686-E5A2B7B7EF63}" dt="2024-07-12T13:47:59.379" v="17912" actId="20577"/>
          <ac:spMkLst>
            <pc:docMk/>
            <pc:sldMk cId="2101584301" sldId="302"/>
            <ac:spMk id="11267" creationId="{00000000-0000-0000-0000-000000000000}"/>
          </ac:spMkLst>
        </pc:spChg>
      </pc:sldChg>
      <pc:sldChg chg="modSp add mod">
        <pc:chgData name="Caitlin Coleman" userId="96f87ca1-0e64-4ae8-8d77-98757b85df0b" providerId="ADAL" clId="{3A5BD5DB-AE1C-45B2-B686-E5A2B7B7EF63}" dt="2024-07-11T13:37:53.214" v="6896" actId="27636"/>
        <pc:sldMkLst>
          <pc:docMk/>
          <pc:sldMk cId="4123950097" sldId="303"/>
        </pc:sldMkLst>
        <pc:spChg chg="mod">
          <ac:chgData name="Caitlin Coleman" userId="96f87ca1-0e64-4ae8-8d77-98757b85df0b" providerId="ADAL" clId="{3A5BD5DB-AE1C-45B2-B686-E5A2B7B7EF63}" dt="2024-07-11T13:37:48.827" v="6894" actId="20577"/>
          <ac:spMkLst>
            <pc:docMk/>
            <pc:sldMk cId="4123950097" sldId="303"/>
            <ac:spMk id="11266" creationId="{00000000-0000-0000-0000-000000000000}"/>
          </ac:spMkLst>
        </pc:spChg>
        <pc:spChg chg="mod">
          <ac:chgData name="Caitlin Coleman" userId="96f87ca1-0e64-4ae8-8d77-98757b85df0b" providerId="ADAL" clId="{3A5BD5DB-AE1C-45B2-B686-E5A2B7B7EF63}" dt="2024-07-11T13:37:53.214" v="6896" actId="27636"/>
          <ac:spMkLst>
            <pc:docMk/>
            <pc:sldMk cId="4123950097" sldId="303"/>
            <ac:spMk id="11267" creationId="{00000000-0000-0000-0000-000000000000}"/>
          </ac:spMkLst>
        </pc:spChg>
      </pc:sldChg>
      <pc:sldChg chg="delSp modSp add mod">
        <pc:chgData name="Caitlin Coleman" userId="96f87ca1-0e64-4ae8-8d77-98757b85df0b" providerId="ADAL" clId="{3A5BD5DB-AE1C-45B2-B686-E5A2B7B7EF63}" dt="2024-07-12T13:19:51.399" v="17905" actId="27636"/>
        <pc:sldMkLst>
          <pc:docMk/>
          <pc:sldMk cId="806457854" sldId="304"/>
        </pc:sldMkLst>
        <pc:spChg chg="del">
          <ac:chgData name="Caitlin Coleman" userId="96f87ca1-0e64-4ae8-8d77-98757b85df0b" providerId="ADAL" clId="{3A5BD5DB-AE1C-45B2-B686-E5A2B7B7EF63}" dt="2024-07-11T13:57:28.411" v="8950" actId="478"/>
          <ac:spMkLst>
            <pc:docMk/>
            <pc:sldMk cId="806457854" sldId="304"/>
            <ac:spMk id="4" creationId="{40C65CDA-79A2-CB3D-4382-1174F996FED6}"/>
          </ac:spMkLst>
        </pc:spChg>
        <pc:spChg chg="del">
          <ac:chgData name="Caitlin Coleman" userId="96f87ca1-0e64-4ae8-8d77-98757b85df0b" providerId="ADAL" clId="{3A5BD5DB-AE1C-45B2-B686-E5A2B7B7EF63}" dt="2024-07-11T13:57:26.922" v="8949" actId="478"/>
          <ac:spMkLst>
            <pc:docMk/>
            <pc:sldMk cId="806457854" sldId="304"/>
            <ac:spMk id="5" creationId="{7CF7AEBB-E43E-DA8A-B279-2786B200C03F}"/>
          </ac:spMkLst>
        </pc:spChg>
        <pc:spChg chg="mod">
          <ac:chgData name="Caitlin Coleman" userId="96f87ca1-0e64-4ae8-8d77-98757b85df0b" providerId="ADAL" clId="{3A5BD5DB-AE1C-45B2-B686-E5A2B7B7EF63}" dt="2024-07-11T13:53:24.188" v="8344" actId="20577"/>
          <ac:spMkLst>
            <pc:docMk/>
            <pc:sldMk cId="806457854" sldId="304"/>
            <ac:spMk id="11266" creationId="{00000000-0000-0000-0000-000000000000}"/>
          </ac:spMkLst>
        </pc:spChg>
        <pc:spChg chg="mod">
          <ac:chgData name="Caitlin Coleman" userId="96f87ca1-0e64-4ae8-8d77-98757b85df0b" providerId="ADAL" clId="{3A5BD5DB-AE1C-45B2-B686-E5A2B7B7EF63}" dt="2024-07-12T13:19:51.399" v="17905" actId="27636"/>
          <ac:spMkLst>
            <pc:docMk/>
            <pc:sldMk cId="806457854" sldId="304"/>
            <ac:spMk id="11267" creationId="{00000000-0000-0000-0000-000000000000}"/>
          </ac:spMkLst>
        </pc:spChg>
        <pc:picChg chg="del">
          <ac:chgData name="Caitlin Coleman" userId="96f87ca1-0e64-4ae8-8d77-98757b85df0b" providerId="ADAL" clId="{3A5BD5DB-AE1C-45B2-B686-E5A2B7B7EF63}" dt="2024-07-11T13:57:25.346" v="8948" actId="478"/>
          <ac:picMkLst>
            <pc:docMk/>
            <pc:sldMk cId="806457854" sldId="304"/>
            <ac:picMk id="3" creationId="{CEAFE835-879D-8AA1-10F0-228DBA6CC213}"/>
          </ac:picMkLst>
        </pc:picChg>
      </pc:sldChg>
      <pc:sldChg chg="addSp delSp modSp add mod">
        <pc:chgData name="Caitlin Coleman" userId="96f87ca1-0e64-4ae8-8d77-98757b85df0b" providerId="ADAL" clId="{3A5BD5DB-AE1C-45B2-B686-E5A2B7B7EF63}" dt="2024-07-11T14:02:40.338" v="9255" actId="1076"/>
        <pc:sldMkLst>
          <pc:docMk/>
          <pc:sldMk cId="2854702866" sldId="305"/>
        </pc:sldMkLst>
        <pc:spChg chg="add del mod">
          <ac:chgData name="Caitlin Coleman" userId="96f87ca1-0e64-4ae8-8d77-98757b85df0b" providerId="ADAL" clId="{3A5BD5DB-AE1C-45B2-B686-E5A2B7B7EF63}" dt="2024-07-11T14:02:24.861" v="9252" actId="478"/>
          <ac:spMkLst>
            <pc:docMk/>
            <pc:sldMk cId="2854702866" sldId="305"/>
            <ac:spMk id="4" creationId="{40C65CDA-79A2-CB3D-4382-1174F996FED6}"/>
          </ac:spMkLst>
        </pc:spChg>
        <pc:spChg chg="add mod">
          <ac:chgData name="Caitlin Coleman" userId="96f87ca1-0e64-4ae8-8d77-98757b85df0b" providerId="ADAL" clId="{3A5BD5DB-AE1C-45B2-B686-E5A2B7B7EF63}" dt="2024-07-11T14:02:40.338" v="9255" actId="1076"/>
          <ac:spMkLst>
            <pc:docMk/>
            <pc:sldMk cId="2854702866" sldId="305"/>
            <ac:spMk id="5" creationId="{7CF7AEBB-E43E-DA8A-B279-2786B200C03F}"/>
          </ac:spMkLst>
        </pc:spChg>
        <pc:spChg chg="del">
          <ac:chgData name="Caitlin Coleman" userId="96f87ca1-0e64-4ae8-8d77-98757b85df0b" providerId="ADAL" clId="{3A5BD5DB-AE1C-45B2-B686-E5A2B7B7EF63}" dt="2024-07-11T14:02:04.104" v="9244" actId="478"/>
          <ac:spMkLst>
            <pc:docMk/>
            <pc:sldMk cId="2854702866" sldId="305"/>
            <ac:spMk id="6" creationId="{A0DBD51A-F137-4031-DCED-DC36180F9A1F}"/>
          </ac:spMkLst>
        </pc:spChg>
        <pc:spChg chg="mod">
          <ac:chgData name="Caitlin Coleman" userId="96f87ca1-0e64-4ae8-8d77-98757b85df0b" providerId="ADAL" clId="{3A5BD5DB-AE1C-45B2-B686-E5A2B7B7EF63}" dt="2024-07-11T14:02:05.886" v="9246" actId="20577"/>
          <ac:spMkLst>
            <pc:docMk/>
            <pc:sldMk cId="2854702866" sldId="305"/>
            <ac:spMk id="10242" creationId="{00000000-0000-0000-0000-000000000000}"/>
          </ac:spMkLst>
        </pc:spChg>
        <pc:picChg chg="add mod">
          <ac:chgData name="Caitlin Coleman" userId="96f87ca1-0e64-4ae8-8d77-98757b85df0b" providerId="ADAL" clId="{3A5BD5DB-AE1C-45B2-B686-E5A2B7B7EF63}" dt="2024-07-11T14:02:34.331" v="9254" actId="1076"/>
          <ac:picMkLst>
            <pc:docMk/>
            <pc:sldMk cId="2854702866" sldId="305"/>
            <ac:picMk id="2" creationId="{CEAFE835-879D-8AA1-10F0-228DBA6CC213}"/>
          </ac:picMkLst>
        </pc:picChg>
        <pc:picChg chg="del">
          <ac:chgData name="Caitlin Coleman" userId="96f87ca1-0e64-4ae8-8d77-98757b85df0b" providerId="ADAL" clId="{3A5BD5DB-AE1C-45B2-B686-E5A2B7B7EF63}" dt="2024-07-11T14:02:01.967" v="9243" actId="478"/>
          <ac:picMkLst>
            <pc:docMk/>
            <pc:sldMk cId="2854702866" sldId="305"/>
            <ac:picMk id="3" creationId="{55F99FBD-32AB-C54F-04F6-9731FB06AD97}"/>
          </ac:picMkLst>
        </pc:picChg>
      </pc:sldChg>
      <pc:sldChg chg="modSp add mod">
        <pc:chgData name="Caitlin Coleman" userId="96f87ca1-0e64-4ae8-8d77-98757b85df0b" providerId="ADAL" clId="{3A5BD5DB-AE1C-45B2-B686-E5A2B7B7EF63}" dt="2024-07-12T14:15:11.226" v="17959" actId="20577"/>
        <pc:sldMkLst>
          <pc:docMk/>
          <pc:sldMk cId="2770540055" sldId="306"/>
        </pc:sldMkLst>
        <pc:spChg chg="mod">
          <ac:chgData name="Caitlin Coleman" userId="96f87ca1-0e64-4ae8-8d77-98757b85df0b" providerId="ADAL" clId="{3A5BD5DB-AE1C-45B2-B686-E5A2B7B7EF63}" dt="2024-07-12T13:20:38.227" v="17907" actId="20577"/>
          <ac:spMkLst>
            <pc:docMk/>
            <pc:sldMk cId="2770540055" sldId="306"/>
            <ac:spMk id="11266" creationId="{00000000-0000-0000-0000-000000000000}"/>
          </ac:spMkLst>
        </pc:spChg>
        <pc:spChg chg="mod">
          <ac:chgData name="Caitlin Coleman" userId="96f87ca1-0e64-4ae8-8d77-98757b85df0b" providerId="ADAL" clId="{3A5BD5DB-AE1C-45B2-B686-E5A2B7B7EF63}" dt="2024-07-12T14:15:11.226" v="17959" actId="20577"/>
          <ac:spMkLst>
            <pc:docMk/>
            <pc:sldMk cId="2770540055" sldId="306"/>
            <ac:spMk id="11267" creationId="{00000000-0000-0000-0000-000000000000}"/>
          </ac:spMkLst>
        </pc:spChg>
      </pc:sldChg>
      <pc:sldChg chg="modSp add mod">
        <pc:chgData name="Caitlin Coleman" userId="96f87ca1-0e64-4ae8-8d77-98757b85df0b" providerId="ADAL" clId="{3A5BD5DB-AE1C-45B2-B686-E5A2B7B7EF63}" dt="2024-07-12T13:20:43.512" v="17909" actId="20577"/>
        <pc:sldMkLst>
          <pc:docMk/>
          <pc:sldMk cId="3104549682" sldId="307"/>
        </pc:sldMkLst>
        <pc:spChg chg="mod">
          <ac:chgData name="Caitlin Coleman" userId="96f87ca1-0e64-4ae8-8d77-98757b85df0b" providerId="ADAL" clId="{3A5BD5DB-AE1C-45B2-B686-E5A2B7B7EF63}" dt="2024-07-12T13:20:43.512" v="17909" actId="20577"/>
          <ac:spMkLst>
            <pc:docMk/>
            <pc:sldMk cId="3104549682" sldId="307"/>
            <ac:spMk id="11266" creationId="{00000000-0000-0000-0000-000000000000}"/>
          </ac:spMkLst>
        </pc:spChg>
        <pc:spChg chg="mod">
          <ac:chgData name="Caitlin Coleman" userId="96f87ca1-0e64-4ae8-8d77-98757b85df0b" providerId="ADAL" clId="{3A5BD5DB-AE1C-45B2-B686-E5A2B7B7EF63}" dt="2024-07-11T14:53:14.428" v="10750" actId="20577"/>
          <ac:spMkLst>
            <pc:docMk/>
            <pc:sldMk cId="3104549682" sldId="307"/>
            <ac:spMk id="11267" creationId="{00000000-0000-0000-0000-000000000000}"/>
          </ac:spMkLst>
        </pc:spChg>
      </pc:sldChg>
      <pc:sldChg chg="modSp add mod">
        <pc:chgData name="Caitlin Coleman" userId="96f87ca1-0e64-4ae8-8d77-98757b85df0b" providerId="ADAL" clId="{3A5BD5DB-AE1C-45B2-B686-E5A2B7B7EF63}" dt="2024-07-12T11:59:38.217" v="12616" actId="27636"/>
        <pc:sldMkLst>
          <pc:docMk/>
          <pc:sldMk cId="4159655698" sldId="308"/>
        </pc:sldMkLst>
        <pc:spChg chg="mod">
          <ac:chgData name="Caitlin Coleman" userId="96f87ca1-0e64-4ae8-8d77-98757b85df0b" providerId="ADAL" clId="{3A5BD5DB-AE1C-45B2-B686-E5A2B7B7EF63}" dt="2024-07-12T11:59:32.976" v="12614" actId="20577"/>
          <ac:spMkLst>
            <pc:docMk/>
            <pc:sldMk cId="4159655698" sldId="308"/>
            <ac:spMk id="11266" creationId="{00000000-0000-0000-0000-000000000000}"/>
          </ac:spMkLst>
        </pc:spChg>
        <pc:spChg chg="mod">
          <ac:chgData name="Caitlin Coleman" userId="96f87ca1-0e64-4ae8-8d77-98757b85df0b" providerId="ADAL" clId="{3A5BD5DB-AE1C-45B2-B686-E5A2B7B7EF63}" dt="2024-07-12T11:59:38.217" v="12616" actId="27636"/>
          <ac:spMkLst>
            <pc:docMk/>
            <pc:sldMk cId="4159655698" sldId="308"/>
            <ac:spMk id="11267" creationId="{00000000-0000-0000-0000-000000000000}"/>
          </ac:spMkLst>
        </pc:spChg>
      </pc:sldChg>
      <pc:sldChg chg="modSp add mod">
        <pc:chgData name="Caitlin Coleman" userId="96f87ca1-0e64-4ae8-8d77-98757b85df0b" providerId="ADAL" clId="{3A5BD5DB-AE1C-45B2-B686-E5A2B7B7EF63}" dt="2024-07-12T14:16:32.449" v="17964" actId="20577"/>
        <pc:sldMkLst>
          <pc:docMk/>
          <pc:sldMk cId="3726381797" sldId="309"/>
        </pc:sldMkLst>
        <pc:spChg chg="mod">
          <ac:chgData name="Caitlin Coleman" userId="96f87ca1-0e64-4ae8-8d77-98757b85df0b" providerId="ADAL" clId="{3A5BD5DB-AE1C-45B2-B686-E5A2B7B7EF63}" dt="2024-07-12T11:59:05.680" v="12606" actId="20577"/>
          <ac:spMkLst>
            <pc:docMk/>
            <pc:sldMk cId="3726381797" sldId="309"/>
            <ac:spMk id="11266" creationId="{00000000-0000-0000-0000-000000000000}"/>
          </ac:spMkLst>
        </pc:spChg>
        <pc:spChg chg="mod">
          <ac:chgData name="Caitlin Coleman" userId="96f87ca1-0e64-4ae8-8d77-98757b85df0b" providerId="ADAL" clId="{3A5BD5DB-AE1C-45B2-B686-E5A2B7B7EF63}" dt="2024-07-12T14:16:32.449" v="17964" actId="20577"/>
          <ac:spMkLst>
            <pc:docMk/>
            <pc:sldMk cId="3726381797" sldId="309"/>
            <ac:spMk id="11267" creationId="{00000000-0000-0000-0000-000000000000}"/>
          </ac:spMkLst>
        </pc:spChg>
      </pc:sldChg>
      <pc:sldChg chg="delSp modSp add mod">
        <pc:chgData name="Caitlin Coleman" userId="96f87ca1-0e64-4ae8-8d77-98757b85df0b" providerId="ADAL" clId="{3A5BD5DB-AE1C-45B2-B686-E5A2B7B7EF63}" dt="2024-07-12T13:57:33.379" v="17932" actId="20577"/>
        <pc:sldMkLst>
          <pc:docMk/>
          <pc:sldMk cId="229118971" sldId="310"/>
        </pc:sldMkLst>
        <pc:spChg chg="del">
          <ac:chgData name="Caitlin Coleman" userId="96f87ca1-0e64-4ae8-8d77-98757b85df0b" providerId="ADAL" clId="{3A5BD5DB-AE1C-45B2-B686-E5A2B7B7EF63}" dt="2024-07-12T12:10:46.102" v="13393" actId="478"/>
          <ac:spMkLst>
            <pc:docMk/>
            <pc:sldMk cId="229118971" sldId="310"/>
            <ac:spMk id="4" creationId="{0FF9B92E-3A9A-1022-A5B7-E1780F1E783D}"/>
          </ac:spMkLst>
        </pc:spChg>
        <pc:spChg chg="del">
          <ac:chgData name="Caitlin Coleman" userId="96f87ca1-0e64-4ae8-8d77-98757b85df0b" providerId="ADAL" clId="{3A5BD5DB-AE1C-45B2-B686-E5A2B7B7EF63}" dt="2024-07-12T12:10:48.029" v="13394" actId="478"/>
          <ac:spMkLst>
            <pc:docMk/>
            <pc:sldMk cId="229118971" sldId="310"/>
            <ac:spMk id="5" creationId="{8A32D601-50B9-247B-77B1-A9BACD2F4787}"/>
          </ac:spMkLst>
        </pc:spChg>
        <pc:spChg chg="mod">
          <ac:chgData name="Caitlin Coleman" userId="96f87ca1-0e64-4ae8-8d77-98757b85df0b" providerId="ADAL" clId="{3A5BD5DB-AE1C-45B2-B686-E5A2B7B7EF63}" dt="2024-07-12T12:10:53.140" v="13398" actId="20577"/>
          <ac:spMkLst>
            <pc:docMk/>
            <pc:sldMk cId="229118971" sldId="310"/>
            <ac:spMk id="11266" creationId="{00000000-0000-0000-0000-000000000000}"/>
          </ac:spMkLst>
        </pc:spChg>
        <pc:spChg chg="mod">
          <ac:chgData name="Caitlin Coleman" userId="96f87ca1-0e64-4ae8-8d77-98757b85df0b" providerId="ADAL" clId="{3A5BD5DB-AE1C-45B2-B686-E5A2B7B7EF63}" dt="2024-07-12T13:57:33.379" v="17932" actId="20577"/>
          <ac:spMkLst>
            <pc:docMk/>
            <pc:sldMk cId="229118971" sldId="310"/>
            <ac:spMk id="11267" creationId="{00000000-0000-0000-0000-000000000000}"/>
          </ac:spMkLst>
        </pc:spChg>
        <pc:picChg chg="del">
          <ac:chgData name="Caitlin Coleman" userId="96f87ca1-0e64-4ae8-8d77-98757b85df0b" providerId="ADAL" clId="{3A5BD5DB-AE1C-45B2-B686-E5A2B7B7EF63}" dt="2024-07-12T12:10:44.468" v="13392" actId="478"/>
          <ac:picMkLst>
            <pc:docMk/>
            <pc:sldMk cId="229118971" sldId="310"/>
            <ac:picMk id="3" creationId="{5CFA41AE-A4E8-19B7-BCB4-AF2FA92EEED5}"/>
          </ac:picMkLst>
        </pc:picChg>
      </pc:sldChg>
      <pc:sldChg chg="modSp add mod">
        <pc:chgData name="Caitlin Coleman" userId="96f87ca1-0e64-4ae8-8d77-98757b85df0b" providerId="ADAL" clId="{3A5BD5DB-AE1C-45B2-B686-E5A2B7B7EF63}" dt="2024-07-12T13:02:20.214" v="17624"/>
        <pc:sldMkLst>
          <pc:docMk/>
          <pc:sldMk cId="89036533" sldId="311"/>
        </pc:sldMkLst>
        <pc:spChg chg="mod ord">
          <ac:chgData name="Caitlin Coleman" userId="96f87ca1-0e64-4ae8-8d77-98757b85df0b" providerId="ADAL" clId="{3A5BD5DB-AE1C-45B2-B686-E5A2B7B7EF63}" dt="2024-07-12T13:02:20.214" v="17624"/>
          <ac:spMkLst>
            <pc:docMk/>
            <pc:sldMk cId="89036533" sldId="311"/>
            <ac:spMk id="4" creationId="{0FF9B92E-3A9A-1022-A5B7-E1780F1E783D}"/>
          </ac:spMkLst>
        </pc:spChg>
        <pc:spChg chg="mod">
          <ac:chgData name="Caitlin Coleman" userId="96f87ca1-0e64-4ae8-8d77-98757b85df0b" providerId="ADAL" clId="{3A5BD5DB-AE1C-45B2-B686-E5A2B7B7EF63}" dt="2024-07-12T12:09:09.591" v="13372" actId="1076"/>
          <ac:spMkLst>
            <pc:docMk/>
            <pc:sldMk cId="89036533" sldId="311"/>
            <ac:spMk id="5" creationId="{8A32D601-50B9-247B-77B1-A9BACD2F4787}"/>
          </ac:spMkLst>
        </pc:spChg>
        <pc:spChg chg="mod">
          <ac:chgData name="Caitlin Coleman" userId="96f87ca1-0e64-4ae8-8d77-98757b85df0b" providerId="ADAL" clId="{3A5BD5DB-AE1C-45B2-B686-E5A2B7B7EF63}" dt="2024-07-12T12:08:18.419" v="13355" actId="20577"/>
          <ac:spMkLst>
            <pc:docMk/>
            <pc:sldMk cId="89036533" sldId="311"/>
            <ac:spMk id="11266" creationId="{00000000-0000-0000-0000-000000000000}"/>
          </ac:spMkLst>
        </pc:spChg>
        <pc:spChg chg="mod">
          <ac:chgData name="Caitlin Coleman" userId="96f87ca1-0e64-4ae8-8d77-98757b85df0b" providerId="ADAL" clId="{3A5BD5DB-AE1C-45B2-B686-E5A2B7B7EF63}" dt="2024-07-12T12:08:30.735" v="13363" actId="27636"/>
          <ac:spMkLst>
            <pc:docMk/>
            <pc:sldMk cId="89036533" sldId="311"/>
            <ac:spMk id="11267" creationId="{00000000-0000-0000-0000-000000000000}"/>
          </ac:spMkLst>
        </pc:spChg>
        <pc:picChg chg="mod">
          <ac:chgData name="Caitlin Coleman" userId="96f87ca1-0e64-4ae8-8d77-98757b85df0b" providerId="ADAL" clId="{3A5BD5DB-AE1C-45B2-B686-E5A2B7B7EF63}" dt="2024-07-12T12:09:06.538" v="13371" actId="1076"/>
          <ac:picMkLst>
            <pc:docMk/>
            <pc:sldMk cId="89036533" sldId="311"/>
            <ac:picMk id="3" creationId="{5CFA41AE-A4E8-19B7-BCB4-AF2FA92EEED5}"/>
          </ac:picMkLst>
        </pc:picChg>
      </pc:sldChg>
      <pc:sldChg chg="modSp add mod">
        <pc:chgData name="Caitlin Coleman" userId="96f87ca1-0e64-4ae8-8d77-98757b85df0b" providerId="ADAL" clId="{3A5BD5DB-AE1C-45B2-B686-E5A2B7B7EF63}" dt="2024-07-12T12:15:43.938" v="14383" actId="27636"/>
        <pc:sldMkLst>
          <pc:docMk/>
          <pc:sldMk cId="3463045449" sldId="312"/>
        </pc:sldMkLst>
        <pc:spChg chg="mod">
          <ac:chgData name="Caitlin Coleman" userId="96f87ca1-0e64-4ae8-8d77-98757b85df0b" providerId="ADAL" clId="{3A5BD5DB-AE1C-45B2-B686-E5A2B7B7EF63}" dt="2024-07-12T12:15:40.274" v="14381" actId="20577"/>
          <ac:spMkLst>
            <pc:docMk/>
            <pc:sldMk cId="3463045449" sldId="312"/>
            <ac:spMk id="11266" creationId="{00000000-0000-0000-0000-000000000000}"/>
          </ac:spMkLst>
        </pc:spChg>
        <pc:spChg chg="mod">
          <ac:chgData name="Caitlin Coleman" userId="96f87ca1-0e64-4ae8-8d77-98757b85df0b" providerId="ADAL" clId="{3A5BD5DB-AE1C-45B2-B686-E5A2B7B7EF63}" dt="2024-07-12T12:15:43.938" v="14383" actId="27636"/>
          <ac:spMkLst>
            <pc:docMk/>
            <pc:sldMk cId="3463045449" sldId="312"/>
            <ac:spMk id="11267" creationId="{00000000-0000-0000-0000-000000000000}"/>
          </ac:spMkLst>
        </pc:spChg>
      </pc:sldChg>
      <pc:sldChg chg="delSp modSp add mod">
        <pc:chgData name="Caitlin Coleman" userId="96f87ca1-0e64-4ae8-8d77-98757b85df0b" providerId="ADAL" clId="{3A5BD5DB-AE1C-45B2-B686-E5A2B7B7EF63}" dt="2024-07-12T14:00:51.762" v="17948" actId="20577"/>
        <pc:sldMkLst>
          <pc:docMk/>
          <pc:sldMk cId="578559002" sldId="313"/>
        </pc:sldMkLst>
        <pc:spChg chg="del">
          <ac:chgData name="Caitlin Coleman" userId="96f87ca1-0e64-4ae8-8d77-98757b85df0b" providerId="ADAL" clId="{3A5BD5DB-AE1C-45B2-B686-E5A2B7B7EF63}" dt="2024-07-12T12:24:37.639" v="14891" actId="478"/>
          <ac:spMkLst>
            <pc:docMk/>
            <pc:sldMk cId="578559002" sldId="313"/>
            <ac:spMk id="4" creationId="{ACEE5BCA-6E89-53FD-4F2F-A92EE7999C08}"/>
          </ac:spMkLst>
        </pc:spChg>
        <pc:spChg chg="del">
          <ac:chgData name="Caitlin Coleman" userId="96f87ca1-0e64-4ae8-8d77-98757b85df0b" providerId="ADAL" clId="{3A5BD5DB-AE1C-45B2-B686-E5A2B7B7EF63}" dt="2024-07-12T12:24:36.537" v="14890" actId="478"/>
          <ac:spMkLst>
            <pc:docMk/>
            <pc:sldMk cId="578559002" sldId="313"/>
            <ac:spMk id="5" creationId="{EA9623C2-6339-0E21-853E-EFF32BCE9F96}"/>
          </ac:spMkLst>
        </pc:spChg>
        <pc:spChg chg="mod">
          <ac:chgData name="Caitlin Coleman" userId="96f87ca1-0e64-4ae8-8d77-98757b85df0b" providerId="ADAL" clId="{3A5BD5DB-AE1C-45B2-B686-E5A2B7B7EF63}" dt="2024-07-12T12:24:24.823" v="14884" actId="20577"/>
          <ac:spMkLst>
            <pc:docMk/>
            <pc:sldMk cId="578559002" sldId="313"/>
            <ac:spMk id="11266" creationId="{00000000-0000-0000-0000-000000000000}"/>
          </ac:spMkLst>
        </pc:spChg>
        <pc:spChg chg="mod">
          <ac:chgData name="Caitlin Coleman" userId="96f87ca1-0e64-4ae8-8d77-98757b85df0b" providerId="ADAL" clId="{3A5BD5DB-AE1C-45B2-B686-E5A2B7B7EF63}" dt="2024-07-12T14:00:51.762" v="17948" actId="20577"/>
          <ac:spMkLst>
            <pc:docMk/>
            <pc:sldMk cId="578559002" sldId="313"/>
            <ac:spMk id="11267" creationId="{00000000-0000-0000-0000-000000000000}"/>
          </ac:spMkLst>
        </pc:spChg>
        <pc:picChg chg="del">
          <ac:chgData name="Caitlin Coleman" userId="96f87ca1-0e64-4ae8-8d77-98757b85df0b" providerId="ADAL" clId="{3A5BD5DB-AE1C-45B2-B686-E5A2B7B7EF63}" dt="2024-07-12T12:24:34.521" v="14889" actId="478"/>
          <ac:picMkLst>
            <pc:docMk/>
            <pc:sldMk cId="578559002" sldId="313"/>
            <ac:picMk id="3" creationId="{B936D121-4E05-1AF4-1D0C-81815A53E7DF}"/>
          </ac:picMkLst>
        </pc:picChg>
      </pc:sldChg>
      <pc:sldChg chg="modSp add mod">
        <pc:chgData name="Caitlin Coleman" userId="96f87ca1-0e64-4ae8-8d77-98757b85df0b" providerId="ADAL" clId="{3A5BD5DB-AE1C-45B2-B686-E5A2B7B7EF63}" dt="2024-07-12T14:01:43.115" v="17949" actId="20577"/>
        <pc:sldMkLst>
          <pc:docMk/>
          <pc:sldMk cId="2639611937" sldId="314"/>
        </pc:sldMkLst>
        <pc:spChg chg="mod">
          <ac:chgData name="Caitlin Coleman" userId="96f87ca1-0e64-4ae8-8d77-98757b85df0b" providerId="ADAL" clId="{3A5BD5DB-AE1C-45B2-B686-E5A2B7B7EF63}" dt="2024-07-12T12:41:18.914" v="15325" actId="20577"/>
          <ac:spMkLst>
            <pc:docMk/>
            <pc:sldMk cId="2639611937" sldId="314"/>
            <ac:spMk id="11266" creationId="{00000000-0000-0000-0000-000000000000}"/>
          </ac:spMkLst>
        </pc:spChg>
        <pc:spChg chg="mod">
          <ac:chgData name="Caitlin Coleman" userId="96f87ca1-0e64-4ae8-8d77-98757b85df0b" providerId="ADAL" clId="{3A5BD5DB-AE1C-45B2-B686-E5A2B7B7EF63}" dt="2024-07-12T14:01:43.115" v="17949" actId="20577"/>
          <ac:spMkLst>
            <pc:docMk/>
            <pc:sldMk cId="2639611937" sldId="314"/>
            <ac:spMk id="11267" creationId="{00000000-0000-0000-0000-000000000000}"/>
          </ac:spMkLst>
        </pc:spChg>
      </pc:sldChg>
      <pc:sldChg chg="modSp add mod">
        <pc:chgData name="Caitlin Coleman" userId="96f87ca1-0e64-4ae8-8d77-98757b85df0b" providerId="ADAL" clId="{3A5BD5DB-AE1C-45B2-B686-E5A2B7B7EF63}" dt="2024-07-12T14:02:32.409" v="17952" actId="6549"/>
        <pc:sldMkLst>
          <pc:docMk/>
          <pc:sldMk cId="711905803" sldId="315"/>
        </pc:sldMkLst>
        <pc:spChg chg="mod">
          <ac:chgData name="Caitlin Coleman" userId="96f87ca1-0e64-4ae8-8d77-98757b85df0b" providerId="ADAL" clId="{3A5BD5DB-AE1C-45B2-B686-E5A2B7B7EF63}" dt="2024-07-12T12:47:30.731" v="16152" actId="20577"/>
          <ac:spMkLst>
            <pc:docMk/>
            <pc:sldMk cId="711905803" sldId="315"/>
            <ac:spMk id="11266" creationId="{00000000-0000-0000-0000-000000000000}"/>
          </ac:spMkLst>
        </pc:spChg>
        <pc:spChg chg="mod">
          <ac:chgData name="Caitlin Coleman" userId="96f87ca1-0e64-4ae8-8d77-98757b85df0b" providerId="ADAL" clId="{3A5BD5DB-AE1C-45B2-B686-E5A2B7B7EF63}" dt="2024-07-12T14:02:32.409" v="17952" actId="6549"/>
          <ac:spMkLst>
            <pc:docMk/>
            <pc:sldMk cId="711905803" sldId="315"/>
            <ac:spMk id="11267" creationId="{00000000-0000-0000-0000-000000000000}"/>
          </ac:spMkLst>
        </pc:spChg>
      </pc:sldChg>
      <pc:sldChg chg="modSp add mod">
        <pc:chgData name="Caitlin Coleman" userId="96f87ca1-0e64-4ae8-8d77-98757b85df0b" providerId="ADAL" clId="{3A5BD5DB-AE1C-45B2-B686-E5A2B7B7EF63}" dt="2024-07-12T13:19:42.988" v="17903" actId="20577"/>
        <pc:sldMkLst>
          <pc:docMk/>
          <pc:sldMk cId="388289027" sldId="316"/>
        </pc:sldMkLst>
        <pc:spChg chg="mod">
          <ac:chgData name="Caitlin Coleman" userId="96f87ca1-0e64-4ae8-8d77-98757b85df0b" providerId="ADAL" clId="{3A5BD5DB-AE1C-45B2-B686-E5A2B7B7EF63}" dt="2024-07-12T13:19:42.988" v="17903" actId="20577"/>
          <ac:spMkLst>
            <pc:docMk/>
            <pc:sldMk cId="388289027" sldId="316"/>
            <ac:spMk id="11266"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 Animals from the phylum Cnidaria have stinging cells called cnidocytes. Cnidocytes contain large organelles called (a) nematocysts that store a coiled thread and barb. When the hairlike cnidocil on the cell surface is touched, even lightly, (b) the thread, barb, and a toxin are fired from the organelle.</a:t>
            </a:r>
          </a:p>
        </p:txBody>
      </p:sp>
      <p:sp>
        <p:nvSpPr>
          <p:cNvPr id="4" name="Slide Number Placeholder 3"/>
          <p:cNvSpPr>
            <a:spLocks noGrp="1"/>
          </p:cNvSpPr>
          <p:nvPr>
            <p:ph type="sldNum" sz="quarter" idx="5"/>
          </p:nvPr>
        </p:nvSpPr>
        <p:spPr/>
        <p:txBody>
          <a:bodyPr/>
          <a:lstStyle/>
          <a:p>
            <a:fld id="{7115ED13-301A-4C0A-8C7F-A4982DED9D67}" type="slidenum">
              <a:rPr lang="en-US" smtClean="0"/>
              <a:pPr/>
              <a:t>4</a:t>
            </a:fld>
            <a:endParaRPr lang="en-US" dirty="0"/>
          </a:p>
        </p:txBody>
      </p:sp>
    </p:spTree>
    <p:extLst>
      <p:ext uri="{BB962C8B-B14F-4D97-AF65-F5344CB8AC3E}">
        <p14:creationId xmlns:p14="http://schemas.microsoft.com/office/powerpoint/2010/main" val="2594628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37</a:t>
            </a:fld>
            <a:endParaRPr lang="en-US" dirty="0"/>
          </a:p>
        </p:txBody>
      </p:sp>
    </p:spTree>
    <p:extLst>
      <p:ext uri="{BB962C8B-B14F-4D97-AF65-F5344CB8AC3E}">
        <p14:creationId xmlns:p14="http://schemas.microsoft.com/office/powerpoint/2010/main" val="1306022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 Cnidarians have two distinct body plans: (a) the medusa and (b) the polyp. All cnidarians have two membrane layers with a jellylike mesoglea between them.</a:t>
            </a:r>
          </a:p>
        </p:txBody>
      </p:sp>
      <p:sp>
        <p:nvSpPr>
          <p:cNvPr id="4" name="Slide Number Placeholder 3"/>
          <p:cNvSpPr>
            <a:spLocks noGrp="1"/>
          </p:cNvSpPr>
          <p:nvPr>
            <p:ph type="sldNum" sz="quarter" idx="5"/>
          </p:nvPr>
        </p:nvSpPr>
        <p:spPr/>
        <p:txBody>
          <a:bodyPr/>
          <a:lstStyle/>
          <a:p>
            <a:fld id="{7115ED13-301A-4C0A-8C7F-A4982DED9D67}" type="slidenum">
              <a:rPr lang="en-US" smtClean="0"/>
              <a:pPr/>
              <a:t>6</a:t>
            </a:fld>
            <a:endParaRPr lang="en-US" dirty="0"/>
          </a:p>
        </p:txBody>
      </p:sp>
    </p:spTree>
    <p:extLst>
      <p:ext uri="{BB962C8B-B14F-4D97-AF65-F5344CB8AC3E}">
        <p14:creationId xmlns:p14="http://schemas.microsoft.com/office/powerpoint/2010/main" val="613958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3: The colonial sessile form of </a:t>
            </a:r>
            <a:r>
              <a:rPr lang="en-US" i="1" dirty="0"/>
              <a:t>Obelia geniculata </a:t>
            </a:r>
            <a:r>
              <a:rPr lang="en-US" dirty="0"/>
              <a:t>has two types of polyps: gastrozooids, which are adapted for capturing prey, and gonozooids, which asexually bud to produce medusae.</a:t>
            </a:r>
          </a:p>
        </p:txBody>
      </p:sp>
      <p:sp>
        <p:nvSpPr>
          <p:cNvPr id="4" name="Slide Number Placeholder 3"/>
          <p:cNvSpPr>
            <a:spLocks noGrp="1"/>
          </p:cNvSpPr>
          <p:nvPr>
            <p:ph type="sldNum" sz="quarter" idx="5"/>
          </p:nvPr>
        </p:nvSpPr>
        <p:spPr/>
        <p:txBody>
          <a:bodyPr/>
          <a:lstStyle/>
          <a:p>
            <a:fld id="{7115ED13-301A-4C0A-8C7F-A4982DED9D67}" type="slidenum">
              <a:rPr lang="en-US" smtClean="0"/>
              <a:pPr/>
              <a:t>8</a:t>
            </a:fld>
            <a:endParaRPr lang="en-US" dirty="0"/>
          </a:p>
        </p:txBody>
      </p:sp>
    </p:spTree>
    <p:extLst>
      <p:ext uri="{BB962C8B-B14F-4D97-AF65-F5344CB8AC3E}">
        <p14:creationId xmlns:p14="http://schemas.microsoft.com/office/powerpoint/2010/main" val="7648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9</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 The sea anemone is shown (a) photographed and (b) in a diagram illustrating its morphology.</a:t>
            </a:r>
          </a:p>
        </p:txBody>
      </p:sp>
      <p:sp>
        <p:nvSpPr>
          <p:cNvPr id="4" name="Slide Number Placeholder 3"/>
          <p:cNvSpPr>
            <a:spLocks noGrp="1"/>
          </p:cNvSpPr>
          <p:nvPr>
            <p:ph type="sldNum" sz="quarter" idx="5"/>
          </p:nvPr>
        </p:nvSpPr>
        <p:spPr/>
        <p:txBody>
          <a:bodyPr/>
          <a:lstStyle/>
          <a:p>
            <a:fld id="{7115ED13-301A-4C0A-8C7F-A4982DED9D67}" type="slidenum">
              <a:rPr lang="en-US" smtClean="0"/>
              <a:pPr/>
              <a:t>16</a:t>
            </a:fld>
            <a:endParaRPr lang="en-US" dirty="0"/>
          </a:p>
        </p:txBody>
      </p:sp>
    </p:spTree>
    <p:extLst>
      <p:ext uri="{BB962C8B-B14F-4D97-AF65-F5344CB8AC3E}">
        <p14:creationId xmlns:p14="http://schemas.microsoft.com/office/powerpoint/2010/main" val="154501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5: Sea pens are anthozoans found in marine environments.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17</a:t>
            </a:fld>
            <a:endParaRPr lang="en-US" dirty="0"/>
          </a:p>
        </p:txBody>
      </p:sp>
    </p:spTree>
    <p:extLst>
      <p:ext uri="{BB962C8B-B14F-4D97-AF65-F5344CB8AC3E}">
        <p14:creationId xmlns:p14="http://schemas.microsoft.com/office/powerpoint/2010/main" val="858964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6: A jelly is shown (a) photographed and (b) in a diagram illustrating its morphology.</a:t>
            </a:r>
          </a:p>
        </p:txBody>
      </p:sp>
      <p:sp>
        <p:nvSpPr>
          <p:cNvPr id="4" name="Slide Number Placeholder 3"/>
          <p:cNvSpPr>
            <a:spLocks noGrp="1"/>
          </p:cNvSpPr>
          <p:nvPr>
            <p:ph type="sldNum" sz="quarter" idx="5"/>
          </p:nvPr>
        </p:nvSpPr>
        <p:spPr/>
        <p:txBody>
          <a:bodyPr/>
          <a:lstStyle/>
          <a:p>
            <a:fld id="{7115ED13-301A-4C0A-8C7F-A4982DED9D67}" type="slidenum">
              <a:rPr lang="en-US" smtClean="0"/>
              <a:pPr/>
              <a:t>24</a:t>
            </a:fld>
            <a:endParaRPr lang="en-US" dirty="0"/>
          </a:p>
        </p:txBody>
      </p:sp>
    </p:spTree>
    <p:extLst>
      <p:ext uri="{BB962C8B-B14F-4D97-AF65-F5344CB8AC3E}">
        <p14:creationId xmlns:p14="http://schemas.microsoft.com/office/powerpoint/2010/main" val="706532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7: The life cycle of most jellyfish includes two stages: the medusa stage and the polyp stage. The polyp reproduces asexually by budding, and the medusa reproduces sexually.</a:t>
            </a:r>
          </a:p>
        </p:txBody>
      </p:sp>
      <p:sp>
        <p:nvSpPr>
          <p:cNvPr id="4" name="Slide Number Placeholder 3"/>
          <p:cNvSpPr>
            <a:spLocks noGrp="1"/>
          </p:cNvSpPr>
          <p:nvPr>
            <p:ph type="sldNum" sz="quarter" idx="5"/>
          </p:nvPr>
        </p:nvSpPr>
        <p:spPr/>
        <p:txBody>
          <a:bodyPr/>
          <a:lstStyle/>
          <a:p>
            <a:fld id="{7115ED13-301A-4C0A-8C7F-A4982DED9D67}" type="slidenum">
              <a:rPr lang="en-US" smtClean="0"/>
              <a:pPr/>
              <a:t>27</a:t>
            </a:fld>
            <a:endParaRPr lang="en-US" dirty="0"/>
          </a:p>
        </p:txBody>
      </p:sp>
    </p:spTree>
    <p:extLst>
      <p:ext uri="{BB962C8B-B14F-4D97-AF65-F5344CB8AC3E}">
        <p14:creationId xmlns:p14="http://schemas.microsoft.com/office/powerpoint/2010/main" val="3231909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32</a:t>
            </a:fld>
            <a:endParaRPr lang="en-US" dirty="0"/>
          </a:p>
        </p:txBody>
      </p:sp>
    </p:spTree>
    <p:extLst>
      <p:ext uri="{BB962C8B-B14F-4D97-AF65-F5344CB8AC3E}">
        <p14:creationId xmlns:p14="http://schemas.microsoft.com/office/powerpoint/2010/main" val="38864120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A5D58226-E689-7AC2-2960-9530DE072F5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6" name="Picture 5">
            <a:extLst>
              <a:ext uri="{FF2B5EF4-FFF2-40B4-BE49-F238E27FC236}">
                <a16:creationId xmlns:a16="http://schemas.microsoft.com/office/drawing/2014/main" id="{6D254414-5DB3-562A-7521-C9B1B96112D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EADEA21-9124-9ADA-6322-AEFDF301ED8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559948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7" name="Picture 6">
            <a:extLst>
              <a:ext uri="{FF2B5EF4-FFF2-40B4-BE49-F238E27FC236}">
                <a16:creationId xmlns:a16="http://schemas.microsoft.com/office/drawing/2014/main" id="{4AC5DF5C-ED8F-9A5C-DC41-2741A65E98B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008607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C3E9D6A-F367-7A9A-C91C-95B1CF646A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8066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4A63FB6-FF79-6EA6-D3DB-2714D102343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17058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40BB526-88EE-B0D9-6DC3-E6CD34F1C08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77476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73859DDE-C73F-2179-51BF-967884B452A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906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EE3C480-D502-5039-CEDF-DF81D9CECA9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510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62A9BEE-5055-4533-2500-5447E10C88E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238224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982CB92-5C6A-5549-A6CB-7CA8DA4FBE0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2987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C969707-E5B4-494A-8E16-2B6CE4CCA1C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5C0A539-3302-11EC-E3D9-212AD1670CC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245277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683EB7A-9F34-2C62-9482-14CCFE23A43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4866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pic>
        <p:nvPicPr>
          <p:cNvPr id="2" name="Picture 1">
            <a:extLst>
              <a:ext uri="{FF2B5EF4-FFF2-40B4-BE49-F238E27FC236}">
                <a16:creationId xmlns:a16="http://schemas.microsoft.com/office/drawing/2014/main" id="{EF3D812D-D342-F97A-0C0B-50F4E1D51204}"/>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0" y="1"/>
            <a:ext cx="9177868" cy="6883400"/>
          </a:xfrm>
          <a:prstGeom prst="rect">
            <a:avLst/>
          </a:prstGeom>
        </p:spPr>
      </p:pic>
      <p:pic>
        <p:nvPicPr>
          <p:cNvPr id="10" name="Picture 9">
            <a:extLst>
              <a:ext uri="{FF2B5EF4-FFF2-40B4-BE49-F238E27FC236}">
                <a16:creationId xmlns:a16="http://schemas.microsoft.com/office/drawing/2014/main" id="{92A2A385-C830-7252-BABF-EBB5A35343FD}"/>
              </a:ext>
              <a:ext uri="{C183D7F6-B498-43B3-948B-1728B52AA6E4}">
                <adec:decorative xmlns:adec="http://schemas.microsoft.com/office/drawing/2017/decorative" val="1"/>
              </a:ext>
            </a:extLst>
          </p:cNvPr>
          <p:cNvPicPr>
            <a:picLocks noChangeAspect="1"/>
          </p:cNvPicPr>
          <p:nvPr userDrawn="1"/>
        </p:nvPicPr>
        <p:blipFill>
          <a:blip r:embed="rId7"/>
          <a:stretch>
            <a:fillRect/>
          </a:stretch>
        </p:blipFill>
        <p:spPr>
          <a:xfrm>
            <a:off x="374768" y="1658652"/>
            <a:ext cx="8437595" cy="1481456"/>
          </a:xfrm>
          <a:prstGeom prst="rect">
            <a:avLst/>
          </a:prstGeom>
        </p:spPr>
      </p:pic>
    </p:spTree>
    <p:extLst>
      <p:ext uri="{BB962C8B-B14F-4D97-AF65-F5344CB8AC3E}">
        <p14:creationId xmlns:p14="http://schemas.microsoft.com/office/powerpoint/2010/main" val="493955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200316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E33A4B0-1940-935A-CD6F-83CF41C4664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91659CC-68BC-C8E4-BCCD-90547FF5095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CC880C82-5140-8359-2512-AE3B83AFE50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4E7FA05-77ED-5EC3-93BA-B26B2C0C9FA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7D7F16B-469E-1779-CE35-0E5F6E4C103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4ECC9DB-C075-7378-9730-1356513D30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A225333-E8F8-4349-4408-50312B970E8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379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28.2</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Corals, Jellyfish, and Sea Anemones (Phylum Cnidaria)</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Corals, Jellyfish, and Sea Anemones (Phylum Cnidaria)</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r>
              <a:rPr lang="en-US" sz="2000" dirty="0"/>
              <a:t>Diploblastic: Have two "epithelial" layers derived from endoderm and ectoderm</a:t>
            </a:r>
          </a:p>
          <a:p>
            <a:pPr lvl="1"/>
            <a:r>
              <a:rPr lang="en-US" sz="2000" b="1" dirty="0"/>
              <a:t>Epidermis</a:t>
            </a:r>
            <a:r>
              <a:rPr lang="en-US" sz="2000" dirty="0"/>
              <a:t>: outer layer (from ectoderm) that lines the outside of the animal</a:t>
            </a:r>
          </a:p>
          <a:p>
            <a:pPr lvl="1"/>
            <a:r>
              <a:rPr lang="en-US" sz="2000" b="1" dirty="0"/>
              <a:t>Gastrodermis</a:t>
            </a:r>
            <a:r>
              <a:rPr lang="en-US" sz="2000" dirty="0"/>
              <a:t>: inner layer (from endoderm) that lines the digestive cavity</a:t>
            </a:r>
          </a:p>
          <a:p>
            <a:r>
              <a:rPr lang="en-US" sz="2000" dirty="0"/>
              <a:t>In planula larva, layer of ectoderm surrounds solid mass of endoderm; digestive or gastrovascular cavity opens within endoderm as polyp develops</a:t>
            </a:r>
          </a:p>
          <a:p>
            <a:r>
              <a:rPr lang="en-US" sz="2000" b="1" dirty="0"/>
              <a:t>Mesoglea</a:t>
            </a:r>
            <a:r>
              <a:rPr lang="en-US" sz="2000" dirty="0"/>
              <a:t>: nonliving, gel-like matrix present between ectoderm and endoderm in cnidarians</a:t>
            </a:r>
          </a:p>
          <a:p>
            <a:r>
              <a:rPr lang="en-US" sz="2000" dirty="0"/>
              <a:t>Cellular complexity:</a:t>
            </a:r>
          </a:p>
          <a:p>
            <a:pPr lvl="1"/>
            <a:r>
              <a:rPr lang="en-US" sz="2000" dirty="0"/>
              <a:t>Show presence of differentiated cell types in each tissue layer (e.g., nerve cells, contractile epithelial cells, enzyme-secreting cells, nutrient-absorbing cells)</a:t>
            </a:r>
          </a:p>
          <a:p>
            <a:pPr lvl="1"/>
            <a:r>
              <a:rPr lang="en-US" sz="2000" dirty="0"/>
              <a:t>Show presence of intercellular connections</a:t>
            </a:r>
          </a:p>
          <a:p>
            <a:pPr lvl="1"/>
            <a:r>
              <a:rPr lang="en-US" sz="2000" dirty="0"/>
              <a:t>Development of organs or organ systems not advanced (exceptions: statocysts, rhopalia, etc.)</a:t>
            </a:r>
          </a:p>
        </p:txBody>
      </p:sp>
    </p:spTree>
    <p:extLst>
      <p:ext uri="{BB962C8B-B14F-4D97-AF65-F5344CB8AC3E}">
        <p14:creationId xmlns:p14="http://schemas.microsoft.com/office/powerpoint/2010/main" val="4008425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Corals, Jellyfish, and Sea Anemones (Phylum Cnidaria)</a:t>
            </a:r>
            <a:r>
              <a:rPr lang="en-US" sz="1400" baseline="-25000" dirty="0"/>
              <a:t>5</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0000" lnSpcReduction="20000"/>
          </a:bodyPr>
          <a:lstStyle/>
          <a:p>
            <a:pPr marL="0" indent="0">
              <a:buNone/>
            </a:pPr>
            <a:r>
              <a:rPr lang="en-US" dirty="0"/>
              <a:t>Nervous system:</a:t>
            </a:r>
          </a:p>
          <a:p>
            <a:r>
              <a:rPr lang="en-US" dirty="0"/>
              <a:t>Rudimentary, with nerve cells organized in network scattered across the body</a:t>
            </a:r>
          </a:p>
          <a:p>
            <a:r>
              <a:rPr lang="en-US" dirty="0"/>
              <a:t>Nerve net may show presence of groups of cells that form nerve plexi or nerve cords</a:t>
            </a:r>
          </a:p>
          <a:p>
            <a:r>
              <a:rPr lang="en-US" dirty="0"/>
              <a:t>Organization in motile medusa more complex than sessile polyp</a:t>
            </a:r>
          </a:p>
          <a:p>
            <a:pPr lvl="1"/>
            <a:r>
              <a:rPr lang="en-US" sz="2900" dirty="0"/>
              <a:t>Nerve ring around edge of medusa bell that controls action of tentacles</a:t>
            </a:r>
          </a:p>
          <a:p>
            <a:r>
              <a:rPr lang="en-US" dirty="0"/>
              <a:t>Cells show mixed characteristics of motor and sensory neurons</a:t>
            </a:r>
          </a:p>
          <a:p>
            <a:r>
              <a:rPr lang="en-US" dirty="0"/>
              <a:t>Peptides (short amino acid chains) predominant signaling molecules, performing both excitatory and inhibitory functions</a:t>
            </a:r>
          </a:p>
          <a:p>
            <a:r>
              <a:rPr lang="en-US" dirty="0"/>
              <a:t>Have acetylcholine, dopamine, and other neurotransmitters found in higher animals</a:t>
            </a:r>
          </a:p>
          <a:p>
            <a:r>
              <a:rPr lang="en-US" dirty="0"/>
              <a:t>Coordinates complicated movement of tentacles, drawing of captured prey to mouth, digestion of food, and expulsion of waste</a:t>
            </a:r>
            <a:endParaRPr lang="en-US" dirty="0">
              <a:solidFill>
                <a:srgbClr val="0000FF"/>
              </a:solidFill>
            </a:endParaRPr>
          </a:p>
        </p:txBody>
      </p:sp>
    </p:spTree>
    <p:extLst>
      <p:ext uri="{BB962C8B-B14F-4D97-AF65-F5344CB8AC3E}">
        <p14:creationId xmlns:p14="http://schemas.microsoft.com/office/powerpoint/2010/main" val="1606570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Corals, Jellyfish, and Sea Anemones (Phylum Cnidaria)</a:t>
            </a:r>
            <a:r>
              <a:rPr lang="en-US" sz="1400" baseline="-25000" dirty="0"/>
              <a:t>6</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pPr>
            <a:r>
              <a:rPr lang="en-US" dirty="0"/>
              <a:t>Digestion:</a:t>
            </a:r>
          </a:p>
          <a:p>
            <a:r>
              <a:rPr lang="en-US" b="1" dirty="0"/>
              <a:t>Gastrovascular cavity</a:t>
            </a:r>
            <a:r>
              <a:rPr lang="en-US" dirty="0"/>
              <a:t>: opening that serves as both a mouth and an anus, which is termed an incomplete digestive system</a:t>
            </a:r>
          </a:p>
          <a:p>
            <a:pPr lvl="1"/>
            <a:r>
              <a:rPr lang="en-US" dirty="0"/>
              <a:t>Distributes nutrients throughout the body, with nutrients passing from digestive cavity across mesoglea to epidermal cells</a:t>
            </a:r>
          </a:p>
          <a:p>
            <a:pPr lvl="1"/>
            <a:r>
              <a:rPr lang="en-US" dirty="0"/>
              <a:t>Serves both digestive and circulatory functions</a:t>
            </a:r>
          </a:p>
          <a:p>
            <a:r>
              <a:rPr lang="en-US" b="1" dirty="0"/>
              <a:t>Extracellular digestion</a:t>
            </a:r>
            <a:r>
              <a:rPr lang="en-US" dirty="0"/>
              <a:t>: when food is taken into the gastrovascular cavity, enzymes are secreted into the cavity, and the cells lining the cavity absorb nutrients</a:t>
            </a:r>
          </a:p>
          <a:p>
            <a:pPr lvl="1"/>
            <a:r>
              <a:rPr lang="en-US" dirty="0"/>
              <a:t>Some intracellular digestion occurs as well</a:t>
            </a:r>
          </a:p>
        </p:txBody>
      </p:sp>
    </p:spTree>
    <p:extLst>
      <p:ext uri="{BB962C8B-B14F-4D97-AF65-F5344CB8AC3E}">
        <p14:creationId xmlns:p14="http://schemas.microsoft.com/office/powerpoint/2010/main" val="3309485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Corals, Jellyfish, and Sea Anemones (Phylum Cnidaria)</a:t>
            </a:r>
            <a:r>
              <a:rPr lang="en-US" sz="1400" baseline="-25000" dirty="0"/>
              <a:t>7</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pPr>
            <a:r>
              <a:rPr lang="en-US" dirty="0"/>
              <a:t>Circulation of gases:</a:t>
            </a:r>
          </a:p>
          <a:p>
            <a:r>
              <a:rPr lang="en-US" dirty="0"/>
              <a:t>Cells exchange oxygen and carbon dioxide by diffusion between cells in epidermis and water in environment and cells in gastrodermis and water in gastrovascular cavity</a:t>
            </a:r>
          </a:p>
          <a:p>
            <a:r>
              <a:rPr lang="en-US" dirty="0"/>
              <a:t>Lack real circulatory system to move dissolved gases, which limits thickness of body wall and necessitates nonliving mesoglea between layers</a:t>
            </a:r>
          </a:p>
          <a:p>
            <a:r>
              <a:rPr lang="en-US" dirty="0"/>
              <a:t>Cnidarians with thicker mesoglea have canals to help distribute nutrients and gases</a:t>
            </a:r>
          </a:p>
          <a:p>
            <a:r>
              <a:rPr lang="en-US" dirty="0"/>
              <a:t>No excretory system or organs; nitrogenous wastes diffuse from cells into water or into gastrovascular cavity</a:t>
            </a:r>
          </a:p>
        </p:txBody>
      </p:sp>
    </p:spTree>
    <p:extLst>
      <p:ext uri="{BB962C8B-B14F-4D97-AF65-F5344CB8AC3E}">
        <p14:creationId xmlns:p14="http://schemas.microsoft.com/office/powerpoint/2010/main" val="2101584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Corals, Jellyfish, and Sea Anemones (Phylum Cnidaria)</a:t>
            </a:r>
            <a:r>
              <a:rPr lang="en-US" sz="1400" baseline="-25000" dirty="0"/>
              <a:t>8</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a:bodyPr>
          <a:lstStyle/>
          <a:p>
            <a:pPr marL="0" indent="0">
              <a:buNone/>
            </a:pPr>
            <a:r>
              <a:rPr lang="en-US" dirty="0"/>
              <a:t>Phylum contains 10,000 species divided into two clades: </a:t>
            </a:r>
          </a:p>
          <a:p>
            <a:r>
              <a:rPr lang="en-US" dirty="0"/>
              <a:t>Anthozoa: Includes corals, sea fans, sea whips, and sea anemones</a:t>
            </a:r>
          </a:p>
          <a:p>
            <a:pPr lvl="1"/>
            <a:r>
              <a:rPr lang="en-US" dirty="0"/>
              <a:t>Only contains sessile polyp forms</a:t>
            </a:r>
          </a:p>
          <a:p>
            <a:r>
              <a:rPr lang="en-US" dirty="0"/>
              <a:t>Medusozoa: Includes several classes in two clades</a:t>
            </a:r>
          </a:p>
          <a:p>
            <a:pPr lvl="1"/>
            <a:r>
              <a:rPr lang="en-US" dirty="0"/>
              <a:t>Hydrozoa: Includes sessile forms, medusoid forms, and swimming colonial forms (e.g., Portuguese man o' war)</a:t>
            </a:r>
          </a:p>
          <a:p>
            <a:pPr lvl="1"/>
            <a:r>
              <a:rPr lang="en-US" dirty="0"/>
              <a:t>Other clade has various types of jellies, including Scyphozoa and Cubozoa</a:t>
            </a:r>
          </a:p>
        </p:txBody>
      </p:sp>
    </p:spTree>
    <p:extLst>
      <p:ext uri="{BB962C8B-B14F-4D97-AF65-F5344CB8AC3E}">
        <p14:creationId xmlns:p14="http://schemas.microsoft.com/office/powerpoint/2010/main" val="4123950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Class Anthozoa</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dirty="0"/>
              <a:t>Includes sea anemones, sea pens, and corals</a:t>
            </a:r>
          </a:p>
          <a:p>
            <a:r>
              <a:rPr lang="en-US" dirty="0"/>
              <a:t>About 6,100 described species</a:t>
            </a:r>
          </a:p>
          <a:p>
            <a:r>
              <a:rPr lang="en-US" dirty="0"/>
              <a:t>Sea anemones:</a:t>
            </a:r>
          </a:p>
          <a:p>
            <a:pPr lvl="1"/>
            <a:r>
              <a:rPr lang="en-US" dirty="0"/>
              <a:t>Usually brightly colored</a:t>
            </a:r>
          </a:p>
          <a:p>
            <a:pPr lvl="1"/>
            <a:r>
              <a:rPr lang="en-US" dirty="0"/>
              <a:t>Can grow to 1.8 to 10 cm in diameter</a:t>
            </a:r>
          </a:p>
          <a:p>
            <a:pPr lvl="1"/>
            <a:r>
              <a:rPr lang="en-US" dirty="0"/>
              <a:t>Individuals are cylindrical and attached directly to substrate</a:t>
            </a:r>
          </a:p>
        </p:txBody>
      </p:sp>
    </p:spTree>
    <p:extLst>
      <p:ext uri="{BB962C8B-B14F-4D97-AF65-F5344CB8AC3E}">
        <p14:creationId xmlns:p14="http://schemas.microsoft.com/office/powerpoint/2010/main" val="2858733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28.2 Figure 4</a:t>
            </a:r>
            <a:endParaRPr lang="en-US" sz="3200" dirty="0">
              <a:solidFill>
                <a:schemeClr val="accent1"/>
              </a:solidFill>
            </a:endParaRPr>
          </a:p>
        </p:txBody>
      </p:sp>
      <p:sp>
        <p:nvSpPr>
          <p:cNvPr id="6" name="Photo Credit 1">
            <a:extLst>
              <a:ext uri="{FF2B5EF4-FFF2-40B4-BE49-F238E27FC236}">
                <a16:creationId xmlns:a16="http://schemas.microsoft.com/office/drawing/2014/main" id="{A0DBD51A-F137-4031-DCED-DC36180F9A1F}"/>
              </a:ext>
            </a:extLst>
          </p:cNvPr>
          <p:cNvSpPr txBox="1"/>
          <p:nvPr/>
        </p:nvSpPr>
        <p:spPr>
          <a:xfrm>
            <a:off x="2286000" y="4929052"/>
            <a:ext cx="4572000" cy="338554"/>
          </a:xfrm>
          <a:prstGeom prst="rect">
            <a:avLst/>
          </a:prstGeom>
          <a:noFill/>
        </p:spPr>
        <p:txBody>
          <a:bodyPr wrap="square">
            <a:spAutoFit/>
          </a:bodyPr>
          <a:lstStyle/>
          <a:p>
            <a:pPr algn="ctr"/>
            <a:r>
              <a:rPr lang="en-US" sz="800" dirty="0"/>
              <a:t>Tomascastelazo on Wikimedia Commons. "Sea anemone."</a:t>
            </a:r>
          </a:p>
          <a:p>
            <a:pPr algn="ctr"/>
            <a:r>
              <a:rPr lang="en-US" sz="800" dirty="0"/>
              <a:t>Ekaterina Bocharova, Igor A. Kosevich on Wikimedia Commons. "Sea anemone structure."</a:t>
            </a:r>
          </a:p>
        </p:txBody>
      </p:sp>
      <p:pic>
        <p:nvPicPr>
          <p:cNvPr id="2" name="Content Placeholder 6" descr="Figure (a) shows a photo of a sea anemone with a blue, oval body surrounded by thick, waving tentacles. Figure (b) shows a cross-section of a sea anemone, which has a tube-shaped body with an opening called a gastrovascular cavity at its center. At either side of the cavity are &quot;gonads,&quot; and above the cavity is the actinopharynx and siphonoglyph. The surrounding tissue is the complete mesentery, which separates the inner surface of the anemone from the outer surface. Mesentery filaments and acontial filaments coil up to the sphincter.  ">
            <a:extLst>
              <a:ext uri="{FF2B5EF4-FFF2-40B4-BE49-F238E27FC236}">
                <a16:creationId xmlns:a16="http://schemas.microsoft.com/office/drawing/2014/main" id="{2BD553CD-5250-1EEC-9810-3217752763CC}"/>
              </a:ext>
            </a:extLst>
          </p:cNvPr>
          <p:cNvPicPr>
            <a:picLocks noGrp="1" noChangeAspect="1"/>
          </p:cNvPicPr>
          <p:nvPr>
            <p:ph idx="1"/>
          </p:nvPr>
        </p:nvPicPr>
        <p:blipFill>
          <a:blip r:embed="rId3"/>
          <a:srcRect t="7223" b="8075"/>
          <a:stretch/>
        </p:blipFill>
        <p:spPr>
          <a:xfrm>
            <a:off x="457200" y="1460100"/>
            <a:ext cx="8229600" cy="3438807"/>
          </a:xfrm>
        </p:spPr>
      </p:pic>
    </p:spTree>
    <p:extLst>
      <p:ext uri="{BB962C8B-B14F-4D97-AF65-F5344CB8AC3E}">
        <p14:creationId xmlns:p14="http://schemas.microsoft.com/office/powerpoint/2010/main" val="410064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28.2 Figure 5</a:t>
            </a:r>
            <a:endParaRPr lang="en-US" sz="3200" dirty="0">
              <a:solidFill>
                <a:schemeClr val="accent1"/>
              </a:solidFill>
            </a:endParaRPr>
          </a:p>
        </p:txBody>
      </p:sp>
      <p:sp>
        <p:nvSpPr>
          <p:cNvPr id="5" name="Photo Credit 1">
            <a:extLst>
              <a:ext uri="{FF2B5EF4-FFF2-40B4-BE49-F238E27FC236}">
                <a16:creationId xmlns:a16="http://schemas.microsoft.com/office/drawing/2014/main" id="{7CF7AEBB-E43E-DA8A-B279-2786B200C03F}"/>
              </a:ext>
            </a:extLst>
          </p:cNvPr>
          <p:cNvSpPr txBox="1"/>
          <p:nvPr/>
        </p:nvSpPr>
        <p:spPr>
          <a:xfrm>
            <a:off x="2286000" y="5797331"/>
            <a:ext cx="4572000" cy="215444"/>
          </a:xfrm>
          <a:prstGeom prst="rect">
            <a:avLst/>
          </a:prstGeom>
          <a:noFill/>
        </p:spPr>
        <p:txBody>
          <a:bodyPr wrap="square">
            <a:spAutoFit/>
          </a:bodyPr>
          <a:lstStyle/>
          <a:p>
            <a:pPr algn="ctr"/>
            <a:r>
              <a:rPr lang="en-US" sz="800" dirty="0"/>
              <a:t>Peter Southwood on Wikimedia Commons. "Purple sea pen."</a:t>
            </a:r>
          </a:p>
        </p:txBody>
      </p:sp>
      <p:pic>
        <p:nvPicPr>
          <p:cNvPr id="3" name="Content Placeholder 6" descr="A photograph shows a sea pen standing vertically on the sea floor.">
            <a:extLst>
              <a:ext uri="{FF2B5EF4-FFF2-40B4-BE49-F238E27FC236}">
                <a16:creationId xmlns:a16="http://schemas.microsoft.com/office/drawing/2014/main" id="{E5BCE4E3-CAE2-7930-7738-729042F72FD2}"/>
              </a:ext>
            </a:extLst>
          </p:cNvPr>
          <p:cNvPicPr>
            <a:picLocks noGrp="1" noChangeAspect="1"/>
          </p:cNvPicPr>
          <p:nvPr>
            <p:ph idx="1"/>
          </p:nvPr>
        </p:nvPicPr>
        <p:blipFill>
          <a:blip r:embed="rId3"/>
          <a:srcRect t="7013" b="6320"/>
          <a:stretch/>
        </p:blipFill>
        <p:spPr>
          <a:xfrm>
            <a:off x="1901952" y="1600200"/>
            <a:ext cx="5340096" cy="3962401"/>
          </a:xfrm>
        </p:spPr>
      </p:pic>
    </p:spTree>
    <p:extLst>
      <p:ext uri="{BB962C8B-B14F-4D97-AF65-F5344CB8AC3E}">
        <p14:creationId xmlns:p14="http://schemas.microsoft.com/office/powerpoint/2010/main" val="2854702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Class Anthozoa</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4587240"/>
          </a:xfrm>
          <a:prstGeom prst="rect">
            <a:avLst/>
          </a:prstGeom>
        </p:spPr>
        <p:txBody>
          <a:bodyPr>
            <a:normAutofit fontScale="77500" lnSpcReduction="20000"/>
          </a:bodyPr>
          <a:lstStyle/>
          <a:p>
            <a:pPr marL="0" indent="0">
              <a:buNone/>
            </a:pPr>
            <a:r>
              <a:rPr lang="en-US" dirty="0"/>
              <a:t>Sea anemones:</a:t>
            </a:r>
          </a:p>
          <a:p>
            <a:r>
              <a:rPr lang="en-US" dirty="0"/>
              <a:t>Mouth:</a:t>
            </a:r>
          </a:p>
          <a:p>
            <a:pPr lvl="1"/>
            <a:r>
              <a:rPr lang="en-US" dirty="0"/>
              <a:t>Surrounded by tentacles with cnidocytes</a:t>
            </a:r>
          </a:p>
          <a:p>
            <a:pPr lvl="1"/>
            <a:r>
              <a:rPr lang="en-US" dirty="0"/>
              <a:t>Lined with ectoderm</a:t>
            </a:r>
          </a:p>
          <a:p>
            <a:r>
              <a:rPr lang="en-US" dirty="0"/>
              <a:t>Pharynx:</a:t>
            </a:r>
          </a:p>
          <a:p>
            <a:pPr lvl="1"/>
            <a:r>
              <a:rPr lang="en-US" dirty="0"/>
              <a:t>Lined with ectoderm</a:t>
            </a:r>
          </a:p>
          <a:p>
            <a:pPr lvl="1"/>
            <a:r>
              <a:rPr lang="en-US" dirty="0"/>
              <a:t>Structure is bilaterally symmetrical</a:t>
            </a:r>
          </a:p>
          <a:p>
            <a:pPr lvl="1"/>
            <a:r>
              <a:rPr lang="en-US" b="1" dirty="0"/>
              <a:t>Siphonoglyph</a:t>
            </a:r>
            <a:r>
              <a:rPr lang="en-US" dirty="0"/>
              <a:t>: tubular structure that serves as an inlet for water into the mantle cavity; on opposite sides of pharynx</a:t>
            </a:r>
          </a:p>
          <a:p>
            <a:pPr lvl="1"/>
            <a:r>
              <a:rPr lang="en-US" dirty="0"/>
              <a:t>Muscular part of digestive system that ingests and egests (expels) food</a:t>
            </a:r>
          </a:p>
          <a:p>
            <a:pPr lvl="1"/>
            <a:r>
              <a:rPr lang="en-US" dirty="0"/>
              <a:t>May be up to two-thirds length of body before opening into gastrovascular cavity</a:t>
            </a:r>
          </a:p>
        </p:txBody>
      </p:sp>
    </p:spTree>
    <p:extLst>
      <p:ext uri="{BB962C8B-B14F-4D97-AF65-F5344CB8AC3E}">
        <p14:creationId xmlns:p14="http://schemas.microsoft.com/office/powerpoint/2010/main" val="2690703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Class Anthozoa</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pPr marL="0" indent="0">
              <a:buNone/>
            </a:pPr>
            <a:r>
              <a:rPr lang="en-US" sz="3400" dirty="0"/>
              <a:t>Sea anemones:</a:t>
            </a:r>
          </a:p>
          <a:p>
            <a:r>
              <a:rPr lang="en-US" sz="3400" dirty="0"/>
              <a:t>Gastrovascular cavity:</a:t>
            </a:r>
          </a:p>
          <a:p>
            <a:pPr lvl="1"/>
            <a:r>
              <a:rPr lang="en-US" sz="3300" dirty="0"/>
              <a:t>Divided into several chambers by longitudinal septa called mesenteries</a:t>
            </a:r>
          </a:p>
          <a:p>
            <a:pPr lvl="2"/>
            <a:r>
              <a:rPr lang="en-US" sz="3300" b="1" dirty="0"/>
              <a:t>Septa</a:t>
            </a:r>
            <a:r>
              <a:rPr lang="en-US" sz="3300" dirty="0"/>
              <a:t>: cell wall division between hyphae</a:t>
            </a:r>
          </a:p>
          <a:p>
            <a:pPr lvl="2"/>
            <a:r>
              <a:rPr lang="en-US" sz="3300" dirty="0"/>
              <a:t>Consists of fold of gastrodermal tissue with layer of mesoglea between sheets of gastrodermis</a:t>
            </a:r>
          </a:p>
          <a:p>
            <a:pPr lvl="2"/>
            <a:r>
              <a:rPr lang="en-US" sz="3300" dirty="0"/>
              <a:t>Do not divide gastrovascular cavity completely; smaller cavities coalesce at pharyngeal opening</a:t>
            </a:r>
          </a:p>
          <a:p>
            <a:pPr lvl="2"/>
            <a:r>
              <a:rPr lang="en-US" sz="3300" dirty="0"/>
              <a:t>Benefit: Appears to increase surface area for absorption of nutrients and gas exchange and provide mechanical support for body</a:t>
            </a:r>
          </a:p>
        </p:txBody>
      </p:sp>
    </p:spTree>
    <p:extLst>
      <p:ext uri="{BB962C8B-B14F-4D97-AF65-F5344CB8AC3E}">
        <p14:creationId xmlns:p14="http://schemas.microsoft.com/office/powerpoint/2010/main" val="806457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3797963"/>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Compare</a:t>
            </a:r>
            <a:r>
              <a:rPr lang="en-US" dirty="0"/>
              <a:t> structural and organization characteristics of Porifera and Cnidaria.</a:t>
            </a:r>
          </a:p>
          <a:p>
            <a:pPr marL="457200" indent="-457200">
              <a:buFont typeface="Arial" panose="020B0604020202020204" pitchFamily="34" charset="0"/>
              <a:buChar char="•"/>
              <a:tabLst>
                <a:tab pos="457200" algn="l"/>
              </a:tabLst>
            </a:pPr>
            <a:r>
              <a:rPr lang="en-US" b="1" i="0" dirty="0"/>
              <a:t>Describe</a:t>
            </a:r>
            <a:r>
              <a:rPr lang="en-US" i="0" dirty="0"/>
              <a:t> the identifying features of the major cnidarian classes.</a:t>
            </a:r>
          </a:p>
          <a:p>
            <a:pPr marL="457200" indent="-457200">
              <a:buFont typeface="Arial" panose="020B0604020202020204" pitchFamily="34" charset="0"/>
              <a:buChar char="•"/>
              <a:tabLst>
                <a:tab pos="457200" algn="l"/>
              </a:tabLst>
            </a:pPr>
            <a:r>
              <a:rPr lang="en-US" b="1" i="0" dirty="0"/>
              <a:t>Describe</a:t>
            </a:r>
            <a:r>
              <a:rPr lang="en-US" i="0" dirty="0"/>
              <a:t> the progressive development of tissues and their relevance to animal complexity.</a:t>
            </a:r>
            <a:endParaRPr lang="en-US" dirty="0"/>
          </a:p>
          <a:p>
            <a:pPr marL="457200" indent="-457200">
              <a:buFont typeface="Arial" panose="020B0604020202020204" pitchFamily="34" charset="0"/>
              <a:buChar char="•"/>
              <a:tabLst>
                <a:tab pos="457200" algn="l"/>
              </a:tabLst>
            </a:pPr>
            <a:r>
              <a:rPr lang="en-US" b="1" i="0" dirty="0"/>
              <a:t>Identify</a:t>
            </a:r>
            <a:r>
              <a:rPr lang="en-US" i="0" dirty="0"/>
              <a:t> the two general body forms found in the Cnidaria.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Class Anthozoa</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pPr marL="0" indent="0">
              <a:buNone/>
            </a:pPr>
            <a:r>
              <a:rPr lang="en-US" dirty="0"/>
              <a:t>Sea anemones:</a:t>
            </a:r>
          </a:p>
          <a:p>
            <a:r>
              <a:rPr lang="en-US" dirty="0"/>
              <a:t>Feed on small fish and shrimp, immobilizing them with nematocysts</a:t>
            </a:r>
          </a:p>
          <a:p>
            <a:r>
              <a:rPr lang="en-US" dirty="0"/>
              <a:t>Some establish mutualistic relationships with hermit crabs when crabs attach them to their shell</a:t>
            </a:r>
          </a:p>
          <a:p>
            <a:pPr lvl="1"/>
            <a:r>
              <a:rPr lang="en-US" dirty="0"/>
              <a:t>Anemone gets food particles from prey caught by crab</a:t>
            </a:r>
          </a:p>
          <a:p>
            <a:pPr lvl="1"/>
            <a:r>
              <a:rPr lang="en-US" dirty="0"/>
              <a:t>Crab protected from predators by stinging cells of anemone</a:t>
            </a:r>
          </a:p>
          <a:p>
            <a:r>
              <a:rPr lang="en-US" dirty="0"/>
              <a:t>Some establish mutualistic relationships with some species of clownfish (anemone fish)</a:t>
            </a:r>
          </a:p>
          <a:p>
            <a:pPr lvl="1"/>
            <a:r>
              <a:rPr lang="en-US" dirty="0"/>
              <a:t>Clownfish build up immunity to toxins in nematocysts and secrete protective mucus that protects them from being stung</a:t>
            </a:r>
          </a:p>
        </p:txBody>
      </p:sp>
    </p:spTree>
    <p:extLst>
      <p:ext uri="{BB962C8B-B14F-4D97-AF65-F5344CB8AC3E}">
        <p14:creationId xmlns:p14="http://schemas.microsoft.com/office/powerpoint/2010/main" val="388289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Class Anthozoa</a:t>
            </a:r>
            <a:r>
              <a:rPr lang="en-US" sz="1400" baseline="-25000" dirty="0"/>
              <a:t>5</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Autofit/>
          </a:bodyPr>
          <a:lstStyle/>
          <a:p>
            <a:pPr marL="0" indent="0">
              <a:buNone/>
            </a:pPr>
            <a:r>
              <a:rPr lang="en-US" sz="1800" dirty="0"/>
              <a:t>Corals:</a:t>
            </a:r>
          </a:p>
          <a:p>
            <a:r>
              <a:rPr lang="en-US" sz="1800" dirty="0"/>
              <a:t>Structure of polyps like anemones but individual polyps are smaller and part of colony, which can be massive</a:t>
            </a:r>
          </a:p>
          <a:p>
            <a:r>
              <a:rPr lang="en-US" sz="1800" dirty="0"/>
              <a:t>Feed on smaller planktonic organisms (e.g., algae, bacteria, and invertebrate larvae)</a:t>
            </a:r>
          </a:p>
          <a:p>
            <a:r>
              <a:rPr lang="en-US" sz="1800" dirty="0"/>
              <a:t>Some have mutualistic, symbiotic associations with dinoflagellate algae (zooxanthellae)</a:t>
            </a:r>
          </a:p>
          <a:p>
            <a:pPr lvl="1"/>
            <a:r>
              <a:rPr lang="en-US" sz="1800" dirty="0"/>
              <a:t>Corals give algae shelter</a:t>
            </a:r>
          </a:p>
          <a:p>
            <a:pPr lvl="1"/>
            <a:r>
              <a:rPr lang="en-US" sz="1800" dirty="0"/>
              <a:t>Algae give reefs their colors and supply both organisms with nutrients</a:t>
            </a:r>
          </a:p>
          <a:p>
            <a:pPr lvl="1"/>
            <a:r>
              <a:rPr lang="en-US" sz="1800" dirty="0"/>
              <a:t>Relationship began over 210 MYA; arose during time of massive worldwide coral-reef expansion and suggests interconnection of algae and coral is crucial for health of coral reefs</a:t>
            </a:r>
          </a:p>
          <a:p>
            <a:r>
              <a:rPr lang="en-US" sz="1800" dirty="0"/>
              <a:t>Provide habitats for one-fourth of marine life</a:t>
            </a:r>
          </a:p>
          <a:p>
            <a:r>
              <a:rPr lang="en-US" sz="1800" dirty="0"/>
              <a:t>Threatened by ocean warming and increasing acidification that cause corals to expel algae and turn white (coral bleaching)</a:t>
            </a:r>
          </a:p>
        </p:txBody>
      </p:sp>
    </p:spTree>
    <p:extLst>
      <p:ext uri="{BB962C8B-B14F-4D97-AF65-F5344CB8AC3E}">
        <p14:creationId xmlns:p14="http://schemas.microsoft.com/office/powerpoint/2010/main" val="2770540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Class Anthozoa</a:t>
            </a:r>
            <a:r>
              <a:rPr lang="en-US" sz="1400" baseline="-25000" dirty="0"/>
              <a:t>6</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dirty="0"/>
              <a:t>Remain polypoid (in polyp form) throughout lives</a:t>
            </a:r>
          </a:p>
          <a:p>
            <a:r>
              <a:rPr lang="en-US" dirty="0"/>
              <a:t>Reproduce asexually by budding or fragmentation or sexually by producing gametes</a:t>
            </a:r>
          </a:p>
          <a:p>
            <a:pPr lvl="1"/>
            <a:r>
              <a:rPr lang="en-US" dirty="0"/>
              <a:t>Male or female gametes produced by polyp fuse, which produces free-swimming planula larva</a:t>
            </a:r>
          </a:p>
          <a:p>
            <a:pPr lvl="1"/>
            <a:r>
              <a:rPr lang="en-US" dirty="0"/>
              <a:t>Larva settles on suitable substratum and develops into sessile polyp</a:t>
            </a:r>
          </a:p>
        </p:txBody>
      </p:sp>
    </p:spTree>
    <p:extLst>
      <p:ext uri="{BB962C8B-B14F-4D97-AF65-F5344CB8AC3E}">
        <p14:creationId xmlns:p14="http://schemas.microsoft.com/office/powerpoint/2010/main" val="3104549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Class Scyphozoa</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dirty="0"/>
              <a:t>Includes all marine jellies (200 known species)</a:t>
            </a:r>
          </a:p>
          <a:p>
            <a:r>
              <a:rPr lang="en-US" dirty="0"/>
              <a:t>Medusa prominent life-cycle stage, but there is polyp stage in most species</a:t>
            </a:r>
          </a:p>
          <a:p>
            <a:r>
              <a:rPr lang="en-US" dirty="0"/>
              <a:t>Most range from 2 to 40 cm in length</a:t>
            </a:r>
          </a:p>
          <a:p>
            <a:pPr lvl="1"/>
            <a:r>
              <a:rPr lang="en-US" dirty="0"/>
              <a:t>Largest species: </a:t>
            </a:r>
            <a:r>
              <a:rPr lang="en-US" i="1" dirty="0"/>
              <a:t>Cyanea capillata </a:t>
            </a:r>
            <a:r>
              <a:rPr lang="en-US" dirty="0"/>
              <a:t>(2 meters in diameter)</a:t>
            </a:r>
          </a:p>
          <a:p>
            <a:r>
              <a:rPr lang="en-US" dirty="0"/>
              <a:t>Bell-like morphology</a:t>
            </a:r>
          </a:p>
          <a:p>
            <a:r>
              <a:rPr lang="en-US" dirty="0"/>
              <a:t>Most of life cycle as free-swimming, solitary carnivores</a:t>
            </a:r>
          </a:p>
        </p:txBody>
      </p:sp>
    </p:spTree>
    <p:extLst>
      <p:ext uri="{BB962C8B-B14F-4D97-AF65-F5344CB8AC3E}">
        <p14:creationId xmlns:p14="http://schemas.microsoft.com/office/powerpoint/2010/main" val="4107176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28.2 Figure 6</a:t>
            </a:r>
            <a:endParaRPr lang="en-US" sz="3200" dirty="0">
              <a:solidFill>
                <a:schemeClr val="accent1"/>
              </a:solidFill>
            </a:endParaRPr>
          </a:p>
        </p:txBody>
      </p:sp>
      <p:sp>
        <p:nvSpPr>
          <p:cNvPr id="7" name="Photo Credit 1">
            <a:extLst>
              <a:ext uri="{FF2B5EF4-FFF2-40B4-BE49-F238E27FC236}">
                <a16:creationId xmlns:a16="http://schemas.microsoft.com/office/drawing/2014/main" id="{BEA568DD-3135-2A25-0ED8-BCC71D50EDEC}"/>
              </a:ext>
            </a:extLst>
          </p:cNvPr>
          <p:cNvSpPr txBox="1"/>
          <p:nvPr/>
        </p:nvSpPr>
        <p:spPr>
          <a:xfrm>
            <a:off x="2286000" y="5791200"/>
            <a:ext cx="4572000" cy="215444"/>
          </a:xfrm>
          <a:prstGeom prst="rect">
            <a:avLst/>
          </a:prstGeom>
          <a:noFill/>
        </p:spPr>
        <p:txBody>
          <a:bodyPr wrap="square">
            <a:spAutoFit/>
          </a:bodyPr>
          <a:lstStyle/>
          <a:p>
            <a:pPr algn="ctr"/>
            <a:r>
              <a:rPr lang="en-US" sz="800" dirty="0"/>
              <a:t>Leonardolo on Wikimedia Commons. "Sea jelly."</a:t>
            </a:r>
          </a:p>
        </p:txBody>
      </p:sp>
      <p:pic>
        <p:nvPicPr>
          <p:cNvPr id="2" name="Content Placeholder 6" descr="Two images: image (a) shows a photo of a bright red jellyfish with a dome-shaped body. Long tentacles drift from the bottom edge of the dome, and ribbonlike appendages trail from the middle of the body. ">
            <a:extLst>
              <a:ext uri="{FF2B5EF4-FFF2-40B4-BE49-F238E27FC236}">
                <a16:creationId xmlns:a16="http://schemas.microsoft.com/office/drawing/2014/main" id="{83C92968-8A8E-FFB7-0F42-C1BF6DF00A47}"/>
              </a:ext>
            </a:extLst>
          </p:cNvPr>
          <p:cNvPicPr>
            <a:picLocks noGrp="1" noChangeAspect="1"/>
          </p:cNvPicPr>
          <p:nvPr>
            <p:ph idx="1"/>
          </p:nvPr>
        </p:nvPicPr>
        <p:blipFill>
          <a:blip r:embed="rId3"/>
          <a:srcRect t="7843" b="4971"/>
          <a:stretch/>
        </p:blipFill>
        <p:spPr>
          <a:xfrm>
            <a:off x="457200" y="1905000"/>
            <a:ext cx="8229600" cy="3276601"/>
          </a:xfrm>
        </p:spPr>
      </p:pic>
    </p:spTree>
    <p:extLst>
      <p:ext uri="{BB962C8B-B14F-4D97-AF65-F5344CB8AC3E}">
        <p14:creationId xmlns:p14="http://schemas.microsoft.com/office/powerpoint/2010/main" val="903062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Class Scyphozoa</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0000" lnSpcReduction="20000"/>
          </a:bodyPr>
          <a:lstStyle/>
          <a:p>
            <a:r>
              <a:rPr lang="en-US" dirty="0"/>
              <a:t>Digestion:</a:t>
            </a:r>
          </a:p>
          <a:p>
            <a:pPr lvl="1"/>
            <a:r>
              <a:rPr lang="en-US" dirty="0"/>
              <a:t>Mouth opening on underside of animal, surrounded by hollow tentacles with nematocysts</a:t>
            </a:r>
          </a:p>
          <a:p>
            <a:pPr lvl="1"/>
            <a:r>
              <a:rPr lang="en-US" dirty="0"/>
              <a:t>Mouth leads to gastrovascular cavity, which may be sectioned into four interconnected sacs (diverticuli)</a:t>
            </a:r>
          </a:p>
          <a:p>
            <a:pPr lvl="1"/>
            <a:r>
              <a:rPr lang="en-US" dirty="0"/>
              <a:t>Digestive system may branch further into radial canals</a:t>
            </a:r>
          </a:p>
          <a:p>
            <a:pPr lvl="2"/>
            <a:r>
              <a:rPr lang="en-US" sz="2900" dirty="0"/>
              <a:t>Serves two functions: To increase surface area for nutrient absorption and diffusion and to support body of animal</a:t>
            </a:r>
          </a:p>
          <a:p>
            <a:r>
              <a:rPr lang="en-US" dirty="0"/>
              <a:t>Nerve cells:</a:t>
            </a:r>
          </a:p>
          <a:p>
            <a:pPr lvl="1"/>
            <a:r>
              <a:rPr lang="en-US" dirty="0"/>
              <a:t>Organized in nerve net that extends over entire body, with nerve ring around edge of bell</a:t>
            </a:r>
          </a:p>
          <a:p>
            <a:pPr lvl="1"/>
            <a:r>
              <a:rPr lang="en-US" dirty="0"/>
              <a:t>Rhopalia (clusters of sensory organs) may be present in pockets in edge of bell</a:t>
            </a:r>
          </a:p>
          <a:p>
            <a:pPr lvl="1"/>
            <a:r>
              <a:rPr lang="en-US" dirty="0"/>
              <a:t>Have ring of muscles lining dome of body (provides contractile force required for swimming and drawing in food)</a:t>
            </a:r>
          </a:p>
        </p:txBody>
      </p:sp>
    </p:spTree>
    <p:extLst>
      <p:ext uri="{BB962C8B-B14F-4D97-AF65-F5344CB8AC3E}">
        <p14:creationId xmlns:p14="http://schemas.microsoft.com/office/powerpoint/2010/main" val="3726381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Class Scyphozoa</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0" indent="0">
              <a:buNone/>
            </a:pPr>
            <a:r>
              <a:rPr lang="en-US" dirty="0"/>
              <a:t>Reproduction:</a:t>
            </a:r>
          </a:p>
          <a:p>
            <a:r>
              <a:rPr lang="en-US" dirty="0"/>
              <a:t>Separate sexes</a:t>
            </a:r>
          </a:p>
          <a:p>
            <a:r>
              <a:rPr lang="en-US" dirty="0"/>
              <a:t>Gonads formed from gastrodermis</a:t>
            </a:r>
          </a:p>
          <a:p>
            <a:r>
              <a:rPr lang="en-US" dirty="0"/>
              <a:t>Gametes expelled through mouth</a:t>
            </a:r>
          </a:p>
          <a:p>
            <a:r>
              <a:rPr lang="en-US" dirty="0"/>
              <a:t>Planula larvae formed by external fertilization and settle on substratum in polypoid form</a:t>
            </a:r>
          </a:p>
          <a:p>
            <a:r>
              <a:rPr lang="en-US" dirty="0"/>
              <a:t>Polyps bud to form additional polyps or immediately produce medusa buds</a:t>
            </a:r>
          </a:p>
          <a:p>
            <a:r>
              <a:rPr lang="en-US" dirty="0"/>
              <a:t>In some, planula larva develop directly into medusa</a:t>
            </a:r>
          </a:p>
          <a:p>
            <a:r>
              <a:rPr lang="en-US" dirty="0"/>
              <a:t>Life cycle includes both sexual medusoid and asexual polypoid body forms</a:t>
            </a:r>
            <a:endParaRPr lang="en-US" dirty="0">
              <a:solidFill>
                <a:srgbClr val="0000FF"/>
              </a:solidFill>
            </a:endParaRPr>
          </a:p>
        </p:txBody>
      </p:sp>
    </p:spTree>
    <p:extLst>
      <p:ext uri="{BB962C8B-B14F-4D97-AF65-F5344CB8AC3E}">
        <p14:creationId xmlns:p14="http://schemas.microsoft.com/office/powerpoint/2010/main" val="4159655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28.2 Figure 7</a:t>
            </a:r>
            <a:endParaRPr lang="en-US" sz="3200" dirty="0">
              <a:solidFill>
                <a:schemeClr val="accent1"/>
              </a:solidFill>
            </a:endParaRPr>
          </a:p>
        </p:txBody>
      </p:sp>
      <p:pic>
        <p:nvPicPr>
          <p:cNvPr id="2" name="Content Placeholder 6" descr="The illustration shows the reproductive cycle of a jellyfish, which begins when sperm fertilizes an egg, forming a zygote. The zygote divides and grows into a planula larva, which looks like a swimming millipede. The planula larva fixates itself to the sea bottom and grows into a tube-shaped polyp. The polyp forms tentacles and becomes a young colony, forming buds. Buds break off from the polyp and become dome-shaped ephyra, which resemble small jellyfish. The ephyra grow into medusas, the mature forms of the jellyfish.">
            <a:extLst>
              <a:ext uri="{FF2B5EF4-FFF2-40B4-BE49-F238E27FC236}">
                <a16:creationId xmlns:a16="http://schemas.microsoft.com/office/drawing/2014/main" id="{95A04127-3956-BD9B-389A-A63C03A22C15}"/>
              </a:ext>
            </a:extLst>
          </p:cNvPr>
          <p:cNvPicPr>
            <a:picLocks noGrp="1" noChangeAspect="1"/>
          </p:cNvPicPr>
          <p:nvPr>
            <p:ph idx="1"/>
          </p:nvPr>
        </p:nvPicPr>
        <p:blipFill>
          <a:blip r:embed="rId3"/>
          <a:srcRect t="7013" b="6320"/>
          <a:stretch/>
        </p:blipFill>
        <p:spPr>
          <a:xfrm>
            <a:off x="1012874" y="1333499"/>
            <a:ext cx="7118252" cy="4191001"/>
          </a:xfrm>
        </p:spPr>
      </p:pic>
    </p:spTree>
    <p:extLst>
      <p:ext uri="{BB962C8B-B14F-4D97-AF65-F5344CB8AC3E}">
        <p14:creationId xmlns:p14="http://schemas.microsoft.com/office/powerpoint/2010/main" val="3082713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Class Cubozoa</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4587240"/>
          </a:xfrm>
          <a:prstGeom prst="rect">
            <a:avLst/>
          </a:prstGeom>
        </p:spPr>
        <p:txBody>
          <a:bodyPr>
            <a:normAutofit/>
          </a:bodyPr>
          <a:lstStyle/>
          <a:p>
            <a:r>
              <a:rPr lang="en-US" dirty="0"/>
              <a:t>Includes jellies with box-shaped medusa (box jellyfish)</a:t>
            </a:r>
          </a:p>
          <a:p>
            <a:r>
              <a:rPr lang="en-US" dirty="0"/>
              <a:t>Range from 15 to 25 cm (not as large as Scyphozoa)</a:t>
            </a:r>
          </a:p>
          <a:p>
            <a:r>
              <a:rPr lang="en-US" dirty="0"/>
              <a:t>Display morphological and anatomical characteristics like scyphozoans; difference in arrangement of tentacles</a:t>
            </a:r>
          </a:p>
          <a:p>
            <a:pPr lvl="1"/>
            <a:r>
              <a:rPr lang="en-US" dirty="0"/>
              <a:t>Have muscular pads (pedalia) at corners of square bell canopy, with one or more tentacles attached to each pedalium</a:t>
            </a:r>
          </a:p>
          <a:p>
            <a:endParaRPr lang="en-US" dirty="0"/>
          </a:p>
        </p:txBody>
      </p:sp>
    </p:spTree>
    <p:extLst>
      <p:ext uri="{BB962C8B-B14F-4D97-AF65-F5344CB8AC3E}">
        <p14:creationId xmlns:p14="http://schemas.microsoft.com/office/powerpoint/2010/main" val="2775479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Class Cubozoa</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1996440"/>
          </a:xfrm>
          <a:prstGeom prst="rect">
            <a:avLst/>
          </a:prstGeom>
        </p:spPr>
        <p:txBody>
          <a:bodyPr>
            <a:normAutofit fontScale="92500" lnSpcReduction="20000"/>
          </a:bodyPr>
          <a:lstStyle/>
          <a:p>
            <a:pPr marL="0" indent="0">
              <a:buNone/>
            </a:pPr>
            <a:r>
              <a:rPr lang="en-US" dirty="0"/>
              <a:t>Digestion:</a:t>
            </a:r>
          </a:p>
          <a:p>
            <a:r>
              <a:rPr lang="en-US" dirty="0"/>
              <a:t>May extend into pedalia</a:t>
            </a:r>
          </a:p>
          <a:p>
            <a:r>
              <a:rPr lang="en-US" dirty="0"/>
              <a:t>Nematocysts arranged in spiral along tentacles, which helps to subdue and capture prey</a:t>
            </a:r>
          </a:p>
          <a:p>
            <a:r>
              <a:rPr lang="en-US" dirty="0"/>
              <a:t>Most venomous of all cnidarians</a:t>
            </a:r>
          </a:p>
        </p:txBody>
      </p:sp>
      <p:sp>
        <p:nvSpPr>
          <p:cNvPr id="4" name="Caption 1">
            <a:extLst>
              <a:ext uri="{FF2B5EF4-FFF2-40B4-BE49-F238E27FC236}">
                <a16:creationId xmlns:a16="http://schemas.microsoft.com/office/drawing/2014/main" id="{0FF9B92E-3A9A-1022-A5B7-E1780F1E783D}"/>
              </a:ext>
              <a:ext uri="{C183D7F6-B498-43B3-948B-1728B52AA6E4}">
                <adec:decorative xmlns:adec="http://schemas.microsoft.com/office/drawing/2017/decorative" val="0"/>
              </a:ext>
            </a:extLst>
          </p:cNvPr>
          <p:cNvSpPr txBox="1"/>
          <p:nvPr/>
        </p:nvSpPr>
        <p:spPr>
          <a:xfrm>
            <a:off x="96460" y="3609055"/>
            <a:ext cx="3048000" cy="2462213"/>
          </a:xfrm>
          <a:prstGeom prst="rect">
            <a:avLst/>
          </a:prstGeom>
          <a:noFill/>
        </p:spPr>
        <p:txBody>
          <a:bodyPr wrap="square" rtlCol="0">
            <a:spAutoFit/>
          </a:bodyPr>
          <a:lstStyle/>
          <a:p>
            <a:r>
              <a:rPr lang="en-US" sz="1400" b="1" dirty="0"/>
              <a:t>28.2 Figure 8: </a:t>
            </a:r>
            <a:r>
              <a:rPr lang="en-US" sz="1400" dirty="0"/>
              <a:t>The (a) tiny cubozoan jelly </a:t>
            </a:r>
            <a:r>
              <a:rPr lang="en-US" sz="1400" i="1" dirty="0"/>
              <a:t>Malo kingi</a:t>
            </a:r>
            <a:r>
              <a:rPr lang="en-US" sz="1400" dirty="0"/>
              <a:t> has four muscular pedalia to which the tentacles attach. (b) </a:t>
            </a:r>
            <a:r>
              <a:rPr lang="en-US" sz="1400" i="1" dirty="0"/>
              <a:t>M. kingi </a:t>
            </a:r>
            <a:r>
              <a:rPr lang="en-US" sz="1400" dirty="0"/>
              <a:t>is one of two species of jellies known to cause Irukandji syndrome, a condition characterized by excruciating muscle pain, vomiting, increased heart rate, and psychological symptoms. (c) A sign on a beach in northern Australia warns swimmers of the danger.</a:t>
            </a:r>
          </a:p>
        </p:txBody>
      </p:sp>
      <p:pic>
        <p:nvPicPr>
          <p:cNvPr id="2" name="Content Placeholder 6" descr="Three images: (a) shows a tiny jelly smaller than a penny, (b) shows an illustration of that jelly, (c) shows a road sign warning of jellies that says, &quot;Marine stingers are present in these waters during the summer months.&quot;">
            <a:extLst>
              <a:ext uri="{FF2B5EF4-FFF2-40B4-BE49-F238E27FC236}">
                <a16:creationId xmlns:a16="http://schemas.microsoft.com/office/drawing/2014/main" id="{8C1917BB-903A-AC7D-A07B-0E57A580DF7F}"/>
              </a:ext>
            </a:extLst>
          </p:cNvPr>
          <p:cNvPicPr>
            <a:picLocks noChangeAspect="1"/>
          </p:cNvPicPr>
          <p:nvPr/>
        </p:nvPicPr>
        <p:blipFill>
          <a:blip r:embed="rId2"/>
          <a:srcRect l="926" t="7000" r="926" b="9667"/>
          <a:stretch/>
        </p:blipFill>
        <p:spPr>
          <a:xfrm>
            <a:off x="3162045" y="3200400"/>
            <a:ext cx="5860306" cy="2764295"/>
          </a:xfrm>
          <a:prstGeom prst="rect">
            <a:avLst/>
          </a:prstGeom>
        </p:spPr>
      </p:pic>
      <p:sp>
        <p:nvSpPr>
          <p:cNvPr id="5" name="Photo Credit 1">
            <a:extLst>
              <a:ext uri="{FF2B5EF4-FFF2-40B4-BE49-F238E27FC236}">
                <a16:creationId xmlns:a16="http://schemas.microsoft.com/office/drawing/2014/main" id="{8A32D601-50B9-247B-77B1-A9BACD2F4787}"/>
              </a:ext>
            </a:extLst>
          </p:cNvPr>
          <p:cNvSpPr txBox="1"/>
          <p:nvPr/>
        </p:nvSpPr>
        <p:spPr>
          <a:xfrm>
            <a:off x="2220988" y="6071268"/>
            <a:ext cx="4572000" cy="461665"/>
          </a:xfrm>
          <a:prstGeom prst="rect">
            <a:avLst/>
          </a:prstGeom>
          <a:noFill/>
        </p:spPr>
        <p:txBody>
          <a:bodyPr wrap="square">
            <a:spAutoFit/>
          </a:bodyPr>
          <a:lstStyle/>
          <a:p>
            <a:pPr algn="ctr"/>
            <a:r>
              <a:rPr lang="en-US" sz="800" dirty="0"/>
              <a:t>GondwanaGirl on Wikimedia Commons. "Irukandji jellyfish."</a:t>
            </a:r>
          </a:p>
          <a:p>
            <a:pPr algn="ctr"/>
            <a:r>
              <a:rPr lang="en-US" sz="800" dirty="0"/>
              <a:t>Ernst Haeckel on Wikimedia Commons. "</a:t>
            </a:r>
            <a:r>
              <a:rPr lang="en-US" sz="800" i="1" dirty="0"/>
              <a:t>Malo kingi</a:t>
            </a:r>
            <a:r>
              <a:rPr lang="en-US" sz="800" dirty="0"/>
              <a:t>."</a:t>
            </a:r>
          </a:p>
          <a:p>
            <a:pPr algn="ctr"/>
            <a:r>
              <a:rPr lang="en-US" sz="800" dirty="0"/>
              <a:t>TydeNet on Wikimedia Commons. "Jellyfish warning sign."</a:t>
            </a:r>
          </a:p>
        </p:txBody>
      </p:sp>
    </p:spTree>
    <p:extLst>
      <p:ext uri="{BB962C8B-B14F-4D97-AF65-F5344CB8AC3E}">
        <p14:creationId xmlns:p14="http://schemas.microsoft.com/office/powerpoint/2010/main" val="89036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Corals, Jellyfish, and Sea Anemones (Phylum Cnidaria)</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0000" lnSpcReduction="20000"/>
          </a:bodyPr>
          <a:lstStyle/>
          <a:p>
            <a:r>
              <a:rPr lang="en-US" b="1" dirty="0"/>
              <a:t>Cnidaria</a:t>
            </a:r>
            <a:r>
              <a:rPr lang="en-US" dirty="0"/>
              <a:t>: phylum of animals that are diploblastic (develop from two embryonic layers, ectoderm and endoderm) and have radial or biradial symmetry</a:t>
            </a:r>
          </a:p>
          <a:p>
            <a:r>
              <a:rPr lang="en-US" dirty="0"/>
              <a:t>Mostly marine species (99%)</a:t>
            </a:r>
          </a:p>
          <a:p>
            <a:r>
              <a:rPr lang="en-US" b="1" dirty="0"/>
              <a:t>Cnidocyte</a:t>
            </a:r>
            <a:r>
              <a:rPr lang="en-US" dirty="0"/>
              <a:t>: specialized stinging cell found in Cnidaria; defining cell type of cnidarians</a:t>
            </a:r>
          </a:p>
          <a:p>
            <a:pPr lvl="1"/>
            <a:r>
              <a:rPr lang="en-US" dirty="0"/>
              <a:t>Located around mouth and on tentacles</a:t>
            </a:r>
          </a:p>
          <a:p>
            <a:pPr lvl="1"/>
            <a:r>
              <a:rPr lang="en-US" dirty="0"/>
              <a:t>Capture prey or repel predators</a:t>
            </a:r>
          </a:p>
          <a:p>
            <a:pPr lvl="1"/>
            <a:r>
              <a:rPr lang="en-US" b="1" dirty="0"/>
              <a:t>Nematocyst</a:t>
            </a:r>
            <a:r>
              <a:rPr lang="en-US" dirty="0"/>
              <a:t>: harpoon-like organelle within cnidocyte with pointed projectile and poison to stun and entangle prey</a:t>
            </a:r>
          </a:p>
          <a:p>
            <a:pPr lvl="2"/>
            <a:r>
              <a:rPr lang="en-US" sz="2600" dirty="0"/>
              <a:t>Contain barbs at base of long, coiled thread</a:t>
            </a:r>
          </a:p>
          <a:p>
            <a:pPr lvl="2"/>
            <a:r>
              <a:rPr lang="en-US" sz="2600" dirty="0"/>
              <a:t>Outer wall of cell has hairlike projection (cnidocil), which detects tactile stimulation; if touched, hollow threads evert at 40,000 times the speed of gravity</a:t>
            </a:r>
          </a:p>
          <a:p>
            <a:pPr lvl="2"/>
            <a:r>
              <a:rPr lang="en-US" sz="2600" dirty="0"/>
              <a:t>Threads then entangle or penetrate flesh of prey or predator, releasing toxins (e.g., neurotoxins and toxins that lead to cell lysis) to immobilize or paralyze</a:t>
            </a:r>
          </a:p>
        </p:txBody>
      </p:sp>
    </p:spTree>
    <p:extLst>
      <p:ext uri="{BB962C8B-B14F-4D97-AF65-F5344CB8AC3E}">
        <p14:creationId xmlns:p14="http://schemas.microsoft.com/office/powerpoint/2010/main" val="16430159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Class Cubozoa</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pPr>
            <a:r>
              <a:rPr lang="en-US" dirty="0"/>
              <a:t>Structure:</a:t>
            </a:r>
          </a:p>
          <a:p>
            <a:r>
              <a:rPr lang="en-US" dirty="0"/>
              <a:t>Unusual because of image-forming eyes, including cornea, lens, and retina</a:t>
            </a:r>
          </a:p>
          <a:p>
            <a:pPr lvl="1"/>
            <a:r>
              <a:rPr lang="en-US" dirty="0"/>
              <a:t>Made of several interactive tissues (called true organs)</a:t>
            </a:r>
          </a:p>
          <a:p>
            <a:pPr lvl="1"/>
            <a:r>
              <a:rPr lang="en-US" dirty="0"/>
              <a:t>Eyes in four clusters at each pair of pedalia</a:t>
            </a:r>
          </a:p>
          <a:p>
            <a:pPr lvl="1"/>
            <a:r>
              <a:rPr lang="en-US" dirty="0"/>
              <a:t>Each cluster has four simple eye spots and two image-forming eyes oriented in different directions</a:t>
            </a:r>
          </a:p>
          <a:p>
            <a:pPr lvl="1"/>
            <a:r>
              <a:rPr lang="en-US" dirty="0"/>
              <a:t>How images processed still a mystery because they have extensive nerve nets but no distinct brain</a:t>
            </a:r>
          </a:p>
          <a:p>
            <a:pPr lvl="1"/>
            <a:r>
              <a:rPr lang="en-US" dirty="0"/>
              <a:t>Eyes help them to be active and effective hunters of small marine animals (e.g., worms, arthropods, fish)</a:t>
            </a:r>
          </a:p>
        </p:txBody>
      </p:sp>
    </p:spTree>
    <p:extLst>
      <p:ext uri="{BB962C8B-B14F-4D97-AF65-F5344CB8AC3E}">
        <p14:creationId xmlns:p14="http://schemas.microsoft.com/office/powerpoint/2010/main" val="2291189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Class Cubozoa</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pPr>
            <a:r>
              <a:rPr lang="en-US" dirty="0"/>
              <a:t>Reproduction:</a:t>
            </a:r>
          </a:p>
          <a:p>
            <a:r>
              <a:rPr lang="en-US" dirty="0"/>
              <a:t>Separate sexes</a:t>
            </a:r>
          </a:p>
          <a:p>
            <a:r>
              <a:rPr lang="en-US" dirty="0"/>
              <a:t>Fertilization occurs inside female</a:t>
            </a:r>
          </a:p>
          <a:p>
            <a:r>
              <a:rPr lang="en-US" dirty="0"/>
              <a:t>Planula larvae may develop inside female or be released (depends on species)</a:t>
            </a:r>
          </a:p>
          <a:p>
            <a:r>
              <a:rPr lang="en-US" dirty="0"/>
              <a:t>Planula develops in polyp, which bud to form more polyps to create colony</a:t>
            </a:r>
          </a:p>
          <a:p>
            <a:r>
              <a:rPr lang="en-US" dirty="0"/>
              <a:t>Polyp transforms into single medusa</a:t>
            </a:r>
            <a:endParaRPr lang="en-US" dirty="0">
              <a:solidFill>
                <a:srgbClr val="0000FF"/>
              </a:solidFill>
            </a:endParaRPr>
          </a:p>
        </p:txBody>
      </p:sp>
    </p:spTree>
    <p:extLst>
      <p:ext uri="{BB962C8B-B14F-4D97-AF65-F5344CB8AC3E}">
        <p14:creationId xmlns:p14="http://schemas.microsoft.com/office/powerpoint/2010/main" val="3463045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2</a:t>
            </a:r>
            <a:endParaRPr lang="en-US" baseline="-25000" dirty="0"/>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1844040"/>
          </a:xfrm>
        </p:spPr>
        <p:txBody>
          <a:bodyPr/>
          <a:lstStyle/>
          <a:p>
            <a:r>
              <a:rPr lang="en-US" dirty="0"/>
              <a:t>As a group, research the most venomous cubozoans and their typical prey. Discuss how the nematocyst arrangement helps them subdue and capture their prey.</a:t>
            </a:r>
          </a:p>
        </p:txBody>
      </p:sp>
    </p:spTree>
    <p:extLst>
      <p:ext uri="{BB962C8B-B14F-4D97-AF65-F5344CB8AC3E}">
        <p14:creationId xmlns:p14="http://schemas.microsoft.com/office/powerpoint/2010/main" val="2457736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Class Hydrozoa</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606040"/>
          </a:xfrm>
          <a:prstGeom prst="rect">
            <a:avLst/>
          </a:prstGeom>
        </p:spPr>
        <p:txBody>
          <a:bodyPr>
            <a:normAutofit fontScale="77500" lnSpcReduction="20000"/>
          </a:bodyPr>
          <a:lstStyle/>
          <a:p>
            <a:r>
              <a:rPr lang="en-US" dirty="0"/>
              <a:t>Diverse group (mostly marine but also freshwater) includes 3,200 species</a:t>
            </a:r>
          </a:p>
          <a:p>
            <a:r>
              <a:rPr lang="en-US" dirty="0"/>
              <a:t>Exhibit both polypoid and medusoid forms</a:t>
            </a:r>
          </a:p>
          <a:p>
            <a:pPr lvl="1"/>
            <a:r>
              <a:rPr lang="en-US" i="1" dirty="0"/>
              <a:t>Hydra </a:t>
            </a:r>
            <a:r>
              <a:rPr lang="en-US" dirty="0"/>
              <a:t>has only polyp form</a:t>
            </a:r>
          </a:p>
          <a:p>
            <a:pPr lvl="1"/>
            <a:r>
              <a:rPr lang="en-US" dirty="0"/>
              <a:t>Medusoid form has velum (muscular veil below margin of bell), giving it the name hydromedusa</a:t>
            </a:r>
          </a:p>
          <a:p>
            <a:pPr lvl="2"/>
            <a:r>
              <a:rPr lang="en-US" dirty="0"/>
              <a:t>Medusoid form of Scyphozoa lacks velum and called scyphomedusa</a:t>
            </a:r>
          </a:p>
        </p:txBody>
      </p:sp>
      <p:pic>
        <p:nvPicPr>
          <p:cNvPr id="2" name="Content Placeholder 14" descr="Five images of organisms from the class Hydrozoa">
            <a:extLst>
              <a:ext uri="{FF2B5EF4-FFF2-40B4-BE49-F238E27FC236}">
                <a16:creationId xmlns:a16="http://schemas.microsoft.com/office/drawing/2014/main" id="{D05932BB-C3E0-227C-5275-243149B33107}"/>
              </a:ext>
            </a:extLst>
          </p:cNvPr>
          <p:cNvPicPr>
            <a:picLocks noChangeAspect="1"/>
          </p:cNvPicPr>
          <p:nvPr/>
        </p:nvPicPr>
        <p:blipFill>
          <a:blip r:embed="rId2"/>
          <a:srcRect l="926" t="10226" r="926" b="15148"/>
          <a:stretch/>
        </p:blipFill>
        <p:spPr>
          <a:xfrm>
            <a:off x="533399" y="3429000"/>
            <a:ext cx="8077200" cy="1828801"/>
          </a:xfrm>
          <a:prstGeom prst="rect">
            <a:avLst/>
          </a:prstGeom>
        </p:spPr>
      </p:pic>
      <p:sp>
        <p:nvSpPr>
          <p:cNvPr id="4" name="Caption 1">
            <a:extLst>
              <a:ext uri="{FF2B5EF4-FFF2-40B4-BE49-F238E27FC236}">
                <a16:creationId xmlns:a16="http://schemas.microsoft.com/office/drawing/2014/main" id="{ACEE5BCA-6E89-53FD-4F2F-A92EE7999C08}"/>
              </a:ext>
              <a:ext uri="{C183D7F6-B498-43B3-948B-1728B52AA6E4}">
                <adec:decorative xmlns:adec="http://schemas.microsoft.com/office/drawing/2017/decorative" val="0"/>
              </a:ext>
            </a:extLst>
          </p:cNvPr>
          <p:cNvSpPr txBox="1"/>
          <p:nvPr/>
        </p:nvSpPr>
        <p:spPr>
          <a:xfrm>
            <a:off x="83244" y="5227385"/>
            <a:ext cx="8977511" cy="738664"/>
          </a:xfrm>
          <a:prstGeom prst="rect">
            <a:avLst/>
          </a:prstGeom>
          <a:noFill/>
        </p:spPr>
        <p:txBody>
          <a:bodyPr wrap="square" rtlCol="0">
            <a:spAutoFit/>
          </a:bodyPr>
          <a:lstStyle/>
          <a:p>
            <a:pPr algn="ctr"/>
            <a:r>
              <a:rPr lang="en-US" sz="1400" b="1" dirty="0"/>
              <a:t>28.2 Figure 9: </a:t>
            </a:r>
            <a:r>
              <a:rPr lang="en-US" sz="1400" dirty="0"/>
              <a:t>(a) The polyp colony </a:t>
            </a:r>
            <a:r>
              <a:rPr lang="en-US" sz="1400" i="1" dirty="0"/>
              <a:t>Obelia</a:t>
            </a:r>
            <a:r>
              <a:rPr lang="en-US" sz="1400" dirty="0"/>
              <a:t>; (b) siphonophore colonies </a:t>
            </a:r>
            <a:r>
              <a:rPr lang="en-US" sz="1400" i="1" dirty="0"/>
              <a:t>Physalia physalis</a:t>
            </a:r>
            <a:r>
              <a:rPr lang="en-US" sz="1400" dirty="0"/>
              <a:t>, known as the Portuguese man o' war; (c) </a:t>
            </a:r>
            <a:r>
              <a:rPr lang="en-US" sz="1400" i="1" dirty="0"/>
              <a:t>Velella bae</a:t>
            </a:r>
            <a:r>
              <a:rPr lang="en-US" sz="1400" dirty="0"/>
              <a:t>; and (d) the solitary polyp </a:t>
            </a:r>
            <a:r>
              <a:rPr lang="en-US" sz="1400" i="1" dirty="0"/>
              <a:t>Hydra</a:t>
            </a:r>
            <a:r>
              <a:rPr lang="en-US" sz="1400" dirty="0"/>
              <a:t> have different body shapes but all belong to the family Hydrozoa. (e) </a:t>
            </a:r>
            <a:r>
              <a:rPr lang="en-US" sz="1400" i="1" dirty="0"/>
              <a:t>Gonionemus vertens </a:t>
            </a:r>
            <a:r>
              <a:rPr lang="en-US" sz="1400" dirty="0"/>
              <a:t>is a hydromedusa found in brackish water.</a:t>
            </a:r>
          </a:p>
        </p:txBody>
      </p:sp>
      <p:sp>
        <p:nvSpPr>
          <p:cNvPr id="5" name="Photo Credit 1">
            <a:extLst>
              <a:ext uri="{FF2B5EF4-FFF2-40B4-BE49-F238E27FC236}">
                <a16:creationId xmlns:a16="http://schemas.microsoft.com/office/drawing/2014/main" id="{EA9623C2-6339-0E21-853E-EFF32BCE9F96}"/>
              </a:ext>
            </a:extLst>
          </p:cNvPr>
          <p:cNvSpPr txBox="1"/>
          <p:nvPr/>
        </p:nvSpPr>
        <p:spPr>
          <a:xfrm>
            <a:off x="2286000" y="6036699"/>
            <a:ext cx="4572000" cy="707886"/>
          </a:xfrm>
          <a:prstGeom prst="rect">
            <a:avLst/>
          </a:prstGeom>
          <a:noFill/>
        </p:spPr>
        <p:txBody>
          <a:bodyPr wrap="square">
            <a:spAutoFit/>
          </a:bodyPr>
          <a:lstStyle/>
          <a:p>
            <a:pPr algn="ctr"/>
            <a:r>
              <a:rPr lang="en-US" sz="800" dirty="0"/>
              <a:t>The Other 95% on Wikimedia Commons. "Polyp colony </a:t>
            </a:r>
            <a:r>
              <a:rPr lang="en-US" sz="800" i="1" dirty="0"/>
              <a:t>Obelia</a:t>
            </a:r>
            <a:r>
              <a:rPr lang="en-US" sz="800" dirty="0"/>
              <a:t>."</a:t>
            </a:r>
          </a:p>
          <a:p>
            <a:pPr algn="ctr"/>
            <a:r>
              <a:rPr lang="en-US" sz="800" dirty="0"/>
              <a:t>NOAA/OER on Wikimedia Commons. "Portuguese man o' war."</a:t>
            </a:r>
          </a:p>
          <a:p>
            <a:pPr algn="ctr"/>
            <a:r>
              <a:rPr lang="en-US" sz="800" dirty="0"/>
              <a:t>Jymm on Wikimedia Commons. "</a:t>
            </a:r>
            <a:r>
              <a:rPr lang="en-US" sz="800" i="1" dirty="0"/>
              <a:t>Velella bae</a:t>
            </a:r>
            <a:r>
              <a:rPr lang="en-US" sz="800" dirty="0"/>
              <a:t>."</a:t>
            </a:r>
          </a:p>
          <a:p>
            <a:pPr algn="ctr"/>
            <a:r>
              <a:rPr lang="en-US" sz="800" dirty="0"/>
              <a:t>Oinari-san on Wikimedia Commons. "</a:t>
            </a:r>
            <a:r>
              <a:rPr lang="en-US" sz="800" i="1" dirty="0"/>
              <a:t>Hydra</a:t>
            </a:r>
            <a:r>
              <a:rPr lang="en-US" sz="800" dirty="0"/>
              <a:t> polyp."</a:t>
            </a:r>
          </a:p>
          <a:p>
            <a:pPr algn="ctr"/>
            <a:r>
              <a:rPr lang="en-US" sz="800" dirty="0"/>
              <a:t>A.C. Tatarinov on Wikimedia Commons. "</a:t>
            </a:r>
            <a:r>
              <a:rPr lang="en-US" sz="800" i="1" dirty="0"/>
              <a:t>Gonionemus vertens</a:t>
            </a:r>
            <a:r>
              <a:rPr lang="en-US" sz="800" dirty="0"/>
              <a:t>."</a:t>
            </a:r>
          </a:p>
        </p:txBody>
      </p:sp>
    </p:spTree>
    <p:extLst>
      <p:ext uri="{BB962C8B-B14F-4D97-AF65-F5344CB8AC3E}">
        <p14:creationId xmlns:p14="http://schemas.microsoft.com/office/powerpoint/2010/main" val="5004597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Class Hydrozoa</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a:bodyPr>
          <a:lstStyle/>
          <a:p>
            <a:pPr marL="0" indent="0">
              <a:buNone/>
            </a:pPr>
            <a:r>
              <a:rPr lang="en-US" dirty="0"/>
              <a:t>Structure:</a:t>
            </a:r>
          </a:p>
          <a:p>
            <a:r>
              <a:rPr lang="en-US" dirty="0"/>
              <a:t>Polyp form shows cylindrical morphology with central gastrovascular cavity lined by gastrodermis</a:t>
            </a:r>
          </a:p>
          <a:p>
            <a:r>
              <a:rPr lang="en-US" dirty="0"/>
              <a:t>Gastrodermis and epidermis have layer of mesoglea between them</a:t>
            </a:r>
          </a:p>
          <a:p>
            <a:r>
              <a:rPr lang="en-US" dirty="0"/>
              <a:t>Mouth opening, surrounded by tentacles, present at oral end</a:t>
            </a:r>
          </a:p>
          <a:p>
            <a:r>
              <a:rPr lang="en-US" dirty="0"/>
              <a:t>Form sessile, branched colonies of specialized polyps that share common, branching gastrovascular cavity (coenosarc), like in colonial hydroid </a:t>
            </a:r>
            <a:r>
              <a:rPr lang="en-US" i="1" dirty="0"/>
              <a:t>Obelia</a:t>
            </a:r>
            <a:endParaRPr lang="en-US" dirty="0"/>
          </a:p>
        </p:txBody>
      </p:sp>
    </p:spTree>
    <p:extLst>
      <p:ext uri="{BB962C8B-B14F-4D97-AF65-F5344CB8AC3E}">
        <p14:creationId xmlns:p14="http://schemas.microsoft.com/office/powerpoint/2010/main" val="578559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Class Hydrozoa</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Autofit/>
          </a:bodyPr>
          <a:lstStyle/>
          <a:p>
            <a:pPr marL="0" indent="0">
              <a:buNone/>
            </a:pPr>
            <a:r>
              <a:rPr lang="en-US" sz="2000" dirty="0"/>
              <a:t>Free-floating colonial species call siphonophores</a:t>
            </a:r>
          </a:p>
          <a:p>
            <a:r>
              <a:rPr lang="en-US" sz="2000" dirty="0"/>
              <a:t>Contain both medusoid and polypoid specialized for feeding, defense, or reproduction</a:t>
            </a:r>
          </a:p>
          <a:p>
            <a:r>
              <a:rPr lang="en-US" sz="2000" dirty="0"/>
              <a:t>Rainbow float of </a:t>
            </a:r>
            <a:r>
              <a:rPr lang="pt-BR" sz="2000" dirty="0"/>
              <a:t>Portuguese man o' war (</a:t>
            </a:r>
            <a:r>
              <a:rPr lang="pt-BR" sz="2000" i="1" dirty="0"/>
              <a:t>Physalia physalis</a:t>
            </a:r>
            <a:r>
              <a:rPr lang="pt-BR" sz="2000" dirty="0"/>
              <a:t>) creates pneumatophore (regulates buoyancy by filling and expelling CO</a:t>
            </a:r>
            <a:r>
              <a:rPr lang="pt-BR" sz="2000" baseline="-25000" dirty="0"/>
              <a:t>2</a:t>
            </a:r>
            <a:r>
              <a:rPr lang="pt-BR" sz="2000" dirty="0"/>
              <a:t> gas)</a:t>
            </a:r>
          </a:p>
          <a:p>
            <a:pPr lvl="1"/>
            <a:r>
              <a:rPr lang="en-US" sz="2000" dirty="0"/>
              <a:t>Appear to be single organism, but even tentacles composed of zooids (individual organisms) with nematocysts</a:t>
            </a:r>
          </a:p>
          <a:p>
            <a:pPr lvl="1"/>
            <a:r>
              <a:rPr lang="en-US" sz="2000" dirty="0"/>
              <a:t>Makes </a:t>
            </a:r>
            <a:r>
              <a:rPr lang="en-US" sz="2000" i="1" dirty="0"/>
              <a:t>P. physalis</a:t>
            </a:r>
            <a:r>
              <a:rPr lang="en-US" sz="2000" dirty="0"/>
              <a:t> a free-floating hydrozoan colony</a:t>
            </a:r>
          </a:p>
          <a:p>
            <a:pPr lvl="2"/>
            <a:r>
              <a:rPr lang="en-US" sz="2000" dirty="0"/>
              <a:t>Each one made up of hundreds of organisms with specialized functions, like motility and buoyancy, feeding, reproduction, and defense</a:t>
            </a:r>
          </a:p>
          <a:p>
            <a:pPr lvl="1"/>
            <a:r>
              <a:rPr lang="en-US" sz="2000" dirty="0"/>
              <a:t>Carnivorous, feeding on soft-bodied marine animals</a:t>
            </a:r>
          </a:p>
          <a:p>
            <a:pPr lvl="1"/>
            <a:r>
              <a:rPr lang="en-US" sz="2000" dirty="0"/>
              <a:t>Lack stomachs and have specialized polyps (gastrozooids) to digest prey in open water</a:t>
            </a:r>
          </a:p>
        </p:txBody>
      </p:sp>
    </p:spTree>
    <p:extLst>
      <p:ext uri="{BB962C8B-B14F-4D97-AF65-F5344CB8AC3E}">
        <p14:creationId xmlns:p14="http://schemas.microsoft.com/office/powerpoint/2010/main" val="26396119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Class Hydrozoa</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r>
              <a:rPr lang="en-US" dirty="0"/>
              <a:t>Reproduction:</a:t>
            </a:r>
          </a:p>
          <a:p>
            <a:pPr lvl="1"/>
            <a:r>
              <a:rPr lang="en-US" dirty="0"/>
              <a:t>Male and female colonies that release gametes into water</a:t>
            </a:r>
          </a:p>
          <a:p>
            <a:pPr lvl="1"/>
            <a:r>
              <a:rPr lang="en-US" dirty="0"/>
              <a:t>Zygote develops into single individual, which buds asexually to form new colony</a:t>
            </a:r>
          </a:p>
          <a:p>
            <a:pPr lvl="1"/>
            <a:r>
              <a:rPr lang="en-US" dirty="0"/>
              <a:t>Defining characteristic shared by hydrozoans: Gonads derived from epidermal tissue</a:t>
            </a:r>
          </a:p>
          <a:p>
            <a:pPr lvl="2"/>
            <a:r>
              <a:rPr lang="en-US" dirty="0"/>
              <a:t>Other cnidarian gonads derived from gastrodermal tissue</a:t>
            </a:r>
          </a:p>
          <a:p>
            <a:r>
              <a:rPr lang="en-US" dirty="0"/>
              <a:t>Examples:</a:t>
            </a:r>
          </a:p>
          <a:p>
            <a:pPr lvl="1"/>
            <a:r>
              <a:rPr lang="en-US" i="1" dirty="0"/>
              <a:t>Praya dubia </a:t>
            </a:r>
            <a:r>
              <a:rPr lang="en-US" dirty="0"/>
              <a:t>(siphonophores): Largest known floating cnidarian colony (chain of zooids up to 50 meters long)</a:t>
            </a:r>
          </a:p>
          <a:p>
            <a:pPr lvl="1"/>
            <a:r>
              <a:rPr lang="en-US" i="1" dirty="0"/>
              <a:t>Hydra</a:t>
            </a:r>
            <a:r>
              <a:rPr lang="en-US" dirty="0"/>
              <a:t>: Solitary polyps</a:t>
            </a:r>
          </a:p>
          <a:p>
            <a:pPr lvl="1"/>
            <a:r>
              <a:rPr lang="en-US" i="1" dirty="0"/>
              <a:t>Gonionemus</a:t>
            </a:r>
            <a:r>
              <a:rPr lang="en-US" dirty="0"/>
              <a:t>: Solitary hydromedusae</a:t>
            </a:r>
            <a:endParaRPr lang="en-US" i="1" dirty="0"/>
          </a:p>
        </p:txBody>
      </p:sp>
    </p:spTree>
    <p:extLst>
      <p:ext uri="{BB962C8B-B14F-4D97-AF65-F5344CB8AC3E}">
        <p14:creationId xmlns:p14="http://schemas.microsoft.com/office/powerpoint/2010/main" val="711905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3</a:t>
            </a:r>
            <a:endParaRPr lang="en-US" baseline="-25000" dirty="0"/>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4130040"/>
          </a:xfrm>
        </p:spPr>
        <p:txBody>
          <a:bodyPr/>
          <a:lstStyle/>
          <a:p>
            <a:r>
              <a:rPr lang="en-US" dirty="0"/>
              <a:t>Break up into groups of four. Each member of the group is responsible for researching a particular species of one of the four cnidarian classes—Anthozoa, Cubozoa, Scyphozoa, and Hydrozoa. Write down three distinguishing characteristics for the species you are presenting on.</a:t>
            </a:r>
          </a:p>
          <a:p>
            <a:endParaRPr lang="en-US" dirty="0"/>
          </a:p>
          <a:p>
            <a:r>
              <a:rPr lang="en-US" dirty="0"/>
              <a:t>Now, rejoin your group and present your results to your fellow group members.</a:t>
            </a:r>
          </a:p>
        </p:txBody>
      </p:sp>
    </p:spTree>
    <p:extLst>
      <p:ext uri="{BB962C8B-B14F-4D97-AF65-F5344CB8AC3E}">
        <p14:creationId xmlns:p14="http://schemas.microsoft.com/office/powerpoint/2010/main" val="42875003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Summary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r>
              <a:rPr lang="en-US" dirty="0"/>
              <a:t>Represent more complex level of organization than Porifera</a:t>
            </a:r>
          </a:p>
          <a:p>
            <a:r>
              <a:rPr lang="en-US" dirty="0"/>
              <a:t>Possess outer and inner tissue layers with noncellular mesoglea between them</a:t>
            </a:r>
          </a:p>
          <a:p>
            <a:r>
              <a:rPr lang="en-US" dirty="0"/>
              <a:t>Possess well-formed digestive system and carry out extracellular digestion in digestive cavity that extends through much of the animal</a:t>
            </a:r>
          </a:p>
          <a:p>
            <a:r>
              <a:rPr lang="en-US" dirty="0"/>
              <a:t>Mouth surrounded by tentacles that contain cnidocytes (specialized cells with nematocysts for stinging and capturing prey and discouraging predators)</a:t>
            </a:r>
          </a:p>
          <a:p>
            <a:r>
              <a:rPr lang="en-US" dirty="0"/>
              <a:t>Separate sexes and life cycles that involve medusoid and polypoid forms</a:t>
            </a:r>
          </a:p>
          <a:p>
            <a:pPr lvl="1"/>
            <a:r>
              <a:rPr lang="en-US" dirty="0"/>
              <a:t>In species with both, medusa sexual, gamete-producing stage, and polyp asexual stage</a:t>
            </a:r>
          </a:p>
          <a:p>
            <a:r>
              <a:rPr lang="en-US" dirty="0"/>
              <a:t>Include individual or colonial polypoid forms, floating colonies, or large individual medusa forms (sea jellies)</a:t>
            </a:r>
            <a:endParaRPr lang="en-US" dirty="0">
              <a:solidFill>
                <a:srgbClr val="0000FF"/>
              </a:solidFill>
            </a:endParaRPr>
          </a:p>
        </p:txBody>
      </p:sp>
    </p:spTree>
    <p:extLst>
      <p:ext uri="{BB962C8B-B14F-4D97-AF65-F5344CB8AC3E}">
        <p14:creationId xmlns:p14="http://schemas.microsoft.com/office/powerpoint/2010/main" val="19306275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28.2 Figure 1</a:t>
            </a:r>
            <a:endParaRPr lang="en-US" sz="3200" dirty="0">
              <a:solidFill>
                <a:schemeClr val="accent1"/>
              </a:solidFill>
            </a:endParaRPr>
          </a:p>
        </p:txBody>
      </p:sp>
      <p:sp>
        <p:nvSpPr>
          <p:cNvPr id="7" name="Photo Credit 1">
            <a:extLst>
              <a:ext uri="{FF2B5EF4-FFF2-40B4-BE49-F238E27FC236}">
                <a16:creationId xmlns:a16="http://schemas.microsoft.com/office/drawing/2014/main" id="{E07EFEC8-00FB-A76E-214D-52D412B1EA5C}"/>
              </a:ext>
            </a:extLst>
          </p:cNvPr>
          <p:cNvSpPr txBox="1"/>
          <p:nvPr/>
        </p:nvSpPr>
        <p:spPr>
          <a:xfrm>
            <a:off x="2286000" y="5614852"/>
            <a:ext cx="4572000" cy="215444"/>
          </a:xfrm>
          <a:prstGeom prst="rect">
            <a:avLst/>
          </a:prstGeom>
          <a:noFill/>
        </p:spPr>
        <p:txBody>
          <a:bodyPr wrap="square">
            <a:spAutoFit/>
          </a:bodyPr>
          <a:lstStyle/>
          <a:p>
            <a:pPr algn="ctr"/>
            <a:r>
              <a:rPr lang="en-US" sz="800" dirty="0"/>
              <a:t>OpenStax. "Nematocyst." Modified.</a:t>
            </a:r>
          </a:p>
        </p:txBody>
      </p:sp>
      <p:pic>
        <p:nvPicPr>
          <p:cNvPr id="2" name="Content Placeholder 5" descr="Two illustrations show (a) a nematocyst before and (b) after firing. The nematocyst is a large, oval organelle inside a rectangular cnidocyte cell. The nematocyst is flush with the plasma membrane, and a touch-sensitive hairlike projection extends from the nematocyst to the cell's exterior. Inside the nematocyst, a thread is coiled around an inverted barb. Upon firing, a lid on the nematocyst opens. The barb pops out of the cell and the thread uncoils.">
            <a:extLst>
              <a:ext uri="{FF2B5EF4-FFF2-40B4-BE49-F238E27FC236}">
                <a16:creationId xmlns:a16="http://schemas.microsoft.com/office/drawing/2014/main" id="{76ABD6E2-A6DB-DF51-B957-05CF24B956BA}"/>
              </a:ext>
            </a:extLst>
          </p:cNvPr>
          <p:cNvPicPr>
            <a:picLocks noGrp="1" noChangeAspect="1"/>
          </p:cNvPicPr>
          <p:nvPr>
            <p:ph idx="1"/>
          </p:nvPr>
        </p:nvPicPr>
        <p:blipFill>
          <a:blip r:embed="rId3"/>
          <a:srcRect t="7013" b="5176"/>
          <a:stretch/>
        </p:blipFill>
        <p:spPr>
          <a:xfrm>
            <a:off x="1613775" y="1097280"/>
            <a:ext cx="5916449" cy="4517572"/>
          </a:xfrm>
        </p:spPr>
      </p:pic>
    </p:spTree>
    <p:extLst>
      <p:ext uri="{BB962C8B-B14F-4D97-AF65-F5344CB8AC3E}">
        <p14:creationId xmlns:p14="http://schemas.microsoft.com/office/powerpoint/2010/main" val="3950900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Corals, Jellyfish, and Sea Anemones (Phylum Cnidaria)</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r>
              <a:rPr lang="en-US" dirty="0"/>
              <a:t>Two body plans: polyp and medusa</a:t>
            </a:r>
          </a:p>
          <a:p>
            <a:pPr lvl="1"/>
            <a:r>
              <a:rPr lang="en-US" b="1" dirty="0"/>
              <a:t>Polyp</a:t>
            </a:r>
            <a:r>
              <a:rPr lang="en-US" dirty="0"/>
              <a:t>: stalklike sessile life form of cnidarians with mouth and tentacles facing upward; usually sessile but may be able to glide along surface</a:t>
            </a:r>
          </a:p>
          <a:p>
            <a:pPr lvl="2"/>
            <a:r>
              <a:rPr lang="en-US" dirty="0"/>
              <a:t>Example: Genus </a:t>
            </a:r>
            <a:r>
              <a:rPr lang="en-US" i="1" dirty="0"/>
              <a:t>Hydra</a:t>
            </a:r>
            <a:endParaRPr lang="en-US" dirty="0"/>
          </a:p>
          <a:p>
            <a:pPr lvl="1"/>
            <a:r>
              <a:rPr lang="en-US" b="1" dirty="0"/>
              <a:t>Medusa</a:t>
            </a:r>
            <a:r>
              <a:rPr lang="en-US" dirty="0"/>
              <a:t>: free-floating cnidarian body plan with mouth on underside and tentacles hanging down from a bell</a:t>
            </a:r>
          </a:p>
          <a:p>
            <a:pPr lvl="2"/>
            <a:r>
              <a:rPr lang="en-US" dirty="0"/>
              <a:t>Example: Sea jellies (jellyfish)</a:t>
            </a:r>
          </a:p>
          <a:p>
            <a:r>
              <a:rPr lang="en-US" b="1" dirty="0"/>
              <a:t>Dimorphic</a:t>
            </a:r>
            <a:r>
              <a:rPr lang="en-US" dirty="0"/>
              <a:t>: animals exhibiting both polyp and medusa phases during their life cycle</a:t>
            </a:r>
          </a:p>
          <a:p>
            <a:pPr lvl="1"/>
            <a:r>
              <a:rPr lang="en-US" dirty="0"/>
              <a:t>Polyp is asexual phase; medusa is sexual stage and produces gametes</a:t>
            </a:r>
          </a:p>
          <a:p>
            <a:pPr lvl="1"/>
            <a:r>
              <a:rPr lang="en-US" dirty="0"/>
              <a:t>Both forms are diploid</a:t>
            </a:r>
          </a:p>
        </p:txBody>
      </p:sp>
    </p:spTree>
    <p:extLst>
      <p:ext uri="{BB962C8B-B14F-4D97-AF65-F5344CB8AC3E}">
        <p14:creationId xmlns:p14="http://schemas.microsoft.com/office/powerpoint/2010/main" val="2578674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28.2 Figure 2</a:t>
            </a:r>
            <a:endParaRPr lang="en-US" sz="3200" dirty="0">
              <a:solidFill>
                <a:schemeClr val="accent1"/>
              </a:solidFill>
            </a:endParaRPr>
          </a:p>
        </p:txBody>
      </p:sp>
      <p:sp>
        <p:nvSpPr>
          <p:cNvPr id="6" name="Photo Credit 1">
            <a:extLst>
              <a:ext uri="{FF2B5EF4-FFF2-40B4-BE49-F238E27FC236}">
                <a16:creationId xmlns:a16="http://schemas.microsoft.com/office/drawing/2014/main" id="{3D22FA2C-B534-DCB2-30A1-17A95245475E}"/>
              </a:ext>
            </a:extLst>
          </p:cNvPr>
          <p:cNvSpPr txBox="1"/>
          <p:nvPr/>
        </p:nvSpPr>
        <p:spPr>
          <a:xfrm>
            <a:off x="2286000" y="5652998"/>
            <a:ext cx="4572000" cy="215444"/>
          </a:xfrm>
          <a:prstGeom prst="rect">
            <a:avLst/>
          </a:prstGeom>
          <a:noFill/>
        </p:spPr>
        <p:txBody>
          <a:bodyPr wrap="square">
            <a:spAutoFit/>
          </a:bodyPr>
          <a:lstStyle/>
          <a:p>
            <a:pPr algn="ctr"/>
            <a:r>
              <a:rPr lang="en-US" sz="800" dirty="0"/>
              <a:t>OpenStax. "Cnidaria body plan." Modified. </a:t>
            </a:r>
          </a:p>
        </p:txBody>
      </p:sp>
      <p:pic>
        <p:nvPicPr>
          <p:cNvPr id="2" name="Content Placeholder 6" descr="The illustration compares the medusa (a) and polyp (b) body plans. The medusa is dome-shaped, with tentacle-like appendages hanging down from the edges of the dome. The polyp looks like a tree, with a trunk at the bottom and branches at the top. Both the medusa and polyp have two tissue layers, with mesoglea in between. The mesoglea is thicker in the dome of the medusa than in the polyp. Both also have a central body cavity.">
            <a:extLst>
              <a:ext uri="{FF2B5EF4-FFF2-40B4-BE49-F238E27FC236}">
                <a16:creationId xmlns:a16="http://schemas.microsoft.com/office/drawing/2014/main" id="{FC03A032-64D3-96BA-891E-E9A0CDDC1EFA}"/>
              </a:ext>
            </a:extLst>
          </p:cNvPr>
          <p:cNvPicPr>
            <a:picLocks noGrp="1" noChangeAspect="1"/>
          </p:cNvPicPr>
          <p:nvPr>
            <p:ph idx="1"/>
          </p:nvPr>
        </p:nvPicPr>
        <p:blipFill>
          <a:blip r:embed="rId3"/>
          <a:srcRect t="7013" b="4343"/>
          <a:stretch/>
        </p:blipFill>
        <p:spPr>
          <a:xfrm>
            <a:off x="1495044" y="1524000"/>
            <a:ext cx="6153912" cy="4052799"/>
          </a:xfrm>
        </p:spPr>
      </p:pic>
    </p:spTree>
    <p:extLst>
      <p:ext uri="{BB962C8B-B14F-4D97-AF65-F5344CB8AC3E}">
        <p14:creationId xmlns:p14="http://schemas.microsoft.com/office/powerpoint/2010/main" val="2212003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Corals, Jellyfish, and Sea Anemones (Phylum Cnidaria)</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0000" lnSpcReduction="20000"/>
          </a:bodyPr>
          <a:lstStyle/>
          <a:p>
            <a:r>
              <a:rPr lang="en-US" dirty="0"/>
              <a:t>Example of dimorphism: Colonial hydroid </a:t>
            </a:r>
            <a:r>
              <a:rPr lang="en-US" i="1" dirty="0"/>
              <a:t>Obelia</a:t>
            </a:r>
          </a:p>
          <a:p>
            <a:pPr lvl="1"/>
            <a:r>
              <a:rPr lang="en-US" dirty="0"/>
              <a:t>Sessile asexual colony has two types of polyps</a:t>
            </a:r>
          </a:p>
          <a:p>
            <a:pPr lvl="2"/>
            <a:r>
              <a:rPr lang="en-US" sz="2900" dirty="0"/>
              <a:t>Gastrozooid: For capturing prey and feeding; all polyps connected through common digestive cavity (coenosarc)</a:t>
            </a:r>
          </a:p>
          <a:p>
            <a:pPr lvl="2"/>
            <a:r>
              <a:rPr lang="en-US" sz="2900" dirty="0"/>
              <a:t>Gonozooid: For asexual budding and production of sexual medusae; reproductive buds break off and mature into free-swimming dioecious medusae</a:t>
            </a:r>
          </a:p>
          <a:p>
            <a:r>
              <a:rPr lang="en-US" dirty="0"/>
              <a:t>Each medusa has several testes or ovaries in which meiosis occurs, producing sperm or egg cells</a:t>
            </a:r>
          </a:p>
          <a:p>
            <a:pPr lvl="1"/>
            <a:r>
              <a:rPr lang="en-US" dirty="0"/>
              <a:t>Gamete-producing cells migrate into gonad from tissues in gonozooid (separation of gonad and gametes common in Eumetazoa) then released into water</a:t>
            </a:r>
          </a:p>
          <a:p>
            <a:pPr lvl="1"/>
            <a:r>
              <a:rPr lang="en-US" dirty="0"/>
              <a:t>After fertilization, zygote develops into blastula, which becomes ciliated, bilaterally symmetrical planula larva</a:t>
            </a:r>
          </a:p>
          <a:p>
            <a:pPr lvl="1"/>
            <a:r>
              <a:rPr lang="en-US" dirty="0"/>
              <a:t>Free-swimming planula eventually attaches to substrate, becoming single polyp from which new colony of polyps formed by budding</a:t>
            </a:r>
          </a:p>
        </p:txBody>
      </p:sp>
    </p:spTree>
    <p:extLst>
      <p:ext uri="{BB962C8B-B14F-4D97-AF65-F5344CB8AC3E}">
        <p14:creationId xmlns:p14="http://schemas.microsoft.com/office/powerpoint/2010/main" val="370711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28.2 Figure 3</a:t>
            </a:r>
            <a:endParaRPr lang="en-US" sz="3200" dirty="0">
              <a:solidFill>
                <a:schemeClr val="accent1"/>
              </a:solidFill>
            </a:endParaRPr>
          </a:p>
        </p:txBody>
      </p:sp>
      <p:sp>
        <p:nvSpPr>
          <p:cNvPr id="6" name="Photo Credit 1">
            <a:extLst>
              <a:ext uri="{FF2B5EF4-FFF2-40B4-BE49-F238E27FC236}">
                <a16:creationId xmlns:a16="http://schemas.microsoft.com/office/drawing/2014/main" id="{1E3CCACF-E3A9-DDA0-A16B-5728BD8C501C}"/>
              </a:ext>
            </a:extLst>
          </p:cNvPr>
          <p:cNvSpPr txBox="1"/>
          <p:nvPr/>
        </p:nvSpPr>
        <p:spPr>
          <a:xfrm>
            <a:off x="2285998" y="5786518"/>
            <a:ext cx="4572000" cy="215444"/>
          </a:xfrm>
          <a:prstGeom prst="rect">
            <a:avLst/>
          </a:prstGeom>
          <a:noFill/>
        </p:spPr>
        <p:txBody>
          <a:bodyPr wrap="square">
            <a:spAutoFit/>
          </a:bodyPr>
          <a:lstStyle/>
          <a:p>
            <a:pPr algn="ctr"/>
            <a:r>
              <a:rPr lang="en-US" sz="800" dirty="0"/>
              <a:t>Kunstformen der Natur (1904) on Wikimedia Commons. "</a:t>
            </a:r>
            <a:r>
              <a:rPr lang="en-US" sz="800" i="1" dirty="0"/>
              <a:t>Obelia geniculata</a:t>
            </a:r>
            <a:r>
              <a:rPr lang="en-US" sz="800" dirty="0"/>
              <a:t>."</a:t>
            </a:r>
          </a:p>
        </p:txBody>
      </p:sp>
      <p:pic>
        <p:nvPicPr>
          <p:cNvPr id="2" name="Content Placeholder 5" descr="An illustration shows Obelia geniculata, which has a body composed of branching polyps of two different types: a gastrozooid, which has strand-like extensions that form in the shape of a cup; and gonozooid, which is shown as many oval-shaped spheres filled with small circular elements.">
            <a:extLst>
              <a:ext uri="{FF2B5EF4-FFF2-40B4-BE49-F238E27FC236}">
                <a16:creationId xmlns:a16="http://schemas.microsoft.com/office/drawing/2014/main" id="{DBD25214-9095-CEA8-6E6D-B8101E64F6C1}"/>
              </a:ext>
            </a:extLst>
          </p:cNvPr>
          <p:cNvPicPr>
            <a:picLocks noGrp="1" noChangeAspect="1"/>
          </p:cNvPicPr>
          <p:nvPr>
            <p:ph idx="1"/>
          </p:nvPr>
        </p:nvPicPr>
        <p:blipFill>
          <a:blip r:embed="rId3"/>
          <a:srcRect l="4024" t="7013" r="1148" b="6320"/>
          <a:stretch/>
        </p:blipFill>
        <p:spPr>
          <a:xfrm>
            <a:off x="3078570" y="1075719"/>
            <a:ext cx="2986856" cy="4706562"/>
          </a:xfrm>
        </p:spPr>
      </p:pic>
    </p:spTree>
    <p:extLst>
      <p:ext uri="{BB962C8B-B14F-4D97-AF65-F5344CB8AC3E}">
        <p14:creationId xmlns:p14="http://schemas.microsoft.com/office/powerpoint/2010/main" val="3410214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1</a:t>
            </a:r>
            <a:endParaRPr lang="en-US" baseline="-25000" dirty="0"/>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1844040"/>
          </a:xfrm>
        </p:spPr>
        <p:txBody>
          <a:bodyPr/>
          <a:lstStyle/>
          <a:p>
            <a:r>
              <a:rPr lang="en-US" dirty="0"/>
              <a:t>In groups of three or four, gather materials to construct a model of a functional cnidocyte. Try to get it to fire on contact much like the real life counterparts. Then see if you can use it to snare a "prey" item.</a:t>
            </a:r>
          </a:p>
        </p:txBody>
      </p:sp>
    </p:spTree>
    <p:extLst>
      <p:ext uri="{BB962C8B-B14F-4D97-AF65-F5344CB8AC3E}">
        <p14:creationId xmlns:p14="http://schemas.microsoft.com/office/powerpoint/2010/main" val="2069639696"/>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2040</TotalTime>
  <Words>2976</Words>
  <Application>Microsoft Office PowerPoint</Application>
  <PresentationFormat>On-screen Show (4:3)</PresentationFormat>
  <Paragraphs>264</Paragraphs>
  <Slides>39</Slides>
  <Notes>10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39</vt:i4>
      </vt:variant>
    </vt:vector>
  </HeadingPairs>
  <TitlesOfParts>
    <vt:vector size="44" baseType="lpstr">
      <vt:lpstr>Arial</vt:lpstr>
      <vt:lpstr>Century Gothic</vt:lpstr>
      <vt:lpstr>Calibri</vt:lpstr>
      <vt:lpstr>Office Theme</vt:lpstr>
      <vt:lpstr>1_Office Theme</vt:lpstr>
      <vt:lpstr>Lesson 28.2</vt:lpstr>
      <vt:lpstr>Objectives</vt:lpstr>
      <vt:lpstr>Corals, Jellyfish, and Sea Anemones (Phylum Cnidaria)1</vt:lpstr>
      <vt:lpstr>28.2 Figure 1</vt:lpstr>
      <vt:lpstr>Corals, Jellyfish, and Sea Anemones (Phylum Cnidaria)2</vt:lpstr>
      <vt:lpstr>28.2 Figure 2</vt:lpstr>
      <vt:lpstr>Corals, Jellyfish, and Sea Anemones (Phylum Cnidaria)3</vt:lpstr>
      <vt:lpstr>28.2 Figure 3</vt:lpstr>
      <vt:lpstr>Group Activity1</vt:lpstr>
      <vt:lpstr>Corals, Jellyfish, and Sea Anemones (Phylum Cnidaria)4</vt:lpstr>
      <vt:lpstr>Corals, Jellyfish, and Sea Anemones (Phylum Cnidaria)5</vt:lpstr>
      <vt:lpstr>Corals, Jellyfish, and Sea Anemones (Phylum Cnidaria)6</vt:lpstr>
      <vt:lpstr>Corals, Jellyfish, and Sea Anemones (Phylum Cnidaria)7</vt:lpstr>
      <vt:lpstr>Corals, Jellyfish, and Sea Anemones (Phylum Cnidaria)8</vt:lpstr>
      <vt:lpstr>Class Anthozoa1</vt:lpstr>
      <vt:lpstr>28.2 Figure 4</vt:lpstr>
      <vt:lpstr>28.2 Figure 5</vt:lpstr>
      <vt:lpstr>Class Anthozoa2</vt:lpstr>
      <vt:lpstr>Class Anthozoa3</vt:lpstr>
      <vt:lpstr>Class Anthozoa4</vt:lpstr>
      <vt:lpstr>Class Anthozoa5</vt:lpstr>
      <vt:lpstr>Class Anthozoa6</vt:lpstr>
      <vt:lpstr>Class Scyphozoa1</vt:lpstr>
      <vt:lpstr>28.2 Figure 6</vt:lpstr>
      <vt:lpstr>Class Scyphozoa2</vt:lpstr>
      <vt:lpstr>Class Scyphozoa3</vt:lpstr>
      <vt:lpstr>28.2 Figure 7</vt:lpstr>
      <vt:lpstr>Class Cubozoa1</vt:lpstr>
      <vt:lpstr>Class Cubozoa2</vt:lpstr>
      <vt:lpstr>Class Cubozoa3</vt:lpstr>
      <vt:lpstr>Class Cubozoa4</vt:lpstr>
      <vt:lpstr>Group Activity2</vt:lpstr>
      <vt:lpstr>Class Hydrozoa1</vt:lpstr>
      <vt:lpstr>Class Hydrozoa2</vt:lpstr>
      <vt:lpstr>Class Hydrozoa3</vt:lpstr>
      <vt:lpstr>Class Hydrozoa4</vt:lpstr>
      <vt:lpstr>Group Activity3</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179</cp:revision>
  <dcterms:created xsi:type="dcterms:W3CDTF">2013-04-26T14:43:13Z</dcterms:created>
  <dcterms:modified xsi:type="dcterms:W3CDTF">2024-10-23T18:56:24Z</dcterms:modified>
</cp:coreProperties>
</file>