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46"/>
  </p:notesMasterIdLst>
  <p:handoutMasterIdLst>
    <p:handoutMasterId r:id="rId47"/>
  </p:handoutMasterIdLst>
  <p:sldIdLst>
    <p:sldId id="272" r:id="rId3"/>
    <p:sldId id="264" r:id="rId4"/>
    <p:sldId id="265" r:id="rId5"/>
    <p:sldId id="298" r:id="rId6"/>
    <p:sldId id="300" r:id="rId7"/>
    <p:sldId id="299" r:id="rId8"/>
    <p:sldId id="281" r:id="rId9"/>
    <p:sldId id="301" r:id="rId10"/>
    <p:sldId id="303" r:id="rId11"/>
    <p:sldId id="293" r:id="rId12"/>
    <p:sldId id="282" r:id="rId13"/>
    <p:sldId id="304" r:id="rId14"/>
    <p:sldId id="305" r:id="rId15"/>
    <p:sldId id="268" r:id="rId16"/>
    <p:sldId id="294" r:id="rId17"/>
    <p:sldId id="283" r:id="rId18"/>
    <p:sldId id="306" r:id="rId19"/>
    <p:sldId id="307" r:id="rId20"/>
    <p:sldId id="308" r:id="rId21"/>
    <p:sldId id="309" r:id="rId22"/>
    <p:sldId id="310" r:id="rId23"/>
    <p:sldId id="311" r:id="rId24"/>
    <p:sldId id="312" r:id="rId25"/>
    <p:sldId id="295" r:id="rId26"/>
    <p:sldId id="289" r:id="rId27"/>
    <p:sldId id="313" r:id="rId28"/>
    <p:sldId id="315" r:id="rId29"/>
    <p:sldId id="314" r:id="rId30"/>
    <p:sldId id="296" r:id="rId31"/>
    <p:sldId id="290" r:id="rId32"/>
    <p:sldId id="284" r:id="rId33"/>
    <p:sldId id="285" r:id="rId34"/>
    <p:sldId id="316" r:id="rId35"/>
    <p:sldId id="297" r:id="rId36"/>
    <p:sldId id="286" r:id="rId37"/>
    <p:sldId id="317" r:id="rId38"/>
    <p:sldId id="287" r:id="rId39"/>
    <p:sldId id="288" r:id="rId40"/>
    <p:sldId id="291" r:id="rId41"/>
    <p:sldId id="271" r:id="rId42"/>
    <p:sldId id="292" r:id="rId43"/>
    <p:sldId id="318" r:id="rId44"/>
    <p:sldId id="280" r:id="rId45"/>
  </p:sldIdLst>
  <p:sldSz cx="9144000" cy="6858000" type="screen4x3"/>
  <p:notesSz cx="6858000" cy="9144000"/>
  <p:embeddedFontLst>
    <p:embeddedFont>
      <p:font typeface="Century Gothic" panose="020B0502020202020204" pitchFamily="34" charset="0"/>
      <p:regular r:id="rId48"/>
      <p:bold r:id="rId49"/>
      <p:italic r:id="rId50"/>
      <p:boldItalic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9BE19E-F205-430B-9ECC-BB5CEDEB80A0}" v="13051" dt="2024-07-15T19:34:45.669"/>
  </p1510:revLst>
</p1510:revInfo>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23" autoAdjust="0"/>
    <p:restoredTop sz="94794" autoAdjust="0"/>
  </p:normalViewPr>
  <p:slideViewPr>
    <p:cSldViewPr>
      <p:cViewPr varScale="1">
        <p:scale>
          <a:sx n="105" d="100"/>
          <a:sy n="105" d="100"/>
        </p:scale>
        <p:origin x="1722" y="12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handoutMaster" Target="handoutMasters/handoutMaster1.xml"/><Relationship Id="rId50" Type="http://schemas.openxmlformats.org/officeDocument/2006/relationships/font" Target="fonts/font3.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1.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4.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2.fntdata"/><Relationship Id="rId57" Type="http://schemas.microsoft.com/office/2016/11/relationships/changesInfo" Target="changesInfos/changesInfo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4E9BE19E-F205-430B-9ECC-BB5CEDEB80A0}"/>
    <pc:docChg chg="undo custSel addSld delSld modSld sldOrd">
      <pc:chgData name="Caitlin Coleman" userId="96f87ca1-0e64-4ae8-8d77-98757b85df0b" providerId="ADAL" clId="{4E9BE19E-F205-430B-9ECC-BB5CEDEB80A0}" dt="2024-07-15T19:32:57.859" v="20069" actId="20577"/>
      <pc:docMkLst>
        <pc:docMk/>
      </pc:docMkLst>
      <pc:sldChg chg="modSp mod">
        <pc:chgData name="Caitlin Coleman" userId="96f87ca1-0e64-4ae8-8d77-98757b85df0b" providerId="ADAL" clId="{4E9BE19E-F205-430B-9ECC-BB5CEDEB80A0}" dt="2024-07-15T11:37:35.584" v="407" actId="20577"/>
        <pc:sldMkLst>
          <pc:docMk/>
          <pc:sldMk cId="0" sldId="264"/>
        </pc:sldMkLst>
        <pc:spChg chg="mod">
          <ac:chgData name="Caitlin Coleman" userId="96f87ca1-0e64-4ae8-8d77-98757b85df0b" providerId="ADAL" clId="{4E9BE19E-F205-430B-9ECC-BB5CEDEB80A0}" dt="2024-07-15T11:37:35.584" v="407" actId="20577"/>
          <ac:spMkLst>
            <pc:docMk/>
            <pc:sldMk cId="0" sldId="264"/>
            <ac:spMk id="10243" creationId="{00000000-0000-0000-0000-000000000000}"/>
          </ac:spMkLst>
        </pc:spChg>
      </pc:sldChg>
      <pc:sldChg chg="modSp mod modAnim">
        <pc:chgData name="Caitlin Coleman" userId="96f87ca1-0e64-4ae8-8d77-98757b85df0b" providerId="ADAL" clId="{4E9BE19E-F205-430B-9ECC-BB5CEDEB80A0}" dt="2024-07-15T12:27:04.994" v="2751" actId="27636"/>
        <pc:sldMkLst>
          <pc:docMk/>
          <pc:sldMk cId="0" sldId="265"/>
        </pc:sldMkLst>
        <pc:spChg chg="mod">
          <ac:chgData name="Caitlin Coleman" userId="96f87ca1-0e64-4ae8-8d77-98757b85df0b" providerId="ADAL" clId="{4E9BE19E-F205-430B-9ECC-BB5CEDEB80A0}" dt="2024-07-15T12:26:51.027" v="2749" actId="404"/>
          <ac:spMkLst>
            <pc:docMk/>
            <pc:sldMk cId="0" sldId="265"/>
            <ac:spMk id="11266" creationId="{00000000-0000-0000-0000-000000000000}"/>
          </ac:spMkLst>
        </pc:spChg>
        <pc:spChg chg="mod">
          <ac:chgData name="Caitlin Coleman" userId="96f87ca1-0e64-4ae8-8d77-98757b85df0b" providerId="ADAL" clId="{4E9BE19E-F205-430B-9ECC-BB5CEDEB80A0}" dt="2024-07-15T12:27:04.994" v="2751" actId="27636"/>
          <ac:spMkLst>
            <pc:docMk/>
            <pc:sldMk cId="0" sldId="265"/>
            <ac:spMk id="11267" creationId="{00000000-0000-0000-0000-000000000000}"/>
          </ac:spMkLst>
        </pc:spChg>
      </pc:sldChg>
      <pc:sldChg chg="del">
        <pc:chgData name="Caitlin Coleman" userId="96f87ca1-0e64-4ae8-8d77-98757b85df0b" providerId="ADAL" clId="{4E9BE19E-F205-430B-9ECC-BB5CEDEB80A0}" dt="2024-07-12T14:34:46.136" v="89" actId="2696"/>
        <pc:sldMkLst>
          <pc:docMk/>
          <pc:sldMk cId="0" sldId="267"/>
        </pc:sldMkLst>
      </pc:sldChg>
      <pc:sldChg chg="modSp mod ord">
        <pc:chgData name="Caitlin Coleman" userId="96f87ca1-0e64-4ae8-8d77-98757b85df0b" providerId="ADAL" clId="{4E9BE19E-F205-430B-9ECC-BB5CEDEB80A0}" dt="2024-07-15T14:56:27.132" v="6368" actId="14100"/>
        <pc:sldMkLst>
          <pc:docMk/>
          <pc:sldMk cId="2069639696" sldId="268"/>
        </pc:sldMkLst>
        <pc:spChg chg="mod">
          <ac:chgData name="Caitlin Coleman" userId="96f87ca1-0e64-4ae8-8d77-98757b85df0b" providerId="ADAL" clId="{4E9BE19E-F205-430B-9ECC-BB5CEDEB80A0}" dt="2024-07-12T14:36:36.320" v="106" actId="404"/>
          <ac:spMkLst>
            <pc:docMk/>
            <pc:sldMk cId="2069639696" sldId="268"/>
            <ac:spMk id="2" creationId="{DFCCD6AE-0B98-8803-5EA0-9861798A40BF}"/>
          </ac:spMkLst>
        </pc:spChg>
        <pc:spChg chg="mod">
          <ac:chgData name="Caitlin Coleman" userId="96f87ca1-0e64-4ae8-8d77-98757b85df0b" providerId="ADAL" clId="{4E9BE19E-F205-430B-9ECC-BB5CEDEB80A0}" dt="2024-07-15T14:56:27.132" v="6368" actId="14100"/>
          <ac:spMkLst>
            <pc:docMk/>
            <pc:sldMk cId="2069639696" sldId="268"/>
            <ac:spMk id="3" creationId="{F2508272-FE29-99EF-9D2C-7651D849C2FB}"/>
          </ac:spMkLst>
        </pc:spChg>
      </pc:sldChg>
      <pc:sldChg chg="del">
        <pc:chgData name="Caitlin Coleman" userId="96f87ca1-0e64-4ae8-8d77-98757b85df0b" providerId="ADAL" clId="{4E9BE19E-F205-430B-9ECC-BB5CEDEB80A0}" dt="2024-07-12T14:39:21.005" v="164" actId="47"/>
        <pc:sldMkLst>
          <pc:docMk/>
          <pc:sldMk cId="3029162902" sldId="270"/>
        </pc:sldMkLst>
      </pc:sldChg>
      <pc:sldChg chg="del">
        <pc:chgData name="Caitlin Coleman" userId="96f87ca1-0e64-4ae8-8d77-98757b85df0b" providerId="ADAL" clId="{4E9BE19E-F205-430B-9ECC-BB5CEDEB80A0}" dt="2024-07-12T14:39:21.005" v="164" actId="47"/>
        <pc:sldMkLst>
          <pc:docMk/>
          <pc:sldMk cId="1933572423" sldId="271"/>
        </pc:sldMkLst>
      </pc:sldChg>
      <pc:sldChg chg="modSp mod">
        <pc:chgData name="Caitlin Coleman" userId="96f87ca1-0e64-4ae8-8d77-98757b85df0b" providerId="ADAL" clId="{4E9BE19E-F205-430B-9ECC-BB5CEDEB80A0}" dt="2024-07-15T18:23:34.902" v="19915" actId="33553"/>
        <pc:sldMkLst>
          <pc:docMk/>
          <pc:sldMk cId="3886239831" sldId="272"/>
        </pc:sldMkLst>
        <pc:spChg chg="mod">
          <ac:chgData name="Caitlin Coleman" userId="96f87ca1-0e64-4ae8-8d77-98757b85df0b" providerId="ADAL" clId="{4E9BE19E-F205-430B-9ECC-BB5CEDEB80A0}" dt="2024-07-15T18:23:34.902" v="19915" actId="33553"/>
          <ac:spMkLst>
            <pc:docMk/>
            <pc:sldMk cId="3886239831" sldId="272"/>
            <ac:spMk id="2" creationId="{4E7A1944-20A9-5EFC-CF5D-428D07B9FF1F}"/>
          </ac:spMkLst>
        </pc:spChg>
        <pc:spChg chg="mod">
          <ac:chgData name="Caitlin Coleman" userId="96f87ca1-0e64-4ae8-8d77-98757b85df0b" providerId="ADAL" clId="{4E9BE19E-F205-430B-9ECC-BB5CEDEB80A0}" dt="2024-07-12T14:32:36.156" v="70" actId="20577"/>
          <ac:spMkLst>
            <pc:docMk/>
            <pc:sldMk cId="3886239831" sldId="272"/>
            <ac:spMk id="3" creationId="{FF68ED90-5F09-E335-E8D2-4F2687C0EB59}"/>
          </ac:spMkLst>
        </pc:spChg>
      </pc:sldChg>
      <pc:sldChg chg="del">
        <pc:chgData name="Caitlin Coleman" userId="96f87ca1-0e64-4ae8-8d77-98757b85df0b" providerId="ADAL" clId="{4E9BE19E-F205-430B-9ECC-BB5CEDEB80A0}" dt="2024-07-12T14:34:46.136" v="89" actId="2696"/>
        <pc:sldMkLst>
          <pc:docMk/>
          <pc:sldMk cId="176985924" sldId="273"/>
        </pc:sldMkLst>
      </pc:sldChg>
      <pc:sldChg chg="del">
        <pc:chgData name="Caitlin Coleman" userId="96f87ca1-0e64-4ae8-8d77-98757b85df0b" providerId="ADAL" clId="{4E9BE19E-F205-430B-9ECC-BB5CEDEB80A0}" dt="2024-07-12T14:34:46.136" v="89" actId="2696"/>
        <pc:sldMkLst>
          <pc:docMk/>
          <pc:sldMk cId="2900955170" sldId="274"/>
        </pc:sldMkLst>
      </pc:sldChg>
      <pc:sldChg chg="del">
        <pc:chgData name="Caitlin Coleman" userId="96f87ca1-0e64-4ae8-8d77-98757b85df0b" providerId="ADAL" clId="{4E9BE19E-F205-430B-9ECC-BB5CEDEB80A0}" dt="2024-07-12T14:34:46.136" v="89" actId="2696"/>
        <pc:sldMkLst>
          <pc:docMk/>
          <pc:sldMk cId="619121343" sldId="275"/>
        </pc:sldMkLst>
      </pc:sldChg>
      <pc:sldChg chg="del">
        <pc:chgData name="Caitlin Coleman" userId="96f87ca1-0e64-4ae8-8d77-98757b85df0b" providerId="ADAL" clId="{4E9BE19E-F205-430B-9ECC-BB5CEDEB80A0}" dt="2024-07-12T14:39:21.005" v="164" actId="47"/>
        <pc:sldMkLst>
          <pc:docMk/>
          <pc:sldMk cId="1146028520" sldId="276"/>
        </pc:sldMkLst>
      </pc:sldChg>
      <pc:sldChg chg="addSp delSp modSp add mod modAnim">
        <pc:chgData name="Caitlin Coleman" userId="96f87ca1-0e64-4ae8-8d77-98757b85df0b" providerId="ADAL" clId="{4E9BE19E-F205-430B-9ECC-BB5CEDEB80A0}" dt="2024-07-15T12:35:06.056" v="3305" actId="478"/>
        <pc:sldMkLst>
          <pc:docMk/>
          <pc:sldMk cId="2711900069" sldId="281"/>
        </pc:sldMkLst>
        <pc:spChg chg="add del mod">
          <ac:chgData name="Caitlin Coleman" userId="96f87ca1-0e64-4ae8-8d77-98757b85df0b" providerId="ADAL" clId="{4E9BE19E-F205-430B-9ECC-BB5CEDEB80A0}" dt="2024-07-15T12:35:06.056" v="3305" actId="478"/>
          <ac:spMkLst>
            <pc:docMk/>
            <pc:sldMk cId="2711900069" sldId="281"/>
            <ac:spMk id="4" creationId="{49378961-8FDC-B6C7-F042-EF998A9F8B4A}"/>
          </ac:spMkLst>
        </pc:spChg>
        <pc:spChg chg="add del mod">
          <ac:chgData name="Caitlin Coleman" userId="96f87ca1-0e64-4ae8-8d77-98757b85df0b" providerId="ADAL" clId="{4E9BE19E-F205-430B-9ECC-BB5CEDEB80A0}" dt="2024-07-15T12:35:01.855" v="3304" actId="478"/>
          <ac:spMkLst>
            <pc:docMk/>
            <pc:sldMk cId="2711900069" sldId="281"/>
            <ac:spMk id="5" creationId="{B12AD0C5-6574-4FC1-0231-01C4976AFD2B}"/>
          </ac:spMkLst>
        </pc:spChg>
        <pc:spChg chg="mod">
          <ac:chgData name="Caitlin Coleman" userId="96f87ca1-0e64-4ae8-8d77-98757b85df0b" providerId="ADAL" clId="{4E9BE19E-F205-430B-9ECC-BB5CEDEB80A0}" dt="2024-07-15T12:34:46.523" v="3299" actId="404"/>
          <ac:spMkLst>
            <pc:docMk/>
            <pc:sldMk cId="2711900069" sldId="281"/>
            <ac:spMk id="11266" creationId="{00000000-0000-0000-0000-000000000000}"/>
          </ac:spMkLst>
        </pc:spChg>
        <pc:spChg chg="mod">
          <ac:chgData name="Caitlin Coleman" userId="96f87ca1-0e64-4ae8-8d77-98757b85df0b" providerId="ADAL" clId="{4E9BE19E-F205-430B-9ECC-BB5CEDEB80A0}" dt="2024-07-15T12:34:57.214" v="3302" actId="27636"/>
          <ac:spMkLst>
            <pc:docMk/>
            <pc:sldMk cId="2711900069" sldId="281"/>
            <ac:spMk id="11267" creationId="{00000000-0000-0000-0000-000000000000}"/>
          </ac:spMkLst>
        </pc:spChg>
        <pc:picChg chg="add del mod modCrop">
          <ac:chgData name="Caitlin Coleman" userId="96f87ca1-0e64-4ae8-8d77-98757b85df0b" providerId="ADAL" clId="{4E9BE19E-F205-430B-9ECC-BB5CEDEB80A0}" dt="2024-07-15T12:34:59.694" v="3303" actId="478"/>
          <ac:picMkLst>
            <pc:docMk/>
            <pc:sldMk cId="2711900069" sldId="281"/>
            <ac:picMk id="3" creationId="{DF351CC0-29BB-97B3-11CF-D8AD908CD4A3}"/>
          </ac:picMkLst>
        </pc:picChg>
      </pc:sldChg>
      <pc:sldChg chg="modSp add mod modAnim">
        <pc:chgData name="Caitlin Coleman" userId="96f87ca1-0e64-4ae8-8d77-98757b85df0b" providerId="ADAL" clId="{4E9BE19E-F205-430B-9ECC-BB5CEDEB80A0}" dt="2024-07-15T14:54:21.029" v="6356" actId="27636"/>
        <pc:sldMkLst>
          <pc:docMk/>
          <pc:sldMk cId="2139114725" sldId="282"/>
        </pc:sldMkLst>
        <pc:spChg chg="mod">
          <ac:chgData name="Caitlin Coleman" userId="96f87ca1-0e64-4ae8-8d77-98757b85df0b" providerId="ADAL" clId="{4E9BE19E-F205-430B-9ECC-BB5CEDEB80A0}" dt="2024-07-15T13:18:13.951" v="4604" actId="404"/>
          <ac:spMkLst>
            <pc:docMk/>
            <pc:sldMk cId="2139114725" sldId="282"/>
            <ac:spMk id="11266" creationId="{00000000-0000-0000-0000-000000000000}"/>
          </ac:spMkLst>
        </pc:spChg>
        <pc:spChg chg="mod">
          <ac:chgData name="Caitlin Coleman" userId="96f87ca1-0e64-4ae8-8d77-98757b85df0b" providerId="ADAL" clId="{4E9BE19E-F205-430B-9ECC-BB5CEDEB80A0}" dt="2024-07-15T14:54:21.029" v="6356" actId="27636"/>
          <ac:spMkLst>
            <pc:docMk/>
            <pc:sldMk cId="2139114725" sldId="282"/>
            <ac:spMk id="11267" creationId="{00000000-0000-0000-0000-000000000000}"/>
          </ac:spMkLst>
        </pc:spChg>
      </pc:sldChg>
      <pc:sldChg chg="addSp modSp add mod modAnim">
        <pc:chgData name="Caitlin Coleman" userId="96f87ca1-0e64-4ae8-8d77-98757b85df0b" providerId="ADAL" clId="{4E9BE19E-F205-430B-9ECC-BB5CEDEB80A0}" dt="2024-07-15T18:50:14.041" v="19995" actId="20577"/>
        <pc:sldMkLst>
          <pc:docMk/>
          <pc:sldMk cId="2921769142" sldId="283"/>
        </pc:sldMkLst>
        <pc:spChg chg="add mod ord">
          <ac:chgData name="Caitlin Coleman" userId="96f87ca1-0e64-4ae8-8d77-98757b85df0b" providerId="ADAL" clId="{4E9BE19E-F205-430B-9ECC-BB5CEDEB80A0}" dt="2024-07-15T18:20:57.996" v="19910"/>
          <ac:spMkLst>
            <pc:docMk/>
            <pc:sldMk cId="2921769142" sldId="283"/>
            <ac:spMk id="4" creationId="{41EE6301-F405-6F24-07D9-F8667CD86ADF}"/>
          </ac:spMkLst>
        </pc:spChg>
        <pc:spChg chg="add mod">
          <ac:chgData name="Caitlin Coleman" userId="96f87ca1-0e64-4ae8-8d77-98757b85df0b" providerId="ADAL" clId="{4E9BE19E-F205-430B-9ECC-BB5CEDEB80A0}" dt="2024-07-15T15:03:55.566" v="7075" actId="1076"/>
          <ac:spMkLst>
            <pc:docMk/>
            <pc:sldMk cId="2921769142" sldId="283"/>
            <ac:spMk id="5" creationId="{54EDB417-2ADF-0E9A-C42B-350169C49E3C}"/>
          </ac:spMkLst>
        </pc:spChg>
        <pc:spChg chg="mod">
          <ac:chgData name="Caitlin Coleman" userId="96f87ca1-0e64-4ae8-8d77-98757b85df0b" providerId="ADAL" clId="{4E9BE19E-F205-430B-9ECC-BB5CEDEB80A0}" dt="2024-07-15T15:03:00.547" v="7044" actId="404"/>
          <ac:spMkLst>
            <pc:docMk/>
            <pc:sldMk cId="2921769142" sldId="283"/>
            <ac:spMk id="11266" creationId="{00000000-0000-0000-0000-000000000000}"/>
          </ac:spMkLst>
        </pc:spChg>
        <pc:spChg chg="mod">
          <ac:chgData name="Caitlin Coleman" userId="96f87ca1-0e64-4ae8-8d77-98757b85df0b" providerId="ADAL" clId="{4E9BE19E-F205-430B-9ECC-BB5CEDEB80A0}" dt="2024-07-15T18:50:14.041" v="19995" actId="20577"/>
          <ac:spMkLst>
            <pc:docMk/>
            <pc:sldMk cId="2921769142" sldId="283"/>
            <ac:spMk id="11267" creationId="{00000000-0000-0000-0000-000000000000}"/>
          </ac:spMkLst>
        </pc:spChg>
        <pc:picChg chg="add mod modCrop">
          <ac:chgData name="Caitlin Coleman" userId="96f87ca1-0e64-4ae8-8d77-98757b85df0b" providerId="ADAL" clId="{4E9BE19E-F205-430B-9ECC-BB5CEDEB80A0}" dt="2024-07-15T15:04:03.687" v="7078" actId="1076"/>
          <ac:picMkLst>
            <pc:docMk/>
            <pc:sldMk cId="2921769142" sldId="283"/>
            <ac:picMk id="3" creationId="{474BB08A-BE5E-2E9E-0120-D7DCB74DF099}"/>
          </ac:picMkLst>
        </pc:picChg>
      </pc:sldChg>
      <pc:sldChg chg="addSp modSp add mod modAnim">
        <pc:chgData name="Caitlin Coleman" userId="96f87ca1-0e64-4ae8-8d77-98757b85df0b" providerId="ADAL" clId="{4E9BE19E-F205-430B-9ECC-BB5CEDEB80A0}" dt="2024-07-15T18:22:29.318" v="19912"/>
        <pc:sldMkLst>
          <pc:docMk/>
          <pc:sldMk cId="2073742239" sldId="284"/>
        </pc:sldMkLst>
        <pc:spChg chg="add mod">
          <ac:chgData name="Caitlin Coleman" userId="96f87ca1-0e64-4ae8-8d77-98757b85df0b" providerId="ADAL" clId="{4E9BE19E-F205-430B-9ECC-BB5CEDEB80A0}" dt="2024-07-15T16:41:35.373" v="14541" actId="1076"/>
          <ac:spMkLst>
            <pc:docMk/>
            <pc:sldMk cId="2073742239" sldId="284"/>
            <ac:spMk id="4" creationId="{5487D9FF-6487-6553-B380-39D1CA45CC35}"/>
          </ac:spMkLst>
        </pc:spChg>
        <pc:spChg chg="add mod">
          <ac:chgData name="Caitlin Coleman" userId="96f87ca1-0e64-4ae8-8d77-98757b85df0b" providerId="ADAL" clId="{4E9BE19E-F205-430B-9ECC-BB5CEDEB80A0}" dt="2024-07-15T16:41:41.759" v="14543" actId="1076"/>
          <ac:spMkLst>
            <pc:docMk/>
            <pc:sldMk cId="2073742239" sldId="284"/>
            <ac:spMk id="5" creationId="{0AEBDEC6-456A-5D00-0553-C87630C6292A}"/>
          </ac:spMkLst>
        </pc:spChg>
        <pc:spChg chg="mod">
          <ac:chgData name="Caitlin Coleman" userId="96f87ca1-0e64-4ae8-8d77-98757b85df0b" providerId="ADAL" clId="{4E9BE19E-F205-430B-9ECC-BB5CEDEB80A0}" dt="2024-07-12T14:33:55.824" v="80"/>
          <ac:spMkLst>
            <pc:docMk/>
            <pc:sldMk cId="2073742239" sldId="284"/>
            <ac:spMk id="11266" creationId="{00000000-0000-0000-0000-000000000000}"/>
          </ac:spMkLst>
        </pc:spChg>
        <pc:spChg chg="mod">
          <ac:chgData name="Caitlin Coleman" userId="96f87ca1-0e64-4ae8-8d77-98757b85df0b" providerId="ADAL" clId="{4E9BE19E-F205-430B-9ECC-BB5CEDEB80A0}" dt="2024-07-15T16:40:23.758" v="14508" actId="27636"/>
          <ac:spMkLst>
            <pc:docMk/>
            <pc:sldMk cId="2073742239" sldId="284"/>
            <ac:spMk id="11267" creationId="{00000000-0000-0000-0000-000000000000}"/>
          </ac:spMkLst>
        </pc:spChg>
        <pc:picChg chg="add mod ord modCrop">
          <ac:chgData name="Caitlin Coleman" userId="96f87ca1-0e64-4ae8-8d77-98757b85df0b" providerId="ADAL" clId="{4E9BE19E-F205-430B-9ECC-BB5CEDEB80A0}" dt="2024-07-15T18:22:29.318" v="19912"/>
          <ac:picMkLst>
            <pc:docMk/>
            <pc:sldMk cId="2073742239" sldId="284"/>
            <ac:picMk id="3" creationId="{65086C4D-F38F-B58D-2FD3-040C68E3F798}"/>
          </ac:picMkLst>
        </pc:picChg>
      </pc:sldChg>
      <pc:sldChg chg="addSp modSp add mod modAnim">
        <pc:chgData name="Caitlin Coleman" userId="96f87ca1-0e64-4ae8-8d77-98757b85df0b" providerId="ADAL" clId="{4E9BE19E-F205-430B-9ECC-BB5CEDEB80A0}" dt="2024-07-15T18:22:37.124" v="19913"/>
        <pc:sldMkLst>
          <pc:docMk/>
          <pc:sldMk cId="1868358256" sldId="285"/>
        </pc:sldMkLst>
        <pc:spChg chg="add mod ord">
          <ac:chgData name="Caitlin Coleman" userId="96f87ca1-0e64-4ae8-8d77-98757b85df0b" providerId="ADAL" clId="{4E9BE19E-F205-430B-9ECC-BB5CEDEB80A0}" dt="2024-07-15T18:22:37.124" v="19913"/>
          <ac:spMkLst>
            <pc:docMk/>
            <pc:sldMk cId="1868358256" sldId="285"/>
            <ac:spMk id="4" creationId="{18766E92-3A48-B04C-7A66-7746C47720F8}"/>
          </ac:spMkLst>
        </pc:spChg>
        <pc:spChg chg="add mod">
          <ac:chgData name="Caitlin Coleman" userId="96f87ca1-0e64-4ae8-8d77-98757b85df0b" providerId="ADAL" clId="{4E9BE19E-F205-430B-9ECC-BB5CEDEB80A0}" dt="2024-07-15T16:48:06.279" v="15592" actId="1076"/>
          <ac:spMkLst>
            <pc:docMk/>
            <pc:sldMk cId="1868358256" sldId="285"/>
            <ac:spMk id="5" creationId="{D6E169E5-6CCB-4F01-C614-ADAC92B9B829}"/>
          </ac:spMkLst>
        </pc:spChg>
        <pc:spChg chg="mod">
          <ac:chgData name="Caitlin Coleman" userId="96f87ca1-0e64-4ae8-8d77-98757b85df0b" providerId="ADAL" clId="{4E9BE19E-F205-430B-9ECC-BB5CEDEB80A0}" dt="2024-07-15T16:47:14.551" v="15560" actId="404"/>
          <ac:spMkLst>
            <pc:docMk/>
            <pc:sldMk cId="1868358256" sldId="285"/>
            <ac:spMk id="11266" creationId="{00000000-0000-0000-0000-000000000000}"/>
          </ac:spMkLst>
        </pc:spChg>
        <pc:spChg chg="mod">
          <ac:chgData name="Caitlin Coleman" userId="96f87ca1-0e64-4ae8-8d77-98757b85df0b" providerId="ADAL" clId="{4E9BE19E-F205-430B-9ECC-BB5CEDEB80A0}" dt="2024-07-15T16:47:26.568" v="15565" actId="14100"/>
          <ac:spMkLst>
            <pc:docMk/>
            <pc:sldMk cId="1868358256" sldId="285"/>
            <ac:spMk id="11267" creationId="{00000000-0000-0000-0000-000000000000}"/>
          </ac:spMkLst>
        </pc:spChg>
        <pc:picChg chg="add mod modCrop">
          <ac:chgData name="Caitlin Coleman" userId="96f87ca1-0e64-4ae8-8d77-98757b85df0b" providerId="ADAL" clId="{4E9BE19E-F205-430B-9ECC-BB5CEDEB80A0}" dt="2024-07-15T16:48:04.129" v="15591" actId="1076"/>
          <ac:picMkLst>
            <pc:docMk/>
            <pc:sldMk cId="1868358256" sldId="285"/>
            <ac:picMk id="3" creationId="{2FBFE5D5-68BD-458A-4213-07C1777CD9A7}"/>
          </ac:picMkLst>
        </pc:picChg>
      </pc:sldChg>
      <pc:sldChg chg="modSp add mod modAnim">
        <pc:chgData name="Caitlin Coleman" userId="96f87ca1-0e64-4ae8-8d77-98757b85df0b" providerId="ADAL" clId="{4E9BE19E-F205-430B-9ECC-BB5CEDEB80A0}" dt="2024-07-15T19:06:54.025" v="20019" actId="20577"/>
        <pc:sldMkLst>
          <pc:docMk/>
          <pc:sldMk cId="2914146282" sldId="286"/>
        </pc:sldMkLst>
        <pc:spChg chg="mod">
          <ac:chgData name="Caitlin Coleman" userId="96f87ca1-0e64-4ae8-8d77-98757b85df0b" providerId="ADAL" clId="{4E9BE19E-F205-430B-9ECC-BB5CEDEB80A0}" dt="2024-07-15T17:30:23.359" v="17355" actId="404"/>
          <ac:spMkLst>
            <pc:docMk/>
            <pc:sldMk cId="2914146282" sldId="286"/>
            <ac:spMk id="11266" creationId="{00000000-0000-0000-0000-000000000000}"/>
          </ac:spMkLst>
        </pc:spChg>
        <pc:spChg chg="mod">
          <ac:chgData name="Caitlin Coleman" userId="96f87ca1-0e64-4ae8-8d77-98757b85df0b" providerId="ADAL" clId="{4E9BE19E-F205-430B-9ECC-BB5CEDEB80A0}" dt="2024-07-15T19:06:54.025" v="20019" actId="20577"/>
          <ac:spMkLst>
            <pc:docMk/>
            <pc:sldMk cId="2914146282" sldId="286"/>
            <ac:spMk id="11267" creationId="{00000000-0000-0000-0000-000000000000}"/>
          </ac:spMkLst>
        </pc:spChg>
      </pc:sldChg>
      <pc:sldChg chg="modSp add mod modAnim">
        <pc:chgData name="Caitlin Coleman" userId="96f87ca1-0e64-4ae8-8d77-98757b85df0b" providerId="ADAL" clId="{4E9BE19E-F205-430B-9ECC-BB5CEDEB80A0}" dt="2024-07-15T19:30:22.255" v="20051" actId="20577"/>
        <pc:sldMkLst>
          <pc:docMk/>
          <pc:sldMk cId="2767189149" sldId="287"/>
        </pc:sldMkLst>
        <pc:spChg chg="mod">
          <ac:chgData name="Caitlin Coleman" userId="96f87ca1-0e64-4ae8-8d77-98757b85df0b" providerId="ADAL" clId="{4E9BE19E-F205-430B-9ECC-BB5CEDEB80A0}" dt="2024-07-12T14:34:23.749" v="86"/>
          <ac:spMkLst>
            <pc:docMk/>
            <pc:sldMk cId="2767189149" sldId="287"/>
            <ac:spMk id="11266" creationId="{00000000-0000-0000-0000-000000000000}"/>
          </ac:spMkLst>
        </pc:spChg>
        <pc:spChg chg="mod">
          <ac:chgData name="Caitlin Coleman" userId="96f87ca1-0e64-4ae8-8d77-98757b85df0b" providerId="ADAL" clId="{4E9BE19E-F205-430B-9ECC-BB5CEDEB80A0}" dt="2024-07-15T19:30:22.255" v="20051" actId="20577"/>
          <ac:spMkLst>
            <pc:docMk/>
            <pc:sldMk cId="2767189149" sldId="287"/>
            <ac:spMk id="11267" creationId="{00000000-0000-0000-0000-000000000000}"/>
          </ac:spMkLst>
        </pc:spChg>
      </pc:sldChg>
      <pc:sldChg chg="modSp add mod modAnim">
        <pc:chgData name="Caitlin Coleman" userId="96f87ca1-0e64-4ae8-8d77-98757b85df0b" providerId="ADAL" clId="{4E9BE19E-F205-430B-9ECC-BB5CEDEB80A0}" dt="2024-07-15T19:31:51.161" v="20063" actId="20577"/>
        <pc:sldMkLst>
          <pc:docMk/>
          <pc:sldMk cId="1142025256" sldId="288"/>
        </pc:sldMkLst>
        <pc:spChg chg="mod">
          <ac:chgData name="Caitlin Coleman" userId="96f87ca1-0e64-4ae8-8d77-98757b85df0b" providerId="ADAL" clId="{4E9BE19E-F205-430B-9ECC-BB5CEDEB80A0}" dt="2024-07-12T14:34:35.814" v="88"/>
          <ac:spMkLst>
            <pc:docMk/>
            <pc:sldMk cId="1142025256" sldId="288"/>
            <ac:spMk id="11266" creationId="{00000000-0000-0000-0000-000000000000}"/>
          </ac:spMkLst>
        </pc:spChg>
        <pc:spChg chg="mod">
          <ac:chgData name="Caitlin Coleman" userId="96f87ca1-0e64-4ae8-8d77-98757b85df0b" providerId="ADAL" clId="{4E9BE19E-F205-430B-9ECC-BB5CEDEB80A0}" dt="2024-07-15T19:31:51.161" v="20063" actId="20577"/>
          <ac:spMkLst>
            <pc:docMk/>
            <pc:sldMk cId="1142025256" sldId="288"/>
            <ac:spMk id="11267" creationId="{00000000-0000-0000-0000-000000000000}"/>
          </ac:spMkLst>
        </pc:spChg>
      </pc:sldChg>
      <pc:sldChg chg="addSp modSp add mod modAnim">
        <pc:chgData name="Caitlin Coleman" userId="96f87ca1-0e64-4ae8-8d77-98757b85df0b" providerId="ADAL" clId="{4E9BE19E-F205-430B-9ECC-BB5CEDEB80A0}" dt="2024-07-15T19:24:31.673" v="20050" actId="20577"/>
        <pc:sldMkLst>
          <pc:docMk/>
          <pc:sldMk cId="3471741030" sldId="289"/>
        </pc:sldMkLst>
        <pc:spChg chg="add mod ord">
          <ac:chgData name="Caitlin Coleman" userId="96f87ca1-0e64-4ae8-8d77-98757b85df0b" providerId="ADAL" clId="{4E9BE19E-F205-430B-9ECC-BB5CEDEB80A0}" dt="2024-07-15T18:21:59.920" v="19911"/>
          <ac:spMkLst>
            <pc:docMk/>
            <pc:sldMk cId="3471741030" sldId="289"/>
            <ac:spMk id="4" creationId="{2523BCCF-334B-5223-C3C2-E39D0BC37B6F}"/>
          </ac:spMkLst>
        </pc:spChg>
        <pc:spChg chg="add mod">
          <ac:chgData name="Caitlin Coleman" userId="96f87ca1-0e64-4ae8-8d77-98757b85df0b" providerId="ADAL" clId="{4E9BE19E-F205-430B-9ECC-BB5CEDEB80A0}" dt="2024-07-15T16:09:58.456" v="12325" actId="1076"/>
          <ac:spMkLst>
            <pc:docMk/>
            <pc:sldMk cId="3471741030" sldId="289"/>
            <ac:spMk id="5" creationId="{01E60C35-CEC6-1706-51F0-108BC0E249D1}"/>
          </ac:spMkLst>
        </pc:spChg>
        <pc:spChg chg="mod">
          <ac:chgData name="Caitlin Coleman" userId="96f87ca1-0e64-4ae8-8d77-98757b85df0b" providerId="ADAL" clId="{4E9BE19E-F205-430B-9ECC-BB5CEDEB80A0}" dt="2024-07-15T16:08:54.257" v="12287" actId="404"/>
          <ac:spMkLst>
            <pc:docMk/>
            <pc:sldMk cId="3471741030" sldId="289"/>
            <ac:spMk id="11266" creationId="{00000000-0000-0000-0000-000000000000}"/>
          </ac:spMkLst>
        </pc:spChg>
        <pc:spChg chg="mod">
          <ac:chgData name="Caitlin Coleman" userId="96f87ca1-0e64-4ae8-8d77-98757b85df0b" providerId="ADAL" clId="{4E9BE19E-F205-430B-9ECC-BB5CEDEB80A0}" dt="2024-07-15T19:24:31.673" v="20050" actId="20577"/>
          <ac:spMkLst>
            <pc:docMk/>
            <pc:sldMk cId="3471741030" sldId="289"/>
            <ac:spMk id="11267" creationId="{00000000-0000-0000-0000-000000000000}"/>
          </ac:spMkLst>
        </pc:spChg>
        <pc:picChg chg="add mod modCrop">
          <ac:chgData name="Caitlin Coleman" userId="96f87ca1-0e64-4ae8-8d77-98757b85df0b" providerId="ADAL" clId="{4E9BE19E-F205-430B-9ECC-BB5CEDEB80A0}" dt="2024-07-15T16:09:50.856" v="12324" actId="1076"/>
          <ac:picMkLst>
            <pc:docMk/>
            <pc:sldMk cId="3471741030" sldId="289"/>
            <ac:picMk id="3" creationId="{CC8C7809-9063-AF3C-D9D8-1DFD060F88AB}"/>
          </ac:picMkLst>
        </pc:picChg>
      </pc:sldChg>
      <pc:sldChg chg="modSp add mod ord">
        <pc:chgData name="Caitlin Coleman" userId="96f87ca1-0e64-4ae8-8d77-98757b85df0b" providerId="ADAL" clId="{4E9BE19E-F205-430B-9ECC-BB5CEDEB80A0}" dt="2024-07-15T16:32:56.288" v="13842" actId="14100"/>
        <pc:sldMkLst>
          <pc:docMk/>
          <pc:sldMk cId="1022262668" sldId="290"/>
        </pc:sldMkLst>
        <pc:spChg chg="mod">
          <ac:chgData name="Caitlin Coleman" userId="96f87ca1-0e64-4ae8-8d77-98757b85df0b" providerId="ADAL" clId="{4E9BE19E-F205-430B-9ECC-BB5CEDEB80A0}" dt="2024-07-12T14:37:37.008" v="144" actId="20577"/>
          <ac:spMkLst>
            <pc:docMk/>
            <pc:sldMk cId="1022262668" sldId="290"/>
            <ac:spMk id="2" creationId="{DFCCD6AE-0B98-8803-5EA0-9861798A40BF}"/>
          </ac:spMkLst>
        </pc:spChg>
        <pc:spChg chg="mod">
          <ac:chgData name="Caitlin Coleman" userId="96f87ca1-0e64-4ae8-8d77-98757b85df0b" providerId="ADAL" clId="{4E9BE19E-F205-430B-9ECC-BB5CEDEB80A0}" dt="2024-07-15T16:32:56.288" v="13842" actId="14100"/>
          <ac:spMkLst>
            <pc:docMk/>
            <pc:sldMk cId="1022262668" sldId="290"/>
            <ac:spMk id="3" creationId="{F2508272-FE29-99EF-9D2C-7651D849C2FB}"/>
          </ac:spMkLst>
        </pc:spChg>
      </pc:sldChg>
      <pc:sldChg chg="modSp add mod ord">
        <pc:chgData name="Caitlin Coleman" userId="96f87ca1-0e64-4ae8-8d77-98757b85df0b" providerId="ADAL" clId="{4E9BE19E-F205-430B-9ECC-BB5CEDEB80A0}" dt="2024-07-15T17:45:53.453" v="18559" actId="14100"/>
        <pc:sldMkLst>
          <pc:docMk/>
          <pc:sldMk cId="335171780" sldId="291"/>
        </pc:sldMkLst>
        <pc:spChg chg="mod">
          <ac:chgData name="Caitlin Coleman" userId="96f87ca1-0e64-4ae8-8d77-98757b85df0b" providerId="ADAL" clId="{4E9BE19E-F205-430B-9ECC-BB5CEDEB80A0}" dt="2024-07-12T14:38:07.600" v="152" actId="20577"/>
          <ac:spMkLst>
            <pc:docMk/>
            <pc:sldMk cId="335171780" sldId="291"/>
            <ac:spMk id="2" creationId="{DFCCD6AE-0B98-8803-5EA0-9861798A40BF}"/>
          </ac:spMkLst>
        </pc:spChg>
        <pc:spChg chg="mod">
          <ac:chgData name="Caitlin Coleman" userId="96f87ca1-0e64-4ae8-8d77-98757b85df0b" providerId="ADAL" clId="{4E9BE19E-F205-430B-9ECC-BB5CEDEB80A0}" dt="2024-07-15T17:45:53.453" v="18559" actId="14100"/>
          <ac:spMkLst>
            <pc:docMk/>
            <pc:sldMk cId="335171780" sldId="291"/>
            <ac:spMk id="3" creationId="{F2508272-FE29-99EF-9D2C-7651D849C2FB}"/>
          </ac:spMkLst>
        </pc:spChg>
      </pc:sldChg>
      <pc:sldChg chg="modSp add mod ord modAnim">
        <pc:chgData name="Caitlin Coleman" userId="96f87ca1-0e64-4ae8-8d77-98757b85df0b" providerId="ADAL" clId="{4E9BE19E-F205-430B-9ECC-BB5CEDEB80A0}" dt="2024-07-15T17:56:28.823" v="19891" actId="27636"/>
        <pc:sldMkLst>
          <pc:docMk/>
          <pc:sldMk cId="2095025978" sldId="292"/>
        </pc:sldMkLst>
        <pc:spChg chg="mod">
          <ac:chgData name="Caitlin Coleman" userId="96f87ca1-0e64-4ae8-8d77-98757b85df0b" providerId="ADAL" clId="{4E9BE19E-F205-430B-9ECC-BB5CEDEB80A0}" dt="2024-07-15T17:56:19.531" v="19887" actId="404"/>
          <ac:spMkLst>
            <pc:docMk/>
            <pc:sldMk cId="2095025978" sldId="292"/>
            <ac:spMk id="11266" creationId="{00000000-0000-0000-0000-000000000000}"/>
          </ac:spMkLst>
        </pc:spChg>
        <pc:spChg chg="mod">
          <ac:chgData name="Caitlin Coleman" userId="96f87ca1-0e64-4ae8-8d77-98757b85df0b" providerId="ADAL" clId="{4E9BE19E-F205-430B-9ECC-BB5CEDEB80A0}" dt="2024-07-15T17:56:28.823" v="19891" actId="27636"/>
          <ac:spMkLst>
            <pc:docMk/>
            <pc:sldMk cId="2095025978" sldId="292"/>
            <ac:spMk id="11267" creationId="{00000000-0000-0000-0000-000000000000}"/>
          </ac:spMkLst>
        </pc:spChg>
      </pc:sldChg>
      <pc:sldChg chg="addSp delSp modSp add mod modAnim">
        <pc:chgData name="Caitlin Coleman" userId="96f87ca1-0e64-4ae8-8d77-98757b85df0b" providerId="ADAL" clId="{4E9BE19E-F205-430B-9ECC-BB5CEDEB80A0}" dt="2024-07-15T13:16:48.794" v="4595" actId="6549"/>
        <pc:sldMkLst>
          <pc:docMk/>
          <pc:sldMk cId="3261342355" sldId="293"/>
        </pc:sldMkLst>
        <pc:spChg chg="add del mod">
          <ac:chgData name="Caitlin Coleman" userId="96f87ca1-0e64-4ae8-8d77-98757b85df0b" providerId="ADAL" clId="{4E9BE19E-F205-430B-9ECC-BB5CEDEB80A0}" dt="2024-07-15T13:01:00.597" v="4024" actId="21"/>
          <ac:spMkLst>
            <pc:docMk/>
            <pc:sldMk cId="3261342355" sldId="293"/>
            <ac:spMk id="5" creationId="{135F12A4-EF09-AD86-3473-B830B9CBF9B6}"/>
          </ac:spMkLst>
        </pc:spChg>
        <pc:spChg chg="add del mod">
          <ac:chgData name="Caitlin Coleman" userId="96f87ca1-0e64-4ae8-8d77-98757b85df0b" providerId="ADAL" clId="{4E9BE19E-F205-430B-9ECC-BB5CEDEB80A0}" dt="2024-07-15T13:01:00.597" v="4024" actId="21"/>
          <ac:spMkLst>
            <pc:docMk/>
            <pc:sldMk cId="3261342355" sldId="293"/>
            <ac:spMk id="6" creationId="{184A8CC3-6FF2-DA3D-84BD-C5501E82E23F}"/>
          </ac:spMkLst>
        </pc:spChg>
        <pc:spChg chg="mod">
          <ac:chgData name="Caitlin Coleman" userId="96f87ca1-0e64-4ae8-8d77-98757b85df0b" providerId="ADAL" clId="{4E9BE19E-F205-430B-9ECC-BB5CEDEB80A0}" dt="2024-07-15T13:02:46.492" v="4062" actId="404"/>
          <ac:spMkLst>
            <pc:docMk/>
            <pc:sldMk cId="3261342355" sldId="293"/>
            <ac:spMk id="11266" creationId="{00000000-0000-0000-0000-000000000000}"/>
          </ac:spMkLst>
        </pc:spChg>
        <pc:spChg chg="mod">
          <ac:chgData name="Caitlin Coleman" userId="96f87ca1-0e64-4ae8-8d77-98757b85df0b" providerId="ADAL" clId="{4E9BE19E-F205-430B-9ECC-BB5CEDEB80A0}" dt="2024-07-15T13:16:48.794" v="4595" actId="6549"/>
          <ac:spMkLst>
            <pc:docMk/>
            <pc:sldMk cId="3261342355" sldId="293"/>
            <ac:spMk id="11267" creationId="{00000000-0000-0000-0000-000000000000}"/>
          </ac:spMkLst>
        </pc:spChg>
        <pc:picChg chg="del">
          <ac:chgData name="Caitlin Coleman" userId="96f87ca1-0e64-4ae8-8d77-98757b85df0b" providerId="ADAL" clId="{4E9BE19E-F205-430B-9ECC-BB5CEDEB80A0}" dt="2024-07-12T14:42:55.088" v="195" actId="478"/>
          <ac:picMkLst>
            <pc:docMk/>
            <pc:sldMk cId="3261342355" sldId="293"/>
            <ac:picMk id="3" creationId="{DF351CC0-29BB-97B3-11CF-D8AD908CD4A3}"/>
          </ac:picMkLst>
        </pc:picChg>
        <pc:picChg chg="add del mod modCrop">
          <ac:chgData name="Caitlin Coleman" userId="96f87ca1-0e64-4ae8-8d77-98757b85df0b" providerId="ADAL" clId="{4E9BE19E-F205-430B-9ECC-BB5CEDEB80A0}" dt="2024-07-15T13:01:00.597" v="4024" actId="21"/>
          <ac:picMkLst>
            <pc:docMk/>
            <pc:sldMk cId="3261342355" sldId="293"/>
            <ac:picMk id="4" creationId="{CA154370-3A53-0F30-5DA6-37172FE2F965}"/>
          </ac:picMkLst>
        </pc:picChg>
      </pc:sldChg>
      <pc:sldChg chg="addSp delSp modSp add mod delAnim">
        <pc:chgData name="Caitlin Coleman" userId="96f87ca1-0e64-4ae8-8d77-98757b85df0b" providerId="ADAL" clId="{4E9BE19E-F205-430B-9ECC-BB5CEDEB80A0}" dt="2024-07-15T18:36:41.468" v="19991" actId="962"/>
        <pc:sldMkLst>
          <pc:docMk/>
          <pc:sldMk cId="751459011" sldId="294"/>
        </pc:sldMkLst>
        <pc:spChg chg="add del mod">
          <ac:chgData name="Caitlin Coleman" userId="96f87ca1-0e64-4ae8-8d77-98757b85df0b" providerId="ADAL" clId="{4E9BE19E-F205-430B-9ECC-BB5CEDEB80A0}" dt="2024-07-12T14:43:34.808" v="218" actId="478"/>
          <ac:spMkLst>
            <pc:docMk/>
            <pc:sldMk cId="751459011" sldId="294"/>
            <ac:spMk id="3" creationId="{4CBE5E11-435B-B544-E68D-B53A6B95E388}"/>
          </ac:spMkLst>
        </pc:spChg>
        <pc:spChg chg="add del mod">
          <ac:chgData name="Caitlin Coleman" userId="96f87ca1-0e64-4ae8-8d77-98757b85df0b" providerId="ADAL" clId="{4E9BE19E-F205-430B-9ECC-BB5CEDEB80A0}" dt="2024-07-12T14:58:13.834" v="370" actId="478"/>
          <ac:spMkLst>
            <pc:docMk/>
            <pc:sldMk cId="751459011" sldId="294"/>
            <ac:spMk id="6" creationId="{E1ECFD9D-3E55-80F6-BD79-B30840DA1EAB}"/>
          </ac:spMkLst>
        </pc:spChg>
        <pc:spChg chg="add mod">
          <ac:chgData name="Caitlin Coleman" userId="96f87ca1-0e64-4ae8-8d77-98757b85df0b" providerId="ADAL" clId="{4E9BE19E-F205-430B-9ECC-BB5CEDEB80A0}" dt="2024-07-15T14:56:40.308" v="6369" actId="1076"/>
          <ac:spMkLst>
            <pc:docMk/>
            <pc:sldMk cId="751459011" sldId="294"/>
            <ac:spMk id="7" creationId="{EB588EFD-ED8D-7CB4-EBA6-339F18489AD8}"/>
          </ac:spMkLst>
        </pc:spChg>
        <pc:spChg chg="mod">
          <ac:chgData name="Caitlin Coleman" userId="96f87ca1-0e64-4ae8-8d77-98757b85df0b" providerId="ADAL" clId="{4E9BE19E-F205-430B-9ECC-BB5CEDEB80A0}" dt="2024-07-12T14:43:29.242" v="216" actId="20577"/>
          <ac:spMkLst>
            <pc:docMk/>
            <pc:sldMk cId="751459011" sldId="294"/>
            <ac:spMk id="11266" creationId="{00000000-0000-0000-0000-000000000000}"/>
          </ac:spMkLst>
        </pc:spChg>
        <pc:spChg chg="del">
          <ac:chgData name="Caitlin Coleman" userId="96f87ca1-0e64-4ae8-8d77-98757b85df0b" providerId="ADAL" clId="{4E9BE19E-F205-430B-9ECC-BB5CEDEB80A0}" dt="2024-07-12T14:43:33.417" v="217" actId="478"/>
          <ac:spMkLst>
            <pc:docMk/>
            <pc:sldMk cId="751459011" sldId="294"/>
            <ac:spMk id="11267" creationId="{00000000-0000-0000-0000-000000000000}"/>
          </ac:spMkLst>
        </pc:spChg>
        <pc:picChg chg="add mod modCrop">
          <ac:chgData name="Caitlin Coleman" userId="96f87ca1-0e64-4ae8-8d77-98757b85df0b" providerId="ADAL" clId="{4E9BE19E-F205-430B-9ECC-BB5CEDEB80A0}" dt="2024-07-15T18:36:41.468" v="19991" actId="962"/>
          <ac:picMkLst>
            <pc:docMk/>
            <pc:sldMk cId="751459011" sldId="294"/>
            <ac:picMk id="5" creationId="{9A5AF336-9EEA-A02C-7BB6-5A8CA34A19D2}"/>
          </ac:picMkLst>
        </pc:picChg>
      </pc:sldChg>
      <pc:sldChg chg="addSp delSp modSp add mod ord">
        <pc:chgData name="Caitlin Coleman" userId="96f87ca1-0e64-4ae8-8d77-98757b85df0b" providerId="ADAL" clId="{4E9BE19E-F205-430B-9ECC-BB5CEDEB80A0}" dt="2024-07-15T18:31:59.345" v="19989" actId="962"/>
        <pc:sldMkLst>
          <pc:docMk/>
          <pc:sldMk cId="1266908289" sldId="295"/>
        </pc:sldMkLst>
        <pc:spChg chg="add del mod">
          <ac:chgData name="Caitlin Coleman" userId="96f87ca1-0e64-4ae8-8d77-98757b85df0b" providerId="ADAL" clId="{4E9BE19E-F205-430B-9ECC-BB5CEDEB80A0}" dt="2024-07-12T14:59:27.400" v="379" actId="478"/>
          <ac:spMkLst>
            <pc:docMk/>
            <pc:sldMk cId="1266908289" sldId="295"/>
            <ac:spMk id="4" creationId="{6F3AD993-8E7E-337D-D42A-3AE4A47C7226}"/>
          </ac:spMkLst>
        </pc:spChg>
        <pc:spChg chg="add mod">
          <ac:chgData name="Caitlin Coleman" userId="96f87ca1-0e64-4ae8-8d77-98757b85df0b" providerId="ADAL" clId="{4E9BE19E-F205-430B-9ECC-BB5CEDEB80A0}" dt="2024-07-15T15:44:45.402" v="11078" actId="1076"/>
          <ac:spMkLst>
            <pc:docMk/>
            <pc:sldMk cId="1266908289" sldId="295"/>
            <ac:spMk id="6" creationId="{F7530C40-4DB9-2660-25C8-74D3E03E0817}"/>
          </ac:spMkLst>
        </pc:spChg>
        <pc:spChg chg="mod">
          <ac:chgData name="Caitlin Coleman" userId="96f87ca1-0e64-4ae8-8d77-98757b85df0b" providerId="ADAL" clId="{4E9BE19E-F205-430B-9ECC-BB5CEDEB80A0}" dt="2024-07-12T14:44:48.863" v="240" actId="20577"/>
          <ac:spMkLst>
            <pc:docMk/>
            <pc:sldMk cId="1266908289" sldId="295"/>
            <ac:spMk id="11266" creationId="{00000000-0000-0000-0000-000000000000}"/>
          </ac:spMkLst>
        </pc:spChg>
        <pc:picChg chg="add mod modCrop">
          <ac:chgData name="Caitlin Coleman" userId="96f87ca1-0e64-4ae8-8d77-98757b85df0b" providerId="ADAL" clId="{4E9BE19E-F205-430B-9ECC-BB5CEDEB80A0}" dt="2024-07-15T18:31:59.345" v="19989" actId="962"/>
          <ac:picMkLst>
            <pc:docMk/>
            <pc:sldMk cId="1266908289" sldId="295"/>
            <ac:picMk id="3" creationId="{5B0B32D4-F60B-16FA-ABF3-3DCD3E896388}"/>
          </ac:picMkLst>
        </pc:picChg>
        <pc:picChg chg="del">
          <ac:chgData name="Caitlin Coleman" userId="96f87ca1-0e64-4ae8-8d77-98757b85df0b" providerId="ADAL" clId="{4E9BE19E-F205-430B-9ECC-BB5CEDEB80A0}" dt="2024-07-12T14:44:50.159" v="241" actId="478"/>
          <ac:picMkLst>
            <pc:docMk/>
            <pc:sldMk cId="1266908289" sldId="295"/>
            <ac:picMk id="5" creationId="{9A5AF336-9EEA-A02C-7BB6-5A8CA34A19D2}"/>
          </ac:picMkLst>
        </pc:picChg>
      </pc:sldChg>
      <pc:sldChg chg="addSp delSp modSp add mod ord">
        <pc:chgData name="Caitlin Coleman" userId="96f87ca1-0e64-4ae8-8d77-98757b85df0b" providerId="ADAL" clId="{4E9BE19E-F205-430B-9ECC-BB5CEDEB80A0}" dt="2024-07-15T16:32:39.811" v="13841" actId="1076"/>
        <pc:sldMkLst>
          <pc:docMk/>
          <pc:sldMk cId="1597802451" sldId="296"/>
        </pc:sldMkLst>
        <pc:spChg chg="add del mod">
          <ac:chgData name="Caitlin Coleman" userId="96f87ca1-0e64-4ae8-8d77-98757b85df0b" providerId="ADAL" clId="{4E9BE19E-F205-430B-9ECC-BB5CEDEB80A0}" dt="2024-07-12T14:59:59.049" v="383" actId="478"/>
          <ac:spMkLst>
            <pc:docMk/>
            <pc:sldMk cId="1597802451" sldId="296"/>
            <ac:spMk id="5" creationId="{58272B8B-3C2D-90B8-FC0C-C562B8F4DDFF}"/>
          </ac:spMkLst>
        </pc:spChg>
        <pc:spChg chg="add mod">
          <ac:chgData name="Caitlin Coleman" userId="96f87ca1-0e64-4ae8-8d77-98757b85df0b" providerId="ADAL" clId="{4E9BE19E-F205-430B-9ECC-BB5CEDEB80A0}" dt="2024-07-15T16:32:39.811" v="13841" actId="1076"/>
          <ac:spMkLst>
            <pc:docMk/>
            <pc:sldMk cId="1597802451" sldId="296"/>
            <ac:spMk id="6" creationId="{3DE059FC-46BD-57F4-E104-753A265E800C}"/>
          </ac:spMkLst>
        </pc:spChg>
        <pc:spChg chg="mod">
          <ac:chgData name="Caitlin Coleman" userId="96f87ca1-0e64-4ae8-8d77-98757b85df0b" providerId="ADAL" clId="{4E9BE19E-F205-430B-9ECC-BB5CEDEB80A0}" dt="2024-07-12T14:45:55.887" v="262" actId="20577"/>
          <ac:spMkLst>
            <pc:docMk/>
            <pc:sldMk cId="1597802451" sldId="296"/>
            <ac:spMk id="11266" creationId="{00000000-0000-0000-0000-000000000000}"/>
          </ac:spMkLst>
        </pc:spChg>
        <pc:picChg chg="del">
          <ac:chgData name="Caitlin Coleman" userId="96f87ca1-0e64-4ae8-8d77-98757b85df0b" providerId="ADAL" clId="{4E9BE19E-F205-430B-9ECC-BB5CEDEB80A0}" dt="2024-07-12T14:45:58.111" v="263" actId="478"/>
          <ac:picMkLst>
            <pc:docMk/>
            <pc:sldMk cId="1597802451" sldId="296"/>
            <ac:picMk id="3" creationId="{5B0B32D4-F60B-16FA-ABF3-3DCD3E896388}"/>
          </ac:picMkLst>
        </pc:picChg>
        <pc:picChg chg="add mod modCrop">
          <ac:chgData name="Caitlin Coleman" userId="96f87ca1-0e64-4ae8-8d77-98757b85df0b" providerId="ADAL" clId="{4E9BE19E-F205-430B-9ECC-BB5CEDEB80A0}" dt="2024-07-15T16:32:33.492" v="13840" actId="1076"/>
          <ac:picMkLst>
            <pc:docMk/>
            <pc:sldMk cId="1597802451" sldId="296"/>
            <ac:picMk id="4" creationId="{5F7C3633-950B-DFF7-C929-1D2700E6ABA8}"/>
          </ac:picMkLst>
        </pc:picChg>
      </pc:sldChg>
      <pc:sldChg chg="addSp delSp modSp add mod ord">
        <pc:chgData name="Caitlin Coleman" userId="96f87ca1-0e64-4ae8-8d77-98757b85df0b" providerId="ADAL" clId="{4E9BE19E-F205-430B-9ECC-BB5CEDEB80A0}" dt="2024-07-15T16:48:58.556" v="15609" actId="1076"/>
        <pc:sldMkLst>
          <pc:docMk/>
          <pc:sldMk cId="2615876868" sldId="297"/>
        </pc:sldMkLst>
        <pc:spChg chg="add del mod">
          <ac:chgData name="Caitlin Coleman" userId="96f87ca1-0e64-4ae8-8d77-98757b85df0b" providerId="ADAL" clId="{4E9BE19E-F205-430B-9ECC-BB5CEDEB80A0}" dt="2024-07-12T15:00:47.592" v="389" actId="478"/>
          <ac:spMkLst>
            <pc:docMk/>
            <pc:sldMk cId="2615876868" sldId="297"/>
            <ac:spMk id="5" creationId="{F09E7DC7-6705-D8D2-8748-8EDBA7E2CC59}"/>
          </ac:spMkLst>
        </pc:spChg>
        <pc:spChg chg="add mod">
          <ac:chgData name="Caitlin Coleman" userId="96f87ca1-0e64-4ae8-8d77-98757b85df0b" providerId="ADAL" clId="{4E9BE19E-F205-430B-9ECC-BB5CEDEB80A0}" dt="2024-07-15T16:48:58.556" v="15609" actId="1076"/>
          <ac:spMkLst>
            <pc:docMk/>
            <pc:sldMk cId="2615876868" sldId="297"/>
            <ac:spMk id="6" creationId="{E365FE65-662C-B1AE-1314-4E55843A6890}"/>
          </ac:spMkLst>
        </pc:spChg>
        <pc:spChg chg="mod">
          <ac:chgData name="Caitlin Coleman" userId="96f87ca1-0e64-4ae8-8d77-98757b85df0b" providerId="ADAL" clId="{4E9BE19E-F205-430B-9ECC-BB5CEDEB80A0}" dt="2024-07-12T14:49:52.342" v="295" actId="20577"/>
          <ac:spMkLst>
            <pc:docMk/>
            <pc:sldMk cId="2615876868" sldId="297"/>
            <ac:spMk id="11266" creationId="{00000000-0000-0000-0000-000000000000}"/>
          </ac:spMkLst>
        </pc:spChg>
        <pc:picChg chg="add mod modCrop">
          <ac:chgData name="Caitlin Coleman" userId="96f87ca1-0e64-4ae8-8d77-98757b85df0b" providerId="ADAL" clId="{4E9BE19E-F205-430B-9ECC-BB5CEDEB80A0}" dt="2024-07-15T16:48:50.274" v="15607" actId="1076"/>
          <ac:picMkLst>
            <pc:docMk/>
            <pc:sldMk cId="2615876868" sldId="297"/>
            <ac:picMk id="3" creationId="{7F29825E-E258-23B4-5390-036AF9367336}"/>
          </ac:picMkLst>
        </pc:picChg>
        <pc:picChg chg="del">
          <ac:chgData name="Caitlin Coleman" userId="96f87ca1-0e64-4ae8-8d77-98757b85df0b" providerId="ADAL" clId="{4E9BE19E-F205-430B-9ECC-BB5CEDEB80A0}" dt="2024-07-12T14:49:55.718" v="296" actId="478"/>
          <ac:picMkLst>
            <pc:docMk/>
            <pc:sldMk cId="2615876868" sldId="297"/>
            <ac:picMk id="4" creationId="{5F7C3633-950B-DFF7-C929-1D2700E6ABA8}"/>
          </ac:picMkLst>
        </pc:picChg>
      </pc:sldChg>
      <pc:sldChg chg="modSp add mod">
        <pc:chgData name="Caitlin Coleman" userId="96f87ca1-0e64-4ae8-8d77-98757b85df0b" providerId="ADAL" clId="{4E9BE19E-F205-430B-9ECC-BB5CEDEB80A0}" dt="2024-07-15T12:28:12.859" v="2772" actId="27636"/>
        <pc:sldMkLst>
          <pc:docMk/>
          <pc:sldMk cId="1583302300" sldId="298"/>
        </pc:sldMkLst>
        <pc:spChg chg="mod">
          <ac:chgData name="Caitlin Coleman" userId="96f87ca1-0e64-4ae8-8d77-98757b85df0b" providerId="ADAL" clId="{4E9BE19E-F205-430B-9ECC-BB5CEDEB80A0}" dt="2024-07-15T12:27:16.536" v="2759" actId="404"/>
          <ac:spMkLst>
            <pc:docMk/>
            <pc:sldMk cId="1583302300" sldId="298"/>
            <ac:spMk id="11266" creationId="{00000000-0000-0000-0000-000000000000}"/>
          </ac:spMkLst>
        </pc:spChg>
        <pc:spChg chg="mod">
          <ac:chgData name="Caitlin Coleman" userId="96f87ca1-0e64-4ae8-8d77-98757b85df0b" providerId="ADAL" clId="{4E9BE19E-F205-430B-9ECC-BB5CEDEB80A0}" dt="2024-07-15T12:28:12.859" v="2772" actId="27636"/>
          <ac:spMkLst>
            <pc:docMk/>
            <pc:sldMk cId="1583302300" sldId="298"/>
            <ac:spMk id="11267" creationId="{00000000-0000-0000-0000-000000000000}"/>
          </ac:spMkLst>
        </pc:spChg>
      </pc:sldChg>
      <pc:sldChg chg="modSp add mod">
        <pc:chgData name="Caitlin Coleman" userId="96f87ca1-0e64-4ae8-8d77-98757b85df0b" providerId="ADAL" clId="{4E9BE19E-F205-430B-9ECC-BB5CEDEB80A0}" dt="2024-07-15T12:28:37.902" v="2782" actId="27636"/>
        <pc:sldMkLst>
          <pc:docMk/>
          <pc:sldMk cId="2585516491" sldId="299"/>
        </pc:sldMkLst>
        <pc:spChg chg="mod">
          <ac:chgData name="Caitlin Coleman" userId="96f87ca1-0e64-4ae8-8d77-98757b85df0b" providerId="ADAL" clId="{4E9BE19E-F205-430B-9ECC-BB5CEDEB80A0}" dt="2024-07-15T12:28:33.133" v="2780" actId="404"/>
          <ac:spMkLst>
            <pc:docMk/>
            <pc:sldMk cId="2585516491" sldId="299"/>
            <ac:spMk id="11266" creationId="{00000000-0000-0000-0000-000000000000}"/>
          </ac:spMkLst>
        </pc:spChg>
        <pc:spChg chg="mod">
          <ac:chgData name="Caitlin Coleman" userId="96f87ca1-0e64-4ae8-8d77-98757b85df0b" providerId="ADAL" clId="{4E9BE19E-F205-430B-9ECC-BB5CEDEB80A0}" dt="2024-07-15T12:28:37.902" v="2782" actId="27636"/>
          <ac:spMkLst>
            <pc:docMk/>
            <pc:sldMk cId="2585516491" sldId="299"/>
            <ac:spMk id="11267" creationId="{00000000-0000-0000-0000-000000000000}"/>
          </ac:spMkLst>
        </pc:spChg>
      </pc:sldChg>
      <pc:sldChg chg="modSp add mod">
        <pc:chgData name="Caitlin Coleman" userId="96f87ca1-0e64-4ae8-8d77-98757b85df0b" providerId="ADAL" clId="{4E9BE19E-F205-430B-9ECC-BB5CEDEB80A0}" dt="2024-07-15T18:44:16.428" v="19994" actId="20577"/>
        <pc:sldMkLst>
          <pc:docMk/>
          <pc:sldMk cId="2524465397" sldId="300"/>
        </pc:sldMkLst>
        <pc:spChg chg="mod">
          <ac:chgData name="Caitlin Coleman" userId="96f87ca1-0e64-4ae8-8d77-98757b85df0b" providerId="ADAL" clId="{4E9BE19E-F205-430B-9ECC-BB5CEDEB80A0}" dt="2024-07-15T12:27:54.799" v="2766" actId="20577"/>
          <ac:spMkLst>
            <pc:docMk/>
            <pc:sldMk cId="2524465397" sldId="300"/>
            <ac:spMk id="11266" creationId="{00000000-0000-0000-0000-000000000000}"/>
          </ac:spMkLst>
        </pc:spChg>
        <pc:spChg chg="mod">
          <ac:chgData name="Caitlin Coleman" userId="96f87ca1-0e64-4ae8-8d77-98757b85df0b" providerId="ADAL" clId="{4E9BE19E-F205-430B-9ECC-BB5CEDEB80A0}" dt="2024-07-15T18:44:16.428" v="19994" actId="20577"/>
          <ac:spMkLst>
            <pc:docMk/>
            <pc:sldMk cId="2524465397" sldId="300"/>
            <ac:spMk id="11267" creationId="{00000000-0000-0000-0000-000000000000}"/>
          </ac:spMkLst>
        </pc:spChg>
      </pc:sldChg>
      <pc:sldChg chg="modSp add mod">
        <pc:chgData name="Caitlin Coleman" userId="96f87ca1-0e64-4ae8-8d77-98757b85df0b" providerId="ADAL" clId="{4E9BE19E-F205-430B-9ECC-BB5CEDEB80A0}" dt="2024-07-15T18:20:16.367" v="19908" actId="1076"/>
        <pc:sldMkLst>
          <pc:docMk/>
          <pc:sldMk cId="1181043870" sldId="301"/>
        </pc:sldMkLst>
        <pc:spChg chg="mod ord">
          <ac:chgData name="Caitlin Coleman" userId="96f87ca1-0e64-4ae8-8d77-98757b85df0b" providerId="ADAL" clId="{4E9BE19E-F205-430B-9ECC-BB5CEDEB80A0}" dt="2024-07-15T18:20:16.367" v="19908" actId="1076"/>
          <ac:spMkLst>
            <pc:docMk/>
            <pc:sldMk cId="1181043870" sldId="301"/>
            <ac:spMk id="4" creationId="{49378961-8FDC-B6C7-F042-EF998A9F8B4A}"/>
          </ac:spMkLst>
        </pc:spChg>
        <pc:spChg chg="mod">
          <ac:chgData name="Caitlin Coleman" userId="96f87ca1-0e64-4ae8-8d77-98757b85df0b" providerId="ADAL" clId="{4E9BE19E-F205-430B-9ECC-BB5CEDEB80A0}" dt="2024-07-15T12:59:53.311" v="3996" actId="1076"/>
          <ac:spMkLst>
            <pc:docMk/>
            <pc:sldMk cId="1181043870" sldId="301"/>
            <ac:spMk id="5" creationId="{B12AD0C5-6574-4FC1-0231-01C4976AFD2B}"/>
          </ac:spMkLst>
        </pc:spChg>
        <pc:spChg chg="mod">
          <ac:chgData name="Caitlin Coleman" userId="96f87ca1-0e64-4ae8-8d77-98757b85df0b" providerId="ADAL" clId="{4E9BE19E-F205-430B-9ECC-BB5CEDEB80A0}" dt="2024-07-15T12:35:12.773" v="3307" actId="20577"/>
          <ac:spMkLst>
            <pc:docMk/>
            <pc:sldMk cId="1181043870" sldId="301"/>
            <ac:spMk id="11266" creationId="{00000000-0000-0000-0000-000000000000}"/>
          </ac:spMkLst>
        </pc:spChg>
        <pc:spChg chg="mod">
          <ac:chgData name="Caitlin Coleman" userId="96f87ca1-0e64-4ae8-8d77-98757b85df0b" providerId="ADAL" clId="{4E9BE19E-F205-430B-9ECC-BB5CEDEB80A0}" dt="2024-07-15T12:59:27.683" v="3993" actId="27636"/>
          <ac:spMkLst>
            <pc:docMk/>
            <pc:sldMk cId="1181043870" sldId="301"/>
            <ac:spMk id="11267" creationId="{00000000-0000-0000-0000-000000000000}"/>
          </ac:spMkLst>
        </pc:spChg>
        <pc:picChg chg="mod">
          <ac:chgData name="Caitlin Coleman" userId="96f87ca1-0e64-4ae8-8d77-98757b85df0b" providerId="ADAL" clId="{4E9BE19E-F205-430B-9ECC-BB5CEDEB80A0}" dt="2024-07-15T12:59:43.556" v="3995" actId="14100"/>
          <ac:picMkLst>
            <pc:docMk/>
            <pc:sldMk cId="1181043870" sldId="301"/>
            <ac:picMk id="3" creationId="{DF351CC0-29BB-97B3-11CF-D8AD908CD4A3}"/>
          </ac:picMkLst>
        </pc:picChg>
      </pc:sldChg>
      <pc:sldChg chg="add del">
        <pc:chgData name="Caitlin Coleman" userId="96f87ca1-0e64-4ae8-8d77-98757b85df0b" providerId="ADAL" clId="{4E9BE19E-F205-430B-9ECC-BB5CEDEB80A0}" dt="2024-07-15T13:17:22.679" v="4596" actId="2696"/>
        <pc:sldMkLst>
          <pc:docMk/>
          <pc:sldMk cId="2294312971" sldId="302"/>
        </pc:sldMkLst>
      </pc:sldChg>
      <pc:sldChg chg="addSp delSp modSp add mod">
        <pc:chgData name="Caitlin Coleman" userId="96f87ca1-0e64-4ae8-8d77-98757b85df0b" providerId="ADAL" clId="{4E9BE19E-F205-430B-9ECC-BB5CEDEB80A0}" dt="2024-07-15T18:20:24.959" v="19909"/>
        <pc:sldMkLst>
          <pc:docMk/>
          <pc:sldMk cId="2426134055" sldId="303"/>
        </pc:sldMkLst>
        <pc:spChg chg="del">
          <ac:chgData name="Caitlin Coleman" userId="96f87ca1-0e64-4ae8-8d77-98757b85df0b" providerId="ADAL" clId="{4E9BE19E-F205-430B-9ECC-BB5CEDEB80A0}" dt="2024-07-15T13:00:39.347" v="4018" actId="478"/>
          <ac:spMkLst>
            <pc:docMk/>
            <pc:sldMk cId="2426134055" sldId="303"/>
            <ac:spMk id="4" creationId="{49378961-8FDC-B6C7-F042-EF998A9F8B4A}"/>
          </ac:spMkLst>
        </pc:spChg>
        <pc:spChg chg="del mod">
          <ac:chgData name="Caitlin Coleman" userId="96f87ca1-0e64-4ae8-8d77-98757b85df0b" providerId="ADAL" clId="{4E9BE19E-F205-430B-9ECC-BB5CEDEB80A0}" dt="2024-07-15T13:00:46.576" v="4021" actId="478"/>
          <ac:spMkLst>
            <pc:docMk/>
            <pc:sldMk cId="2426134055" sldId="303"/>
            <ac:spMk id="5" creationId="{B12AD0C5-6574-4FC1-0231-01C4976AFD2B}"/>
          </ac:spMkLst>
        </pc:spChg>
        <pc:spChg chg="add mod ord">
          <ac:chgData name="Caitlin Coleman" userId="96f87ca1-0e64-4ae8-8d77-98757b85df0b" providerId="ADAL" clId="{4E9BE19E-F205-430B-9ECC-BB5CEDEB80A0}" dt="2024-07-15T18:20:24.959" v="19909"/>
          <ac:spMkLst>
            <pc:docMk/>
            <pc:sldMk cId="2426134055" sldId="303"/>
            <ac:spMk id="6" creationId="{135F12A4-EF09-AD86-3473-B830B9CBF9B6}"/>
          </ac:spMkLst>
        </pc:spChg>
        <pc:spChg chg="add mod">
          <ac:chgData name="Caitlin Coleman" userId="96f87ca1-0e64-4ae8-8d77-98757b85df0b" providerId="ADAL" clId="{4E9BE19E-F205-430B-9ECC-BB5CEDEB80A0}" dt="2024-07-15T13:01:30.076" v="4029" actId="1076"/>
          <ac:spMkLst>
            <pc:docMk/>
            <pc:sldMk cId="2426134055" sldId="303"/>
            <ac:spMk id="7" creationId="{184A8CC3-6FF2-DA3D-84BD-C5501E82E23F}"/>
          </ac:spMkLst>
        </pc:spChg>
        <pc:spChg chg="mod">
          <ac:chgData name="Caitlin Coleman" userId="96f87ca1-0e64-4ae8-8d77-98757b85df0b" providerId="ADAL" clId="{4E9BE19E-F205-430B-9ECC-BB5CEDEB80A0}" dt="2024-07-15T13:02:25.209" v="4054" actId="20577"/>
          <ac:spMkLst>
            <pc:docMk/>
            <pc:sldMk cId="2426134055" sldId="303"/>
            <ac:spMk id="11266" creationId="{00000000-0000-0000-0000-000000000000}"/>
          </ac:spMkLst>
        </pc:spChg>
        <pc:spChg chg="mod">
          <ac:chgData name="Caitlin Coleman" userId="96f87ca1-0e64-4ae8-8d77-98757b85df0b" providerId="ADAL" clId="{4E9BE19E-F205-430B-9ECC-BB5CEDEB80A0}" dt="2024-07-15T13:00:50.128" v="4023" actId="27636"/>
          <ac:spMkLst>
            <pc:docMk/>
            <pc:sldMk cId="2426134055" sldId="303"/>
            <ac:spMk id="11267" creationId="{00000000-0000-0000-0000-000000000000}"/>
          </ac:spMkLst>
        </pc:spChg>
        <pc:picChg chg="add mod">
          <ac:chgData name="Caitlin Coleman" userId="96f87ca1-0e64-4ae8-8d77-98757b85df0b" providerId="ADAL" clId="{4E9BE19E-F205-430B-9ECC-BB5CEDEB80A0}" dt="2024-07-15T13:01:44.260" v="4031" actId="1076"/>
          <ac:picMkLst>
            <pc:docMk/>
            <pc:sldMk cId="2426134055" sldId="303"/>
            <ac:picMk id="2" creationId="{CA154370-3A53-0F30-5DA6-37172FE2F965}"/>
          </ac:picMkLst>
        </pc:picChg>
        <pc:picChg chg="del">
          <ac:chgData name="Caitlin Coleman" userId="96f87ca1-0e64-4ae8-8d77-98757b85df0b" providerId="ADAL" clId="{4E9BE19E-F205-430B-9ECC-BB5CEDEB80A0}" dt="2024-07-15T13:00:41.484" v="4019" actId="478"/>
          <ac:picMkLst>
            <pc:docMk/>
            <pc:sldMk cId="2426134055" sldId="303"/>
            <ac:picMk id="3" creationId="{DF351CC0-29BB-97B3-11CF-D8AD908CD4A3}"/>
          </ac:picMkLst>
        </pc:picChg>
      </pc:sldChg>
      <pc:sldChg chg="modSp add mod">
        <pc:chgData name="Caitlin Coleman" userId="96f87ca1-0e64-4ae8-8d77-98757b85df0b" providerId="ADAL" clId="{4E9BE19E-F205-430B-9ECC-BB5CEDEB80A0}" dt="2024-07-15T14:54:43.800" v="6363" actId="27636"/>
        <pc:sldMkLst>
          <pc:docMk/>
          <pc:sldMk cId="1178255448" sldId="304"/>
        </pc:sldMkLst>
        <pc:spChg chg="mod">
          <ac:chgData name="Caitlin Coleman" userId="96f87ca1-0e64-4ae8-8d77-98757b85df0b" providerId="ADAL" clId="{4E9BE19E-F205-430B-9ECC-BB5CEDEB80A0}" dt="2024-07-15T14:54:30.873" v="6360" actId="20577"/>
          <ac:spMkLst>
            <pc:docMk/>
            <pc:sldMk cId="1178255448" sldId="304"/>
            <ac:spMk id="11266" creationId="{00000000-0000-0000-0000-000000000000}"/>
          </ac:spMkLst>
        </pc:spChg>
        <pc:spChg chg="mod">
          <ac:chgData name="Caitlin Coleman" userId="96f87ca1-0e64-4ae8-8d77-98757b85df0b" providerId="ADAL" clId="{4E9BE19E-F205-430B-9ECC-BB5CEDEB80A0}" dt="2024-07-15T14:54:43.800" v="6363" actId="27636"/>
          <ac:spMkLst>
            <pc:docMk/>
            <pc:sldMk cId="1178255448" sldId="304"/>
            <ac:spMk id="11267" creationId="{00000000-0000-0000-0000-000000000000}"/>
          </ac:spMkLst>
        </pc:spChg>
      </pc:sldChg>
      <pc:sldChg chg="modSp add mod">
        <pc:chgData name="Caitlin Coleman" userId="96f87ca1-0e64-4ae8-8d77-98757b85df0b" providerId="ADAL" clId="{4E9BE19E-F205-430B-9ECC-BB5CEDEB80A0}" dt="2024-07-15T14:54:55.895" v="6367" actId="27636"/>
        <pc:sldMkLst>
          <pc:docMk/>
          <pc:sldMk cId="309994718" sldId="305"/>
        </pc:sldMkLst>
        <pc:spChg chg="mod">
          <ac:chgData name="Caitlin Coleman" userId="96f87ca1-0e64-4ae8-8d77-98757b85df0b" providerId="ADAL" clId="{4E9BE19E-F205-430B-9ECC-BB5CEDEB80A0}" dt="2024-07-15T14:54:49.181" v="6365" actId="20577"/>
          <ac:spMkLst>
            <pc:docMk/>
            <pc:sldMk cId="309994718" sldId="305"/>
            <ac:spMk id="11266" creationId="{00000000-0000-0000-0000-000000000000}"/>
          </ac:spMkLst>
        </pc:spChg>
        <pc:spChg chg="mod">
          <ac:chgData name="Caitlin Coleman" userId="96f87ca1-0e64-4ae8-8d77-98757b85df0b" providerId="ADAL" clId="{4E9BE19E-F205-430B-9ECC-BB5CEDEB80A0}" dt="2024-07-15T14:54:55.895" v="6367" actId="27636"/>
          <ac:spMkLst>
            <pc:docMk/>
            <pc:sldMk cId="309994718" sldId="305"/>
            <ac:spMk id="11267" creationId="{00000000-0000-0000-0000-000000000000}"/>
          </ac:spMkLst>
        </pc:spChg>
      </pc:sldChg>
      <pc:sldChg chg="delSp modSp add mod">
        <pc:chgData name="Caitlin Coleman" userId="96f87ca1-0e64-4ae8-8d77-98757b85df0b" providerId="ADAL" clId="{4E9BE19E-F205-430B-9ECC-BB5CEDEB80A0}" dt="2024-07-15T18:52:36.211" v="20001" actId="20577"/>
        <pc:sldMkLst>
          <pc:docMk/>
          <pc:sldMk cId="2568708943" sldId="306"/>
        </pc:sldMkLst>
        <pc:spChg chg="del">
          <ac:chgData name="Caitlin Coleman" userId="96f87ca1-0e64-4ae8-8d77-98757b85df0b" providerId="ADAL" clId="{4E9BE19E-F205-430B-9ECC-BB5CEDEB80A0}" dt="2024-07-15T15:04:31.039" v="7095" actId="478"/>
          <ac:spMkLst>
            <pc:docMk/>
            <pc:sldMk cId="2568708943" sldId="306"/>
            <ac:spMk id="4" creationId="{41EE6301-F405-6F24-07D9-F8667CD86ADF}"/>
          </ac:spMkLst>
        </pc:spChg>
        <pc:spChg chg="del">
          <ac:chgData name="Caitlin Coleman" userId="96f87ca1-0e64-4ae8-8d77-98757b85df0b" providerId="ADAL" clId="{4E9BE19E-F205-430B-9ECC-BB5CEDEB80A0}" dt="2024-07-15T15:04:29.304" v="7094" actId="478"/>
          <ac:spMkLst>
            <pc:docMk/>
            <pc:sldMk cId="2568708943" sldId="306"/>
            <ac:spMk id="5" creationId="{54EDB417-2ADF-0E9A-C42B-350169C49E3C}"/>
          </ac:spMkLst>
        </pc:spChg>
        <pc:spChg chg="mod">
          <ac:chgData name="Caitlin Coleman" userId="96f87ca1-0e64-4ae8-8d77-98757b85df0b" providerId="ADAL" clId="{4E9BE19E-F205-430B-9ECC-BB5CEDEB80A0}" dt="2024-07-15T15:04:18.936" v="7088" actId="404"/>
          <ac:spMkLst>
            <pc:docMk/>
            <pc:sldMk cId="2568708943" sldId="306"/>
            <ac:spMk id="11266" creationId="{00000000-0000-0000-0000-000000000000}"/>
          </ac:spMkLst>
        </pc:spChg>
        <pc:spChg chg="mod">
          <ac:chgData name="Caitlin Coleman" userId="96f87ca1-0e64-4ae8-8d77-98757b85df0b" providerId="ADAL" clId="{4E9BE19E-F205-430B-9ECC-BB5CEDEB80A0}" dt="2024-07-15T18:52:36.211" v="20001" actId="20577"/>
          <ac:spMkLst>
            <pc:docMk/>
            <pc:sldMk cId="2568708943" sldId="306"/>
            <ac:spMk id="11267" creationId="{00000000-0000-0000-0000-000000000000}"/>
          </ac:spMkLst>
        </pc:spChg>
        <pc:picChg chg="del">
          <ac:chgData name="Caitlin Coleman" userId="96f87ca1-0e64-4ae8-8d77-98757b85df0b" providerId="ADAL" clId="{4E9BE19E-F205-430B-9ECC-BB5CEDEB80A0}" dt="2024-07-15T15:04:27.538" v="7093" actId="478"/>
          <ac:picMkLst>
            <pc:docMk/>
            <pc:sldMk cId="2568708943" sldId="306"/>
            <ac:picMk id="3" creationId="{474BB08A-BE5E-2E9E-0120-D7DCB74DF099}"/>
          </ac:picMkLst>
        </pc:picChg>
      </pc:sldChg>
      <pc:sldChg chg="modSp add mod">
        <pc:chgData name="Caitlin Coleman" userId="96f87ca1-0e64-4ae8-8d77-98757b85df0b" providerId="ADAL" clId="{4E9BE19E-F205-430B-9ECC-BB5CEDEB80A0}" dt="2024-07-15T15:17:26.202" v="7930" actId="27636"/>
        <pc:sldMkLst>
          <pc:docMk/>
          <pc:sldMk cId="3076954938" sldId="307"/>
        </pc:sldMkLst>
        <pc:spChg chg="mod">
          <ac:chgData name="Caitlin Coleman" userId="96f87ca1-0e64-4ae8-8d77-98757b85df0b" providerId="ADAL" clId="{4E9BE19E-F205-430B-9ECC-BB5CEDEB80A0}" dt="2024-07-15T15:04:47.264" v="7098" actId="20577"/>
          <ac:spMkLst>
            <pc:docMk/>
            <pc:sldMk cId="3076954938" sldId="307"/>
            <ac:spMk id="11266" creationId="{00000000-0000-0000-0000-000000000000}"/>
          </ac:spMkLst>
        </pc:spChg>
        <pc:spChg chg="mod">
          <ac:chgData name="Caitlin Coleman" userId="96f87ca1-0e64-4ae8-8d77-98757b85df0b" providerId="ADAL" clId="{4E9BE19E-F205-430B-9ECC-BB5CEDEB80A0}" dt="2024-07-15T15:17:26.202" v="7930" actId="27636"/>
          <ac:spMkLst>
            <pc:docMk/>
            <pc:sldMk cId="3076954938" sldId="307"/>
            <ac:spMk id="11267" creationId="{00000000-0000-0000-0000-000000000000}"/>
          </ac:spMkLst>
        </pc:spChg>
      </pc:sldChg>
      <pc:sldChg chg="modSp add mod">
        <pc:chgData name="Caitlin Coleman" userId="96f87ca1-0e64-4ae8-8d77-98757b85df0b" providerId="ADAL" clId="{4E9BE19E-F205-430B-9ECC-BB5CEDEB80A0}" dt="2024-07-15T19:20:40.444" v="20041" actId="20577"/>
        <pc:sldMkLst>
          <pc:docMk/>
          <pc:sldMk cId="337884409" sldId="308"/>
        </pc:sldMkLst>
        <pc:spChg chg="mod">
          <ac:chgData name="Caitlin Coleman" userId="96f87ca1-0e64-4ae8-8d77-98757b85df0b" providerId="ADAL" clId="{4E9BE19E-F205-430B-9ECC-BB5CEDEB80A0}" dt="2024-07-15T15:17:39.971" v="7934" actId="20577"/>
          <ac:spMkLst>
            <pc:docMk/>
            <pc:sldMk cId="337884409" sldId="308"/>
            <ac:spMk id="11266" creationId="{00000000-0000-0000-0000-000000000000}"/>
          </ac:spMkLst>
        </pc:spChg>
        <pc:spChg chg="mod">
          <ac:chgData name="Caitlin Coleman" userId="96f87ca1-0e64-4ae8-8d77-98757b85df0b" providerId="ADAL" clId="{4E9BE19E-F205-430B-9ECC-BB5CEDEB80A0}" dt="2024-07-15T19:20:40.444" v="20041" actId="20577"/>
          <ac:spMkLst>
            <pc:docMk/>
            <pc:sldMk cId="337884409" sldId="308"/>
            <ac:spMk id="11267" creationId="{00000000-0000-0000-0000-000000000000}"/>
          </ac:spMkLst>
        </pc:spChg>
      </pc:sldChg>
      <pc:sldChg chg="add del">
        <pc:chgData name="Caitlin Coleman" userId="96f87ca1-0e64-4ae8-8d77-98757b85df0b" providerId="ADAL" clId="{4E9BE19E-F205-430B-9ECC-BB5CEDEB80A0}" dt="2024-07-15T15:17:29.545" v="7931" actId="2696"/>
        <pc:sldMkLst>
          <pc:docMk/>
          <pc:sldMk cId="2415741304" sldId="308"/>
        </pc:sldMkLst>
      </pc:sldChg>
      <pc:sldChg chg="modSp add mod">
        <pc:chgData name="Caitlin Coleman" userId="96f87ca1-0e64-4ae8-8d77-98757b85df0b" providerId="ADAL" clId="{4E9BE19E-F205-430B-9ECC-BB5CEDEB80A0}" dt="2024-07-15T19:21:20.414" v="20045" actId="20577"/>
        <pc:sldMkLst>
          <pc:docMk/>
          <pc:sldMk cId="581649341" sldId="309"/>
        </pc:sldMkLst>
        <pc:spChg chg="mod">
          <ac:chgData name="Caitlin Coleman" userId="96f87ca1-0e64-4ae8-8d77-98757b85df0b" providerId="ADAL" clId="{4E9BE19E-F205-430B-9ECC-BB5CEDEB80A0}" dt="2024-07-15T15:22:43.288" v="8869" actId="20577"/>
          <ac:spMkLst>
            <pc:docMk/>
            <pc:sldMk cId="581649341" sldId="309"/>
            <ac:spMk id="11266" creationId="{00000000-0000-0000-0000-000000000000}"/>
          </ac:spMkLst>
        </pc:spChg>
        <pc:spChg chg="mod">
          <ac:chgData name="Caitlin Coleman" userId="96f87ca1-0e64-4ae8-8d77-98757b85df0b" providerId="ADAL" clId="{4E9BE19E-F205-430B-9ECC-BB5CEDEB80A0}" dt="2024-07-15T19:21:20.414" v="20045" actId="20577"/>
          <ac:spMkLst>
            <pc:docMk/>
            <pc:sldMk cId="581649341" sldId="309"/>
            <ac:spMk id="11267" creationId="{00000000-0000-0000-0000-000000000000}"/>
          </ac:spMkLst>
        </pc:spChg>
      </pc:sldChg>
      <pc:sldChg chg="modSp add mod">
        <pc:chgData name="Caitlin Coleman" userId="96f87ca1-0e64-4ae8-8d77-98757b85df0b" providerId="ADAL" clId="{4E9BE19E-F205-430B-9ECC-BB5CEDEB80A0}" dt="2024-07-15T19:22:06.076" v="20047" actId="20577"/>
        <pc:sldMkLst>
          <pc:docMk/>
          <pc:sldMk cId="2753209251" sldId="310"/>
        </pc:sldMkLst>
        <pc:spChg chg="mod">
          <ac:chgData name="Caitlin Coleman" userId="96f87ca1-0e64-4ae8-8d77-98757b85df0b" providerId="ADAL" clId="{4E9BE19E-F205-430B-9ECC-BB5CEDEB80A0}" dt="2024-07-15T15:28:15.421" v="9683" actId="20577"/>
          <ac:spMkLst>
            <pc:docMk/>
            <pc:sldMk cId="2753209251" sldId="310"/>
            <ac:spMk id="11266" creationId="{00000000-0000-0000-0000-000000000000}"/>
          </ac:spMkLst>
        </pc:spChg>
        <pc:spChg chg="mod">
          <ac:chgData name="Caitlin Coleman" userId="96f87ca1-0e64-4ae8-8d77-98757b85df0b" providerId="ADAL" clId="{4E9BE19E-F205-430B-9ECC-BB5CEDEB80A0}" dt="2024-07-15T19:22:06.076" v="20047" actId="20577"/>
          <ac:spMkLst>
            <pc:docMk/>
            <pc:sldMk cId="2753209251" sldId="310"/>
            <ac:spMk id="11267" creationId="{00000000-0000-0000-0000-000000000000}"/>
          </ac:spMkLst>
        </pc:spChg>
      </pc:sldChg>
      <pc:sldChg chg="modSp add mod">
        <pc:chgData name="Caitlin Coleman" userId="96f87ca1-0e64-4ae8-8d77-98757b85df0b" providerId="ADAL" clId="{4E9BE19E-F205-430B-9ECC-BB5CEDEB80A0}" dt="2024-07-15T19:23:03.601" v="20048" actId="20577"/>
        <pc:sldMkLst>
          <pc:docMk/>
          <pc:sldMk cId="4156595286" sldId="311"/>
        </pc:sldMkLst>
        <pc:spChg chg="mod">
          <ac:chgData name="Caitlin Coleman" userId="96f87ca1-0e64-4ae8-8d77-98757b85df0b" providerId="ADAL" clId="{4E9BE19E-F205-430B-9ECC-BB5CEDEB80A0}" dt="2024-07-15T15:29:10.303" v="9693" actId="20577"/>
          <ac:spMkLst>
            <pc:docMk/>
            <pc:sldMk cId="4156595286" sldId="311"/>
            <ac:spMk id="11266" creationId="{00000000-0000-0000-0000-000000000000}"/>
          </ac:spMkLst>
        </pc:spChg>
        <pc:spChg chg="mod">
          <ac:chgData name="Caitlin Coleman" userId="96f87ca1-0e64-4ae8-8d77-98757b85df0b" providerId="ADAL" clId="{4E9BE19E-F205-430B-9ECC-BB5CEDEB80A0}" dt="2024-07-15T19:23:03.601" v="20048" actId="20577"/>
          <ac:spMkLst>
            <pc:docMk/>
            <pc:sldMk cId="4156595286" sldId="311"/>
            <ac:spMk id="11267" creationId="{00000000-0000-0000-0000-000000000000}"/>
          </ac:spMkLst>
        </pc:spChg>
      </pc:sldChg>
      <pc:sldChg chg="modSp add mod">
        <pc:chgData name="Caitlin Coleman" userId="96f87ca1-0e64-4ae8-8d77-98757b85df0b" providerId="ADAL" clId="{4E9BE19E-F205-430B-9ECC-BB5CEDEB80A0}" dt="2024-07-15T19:23:59.067" v="20049" actId="20577"/>
        <pc:sldMkLst>
          <pc:docMk/>
          <pc:sldMk cId="743731978" sldId="312"/>
        </pc:sldMkLst>
        <pc:spChg chg="mod">
          <ac:chgData name="Caitlin Coleman" userId="96f87ca1-0e64-4ae8-8d77-98757b85df0b" providerId="ADAL" clId="{4E9BE19E-F205-430B-9ECC-BB5CEDEB80A0}" dt="2024-07-15T15:44:10.904" v="11072" actId="20577"/>
          <ac:spMkLst>
            <pc:docMk/>
            <pc:sldMk cId="743731978" sldId="312"/>
            <ac:spMk id="11266" creationId="{00000000-0000-0000-0000-000000000000}"/>
          </ac:spMkLst>
        </pc:spChg>
        <pc:spChg chg="mod">
          <ac:chgData name="Caitlin Coleman" userId="96f87ca1-0e64-4ae8-8d77-98757b85df0b" providerId="ADAL" clId="{4E9BE19E-F205-430B-9ECC-BB5CEDEB80A0}" dt="2024-07-15T19:23:59.067" v="20049" actId="20577"/>
          <ac:spMkLst>
            <pc:docMk/>
            <pc:sldMk cId="743731978" sldId="312"/>
            <ac:spMk id="11267" creationId="{00000000-0000-0000-0000-000000000000}"/>
          </ac:spMkLst>
        </pc:spChg>
      </pc:sldChg>
      <pc:sldChg chg="delSp modSp add mod">
        <pc:chgData name="Caitlin Coleman" userId="96f87ca1-0e64-4ae8-8d77-98757b85df0b" providerId="ADAL" clId="{4E9BE19E-F205-430B-9ECC-BB5CEDEB80A0}" dt="2024-07-15T18:59:00.322" v="20010" actId="20577"/>
        <pc:sldMkLst>
          <pc:docMk/>
          <pc:sldMk cId="238519104" sldId="313"/>
        </pc:sldMkLst>
        <pc:spChg chg="del">
          <ac:chgData name="Caitlin Coleman" userId="96f87ca1-0e64-4ae8-8d77-98757b85df0b" providerId="ADAL" clId="{4E9BE19E-F205-430B-9ECC-BB5CEDEB80A0}" dt="2024-07-15T16:10:23.936" v="12336" actId="478"/>
          <ac:spMkLst>
            <pc:docMk/>
            <pc:sldMk cId="238519104" sldId="313"/>
            <ac:spMk id="4" creationId="{2523BCCF-334B-5223-C3C2-E39D0BC37B6F}"/>
          </ac:spMkLst>
        </pc:spChg>
        <pc:spChg chg="del">
          <ac:chgData name="Caitlin Coleman" userId="96f87ca1-0e64-4ae8-8d77-98757b85df0b" providerId="ADAL" clId="{4E9BE19E-F205-430B-9ECC-BB5CEDEB80A0}" dt="2024-07-15T16:10:25.851" v="12338" actId="478"/>
          <ac:spMkLst>
            <pc:docMk/>
            <pc:sldMk cId="238519104" sldId="313"/>
            <ac:spMk id="5" creationId="{01E60C35-CEC6-1706-51F0-108BC0E249D1}"/>
          </ac:spMkLst>
        </pc:spChg>
        <pc:spChg chg="mod">
          <ac:chgData name="Caitlin Coleman" userId="96f87ca1-0e64-4ae8-8d77-98757b85df0b" providerId="ADAL" clId="{4E9BE19E-F205-430B-9ECC-BB5CEDEB80A0}" dt="2024-07-15T16:10:20.266" v="12335" actId="404"/>
          <ac:spMkLst>
            <pc:docMk/>
            <pc:sldMk cId="238519104" sldId="313"/>
            <ac:spMk id="11266" creationId="{00000000-0000-0000-0000-000000000000}"/>
          </ac:spMkLst>
        </pc:spChg>
        <pc:spChg chg="mod">
          <ac:chgData name="Caitlin Coleman" userId="96f87ca1-0e64-4ae8-8d77-98757b85df0b" providerId="ADAL" clId="{4E9BE19E-F205-430B-9ECC-BB5CEDEB80A0}" dt="2024-07-15T18:59:00.322" v="20010" actId="20577"/>
          <ac:spMkLst>
            <pc:docMk/>
            <pc:sldMk cId="238519104" sldId="313"/>
            <ac:spMk id="11267" creationId="{00000000-0000-0000-0000-000000000000}"/>
          </ac:spMkLst>
        </pc:spChg>
        <pc:picChg chg="del">
          <ac:chgData name="Caitlin Coleman" userId="96f87ca1-0e64-4ae8-8d77-98757b85df0b" providerId="ADAL" clId="{4E9BE19E-F205-430B-9ECC-BB5CEDEB80A0}" dt="2024-07-15T16:10:24.640" v="12337" actId="478"/>
          <ac:picMkLst>
            <pc:docMk/>
            <pc:sldMk cId="238519104" sldId="313"/>
            <ac:picMk id="3" creationId="{CC8C7809-9063-AF3C-D9D8-1DFD060F88AB}"/>
          </ac:picMkLst>
        </pc:picChg>
      </pc:sldChg>
      <pc:sldChg chg="modSp add mod">
        <pc:chgData name="Caitlin Coleman" userId="96f87ca1-0e64-4ae8-8d77-98757b85df0b" providerId="ADAL" clId="{4E9BE19E-F205-430B-9ECC-BB5CEDEB80A0}" dt="2024-07-15T19:01:08.487" v="20017" actId="20577"/>
        <pc:sldMkLst>
          <pc:docMk/>
          <pc:sldMk cId="4040963332" sldId="314"/>
        </pc:sldMkLst>
        <pc:spChg chg="mod">
          <ac:chgData name="Caitlin Coleman" userId="96f87ca1-0e64-4ae8-8d77-98757b85df0b" providerId="ADAL" clId="{4E9BE19E-F205-430B-9ECC-BB5CEDEB80A0}" dt="2024-07-15T16:25:37.836" v="12936" actId="20577"/>
          <ac:spMkLst>
            <pc:docMk/>
            <pc:sldMk cId="4040963332" sldId="314"/>
            <ac:spMk id="11266" creationId="{00000000-0000-0000-0000-000000000000}"/>
          </ac:spMkLst>
        </pc:spChg>
        <pc:spChg chg="mod">
          <ac:chgData name="Caitlin Coleman" userId="96f87ca1-0e64-4ae8-8d77-98757b85df0b" providerId="ADAL" clId="{4E9BE19E-F205-430B-9ECC-BB5CEDEB80A0}" dt="2024-07-15T19:01:08.487" v="20017" actId="20577"/>
          <ac:spMkLst>
            <pc:docMk/>
            <pc:sldMk cId="4040963332" sldId="314"/>
            <ac:spMk id="11267" creationId="{00000000-0000-0000-0000-000000000000}"/>
          </ac:spMkLst>
        </pc:spChg>
      </pc:sldChg>
      <pc:sldChg chg="modSp add mod">
        <pc:chgData name="Caitlin Coleman" userId="96f87ca1-0e64-4ae8-8d77-98757b85df0b" providerId="ADAL" clId="{4E9BE19E-F205-430B-9ECC-BB5CEDEB80A0}" dt="2024-07-15T18:59:47.268" v="20013" actId="20577"/>
        <pc:sldMkLst>
          <pc:docMk/>
          <pc:sldMk cId="1698806555" sldId="315"/>
        </pc:sldMkLst>
        <pc:spChg chg="mod">
          <ac:chgData name="Caitlin Coleman" userId="96f87ca1-0e64-4ae8-8d77-98757b85df0b" providerId="ADAL" clId="{4E9BE19E-F205-430B-9ECC-BB5CEDEB80A0}" dt="2024-07-15T16:25:26.139" v="12932" actId="20577"/>
          <ac:spMkLst>
            <pc:docMk/>
            <pc:sldMk cId="1698806555" sldId="315"/>
            <ac:spMk id="11266" creationId="{00000000-0000-0000-0000-000000000000}"/>
          </ac:spMkLst>
        </pc:spChg>
        <pc:spChg chg="mod">
          <ac:chgData name="Caitlin Coleman" userId="96f87ca1-0e64-4ae8-8d77-98757b85df0b" providerId="ADAL" clId="{4E9BE19E-F205-430B-9ECC-BB5CEDEB80A0}" dt="2024-07-15T18:59:47.268" v="20013" actId="20577"/>
          <ac:spMkLst>
            <pc:docMk/>
            <pc:sldMk cId="1698806555" sldId="315"/>
            <ac:spMk id="11267" creationId="{00000000-0000-0000-0000-000000000000}"/>
          </ac:spMkLst>
        </pc:spChg>
      </pc:sldChg>
      <pc:sldChg chg="delSp modSp add mod">
        <pc:chgData name="Caitlin Coleman" userId="96f87ca1-0e64-4ae8-8d77-98757b85df0b" providerId="ADAL" clId="{4E9BE19E-F205-430B-9ECC-BB5CEDEB80A0}" dt="2024-07-15T18:22:49.325" v="19914" actId="6549"/>
        <pc:sldMkLst>
          <pc:docMk/>
          <pc:sldMk cId="1416834866" sldId="316"/>
        </pc:sldMkLst>
        <pc:spChg chg="del">
          <ac:chgData name="Caitlin Coleman" userId="96f87ca1-0e64-4ae8-8d77-98757b85df0b" providerId="ADAL" clId="{4E9BE19E-F205-430B-9ECC-BB5CEDEB80A0}" dt="2024-07-15T16:48:32.521" v="15603" actId="478"/>
          <ac:spMkLst>
            <pc:docMk/>
            <pc:sldMk cId="1416834866" sldId="316"/>
            <ac:spMk id="4" creationId="{18766E92-3A48-B04C-7A66-7746C47720F8}"/>
          </ac:spMkLst>
        </pc:spChg>
        <pc:spChg chg="del">
          <ac:chgData name="Caitlin Coleman" userId="96f87ca1-0e64-4ae8-8d77-98757b85df0b" providerId="ADAL" clId="{4E9BE19E-F205-430B-9ECC-BB5CEDEB80A0}" dt="2024-07-15T16:48:35.458" v="15605" actId="478"/>
          <ac:spMkLst>
            <pc:docMk/>
            <pc:sldMk cId="1416834866" sldId="316"/>
            <ac:spMk id="5" creationId="{D6E169E5-6CCB-4F01-C614-ADAC92B9B829}"/>
          </ac:spMkLst>
        </pc:spChg>
        <pc:spChg chg="mod">
          <ac:chgData name="Caitlin Coleman" userId="96f87ca1-0e64-4ae8-8d77-98757b85df0b" providerId="ADAL" clId="{4E9BE19E-F205-430B-9ECC-BB5CEDEB80A0}" dt="2024-07-15T16:48:22.289" v="15600" actId="404"/>
          <ac:spMkLst>
            <pc:docMk/>
            <pc:sldMk cId="1416834866" sldId="316"/>
            <ac:spMk id="11266" creationId="{00000000-0000-0000-0000-000000000000}"/>
          </ac:spMkLst>
        </pc:spChg>
        <pc:spChg chg="mod">
          <ac:chgData name="Caitlin Coleman" userId="96f87ca1-0e64-4ae8-8d77-98757b85df0b" providerId="ADAL" clId="{4E9BE19E-F205-430B-9ECC-BB5CEDEB80A0}" dt="2024-07-15T18:22:49.325" v="19914" actId="6549"/>
          <ac:spMkLst>
            <pc:docMk/>
            <pc:sldMk cId="1416834866" sldId="316"/>
            <ac:spMk id="11267" creationId="{00000000-0000-0000-0000-000000000000}"/>
          </ac:spMkLst>
        </pc:spChg>
        <pc:picChg chg="del">
          <ac:chgData name="Caitlin Coleman" userId="96f87ca1-0e64-4ae8-8d77-98757b85df0b" providerId="ADAL" clId="{4E9BE19E-F205-430B-9ECC-BB5CEDEB80A0}" dt="2024-07-15T16:48:33.497" v="15604" actId="478"/>
          <ac:picMkLst>
            <pc:docMk/>
            <pc:sldMk cId="1416834866" sldId="316"/>
            <ac:picMk id="3" creationId="{2FBFE5D5-68BD-458A-4213-07C1777CD9A7}"/>
          </ac:picMkLst>
        </pc:picChg>
      </pc:sldChg>
      <pc:sldChg chg="modSp add mod">
        <pc:chgData name="Caitlin Coleman" userId="96f87ca1-0e64-4ae8-8d77-98757b85df0b" providerId="ADAL" clId="{4E9BE19E-F205-430B-9ECC-BB5CEDEB80A0}" dt="2024-07-15T17:30:50.920" v="17369" actId="403"/>
        <pc:sldMkLst>
          <pc:docMk/>
          <pc:sldMk cId="2816990737" sldId="317"/>
        </pc:sldMkLst>
        <pc:spChg chg="mod">
          <ac:chgData name="Caitlin Coleman" userId="96f87ca1-0e64-4ae8-8d77-98757b85df0b" providerId="ADAL" clId="{4E9BE19E-F205-430B-9ECC-BB5CEDEB80A0}" dt="2024-07-15T17:30:37.503" v="17365" actId="404"/>
          <ac:spMkLst>
            <pc:docMk/>
            <pc:sldMk cId="2816990737" sldId="317"/>
            <ac:spMk id="11266" creationId="{00000000-0000-0000-0000-000000000000}"/>
          </ac:spMkLst>
        </pc:spChg>
        <pc:spChg chg="mod">
          <ac:chgData name="Caitlin Coleman" userId="96f87ca1-0e64-4ae8-8d77-98757b85df0b" providerId="ADAL" clId="{4E9BE19E-F205-430B-9ECC-BB5CEDEB80A0}" dt="2024-07-15T17:30:50.920" v="17369" actId="403"/>
          <ac:spMkLst>
            <pc:docMk/>
            <pc:sldMk cId="2816990737" sldId="317"/>
            <ac:spMk id="11267" creationId="{00000000-0000-0000-0000-000000000000}"/>
          </ac:spMkLst>
        </pc:spChg>
      </pc:sldChg>
      <pc:sldChg chg="modSp add mod">
        <pc:chgData name="Caitlin Coleman" userId="96f87ca1-0e64-4ae8-8d77-98757b85df0b" providerId="ADAL" clId="{4E9BE19E-F205-430B-9ECC-BB5CEDEB80A0}" dt="2024-07-15T19:32:57.859" v="20069" actId="20577"/>
        <pc:sldMkLst>
          <pc:docMk/>
          <pc:sldMk cId="1100727965" sldId="318"/>
        </pc:sldMkLst>
        <pc:spChg chg="mod">
          <ac:chgData name="Caitlin Coleman" userId="96f87ca1-0e64-4ae8-8d77-98757b85df0b" providerId="ADAL" clId="{4E9BE19E-F205-430B-9ECC-BB5CEDEB80A0}" dt="2024-07-15T17:56:35.297" v="19893" actId="20577"/>
          <ac:spMkLst>
            <pc:docMk/>
            <pc:sldMk cId="1100727965" sldId="318"/>
            <ac:spMk id="11266" creationId="{00000000-0000-0000-0000-000000000000}"/>
          </ac:spMkLst>
        </pc:spChg>
        <pc:spChg chg="mod">
          <ac:chgData name="Caitlin Coleman" userId="96f87ca1-0e64-4ae8-8d77-98757b85df0b" providerId="ADAL" clId="{4E9BE19E-F205-430B-9ECC-BB5CEDEB80A0}" dt="2024-07-15T19:32:57.859" v="20069" actId="20577"/>
          <ac:spMkLst>
            <pc:docMk/>
            <pc:sldMk cId="1100727965" sldId="318"/>
            <ac:spMk id="11267" creationId="{00000000-0000-0000-0000-000000000000}"/>
          </ac:spMkLst>
        </pc:spChg>
      </pc:sldChg>
      <pc:sldChg chg="modSp add mod">
        <pc:chgData name="Caitlin Coleman" userId="96f87ca1-0e64-4ae8-8d77-98757b85df0b" providerId="ADAL" clId="{4E9BE19E-F205-430B-9ECC-BB5CEDEB80A0}" dt="2024-07-15T19:11:48.914" v="20039" actId="20577"/>
        <pc:sldMkLst>
          <pc:docMk/>
          <pc:sldMk cId="1338754464" sldId="319"/>
        </pc:sldMkLst>
        <pc:spChg chg="mod">
          <ac:chgData name="Caitlin Coleman" userId="96f87ca1-0e64-4ae8-8d77-98757b85df0b" providerId="ADAL" clId="{4E9BE19E-F205-430B-9ECC-BB5CEDEB80A0}" dt="2024-07-15T17:56:57.749" v="19902" actId="20577"/>
          <ac:spMkLst>
            <pc:docMk/>
            <pc:sldMk cId="1338754464" sldId="319"/>
            <ac:spMk id="11266" creationId="{00000000-0000-0000-0000-000000000000}"/>
          </ac:spMkLst>
        </pc:spChg>
        <pc:spChg chg="mod">
          <ac:chgData name="Caitlin Coleman" userId="96f87ca1-0e64-4ae8-8d77-98757b85df0b" providerId="ADAL" clId="{4E9BE19E-F205-430B-9ECC-BB5CEDEB80A0}" dt="2024-07-15T19:11:48.914" v="20039" actId="20577"/>
          <ac:spMkLst>
            <pc:docMk/>
            <pc:sldMk cId="1338754464" sldId="319"/>
            <ac:spMk id="11267"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10/23/2024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10/23/2024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14</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3: The planarian is a flatworm that has a gastrovascular cavity with one opening that serves as both mouth and anus. The excretory system is made up of flame cells and tubules connected to excretory pores on both sides of the body. The nervous system is composed of two interconnected nerve cords running the length of the body, with cerebral ganglia and eyespots at the anterior end.</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1377804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5: Tapeworm (</a:t>
            </a:r>
            <a:r>
              <a:rPr lang="en-US" i="1" dirty="0"/>
              <a:t>Taenia spp.</a:t>
            </a:r>
            <a:r>
              <a:rPr lang="en-US" i="0" dirty="0"/>
              <a:t>)</a:t>
            </a:r>
            <a:r>
              <a:rPr lang="en-US" i="1" dirty="0"/>
              <a:t> </a:t>
            </a:r>
            <a:r>
              <a:rPr lang="en-US" dirty="0"/>
              <a:t>infections occur when humans consume raw or undercooked infected meat.</a:t>
            </a:r>
          </a:p>
        </p:txBody>
      </p:sp>
      <p:sp>
        <p:nvSpPr>
          <p:cNvPr id="4" name="Slide Number Placeholder 3"/>
          <p:cNvSpPr>
            <a:spLocks noGrp="1"/>
          </p:cNvSpPr>
          <p:nvPr>
            <p:ph type="sldNum" sz="quarter" idx="5"/>
          </p:nvPr>
        </p:nvSpPr>
        <p:spPr/>
        <p:txBody>
          <a:bodyPr/>
          <a:lstStyle/>
          <a:p>
            <a:fld id="{7115ED13-301A-4C0A-8C7F-A4982DED9D67}" type="slidenum">
              <a:rPr lang="en-US" smtClean="0"/>
              <a:pPr/>
              <a:t>24</a:t>
            </a:fld>
            <a:endParaRPr lang="en-US" dirty="0"/>
          </a:p>
        </p:txBody>
      </p:sp>
    </p:spTree>
    <p:extLst>
      <p:ext uri="{BB962C8B-B14F-4D97-AF65-F5344CB8AC3E}">
        <p14:creationId xmlns:p14="http://schemas.microsoft.com/office/powerpoint/2010/main" val="3492727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7: This illustration shows the anatomy of a bdelloid rotifer.</a:t>
            </a:r>
          </a:p>
        </p:txBody>
      </p:sp>
      <p:sp>
        <p:nvSpPr>
          <p:cNvPr id="4" name="Slide Number Placeholder 3"/>
          <p:cNvSpPr>
            <a:spLocks noGrp="1"/>
          </p:cNvSpPr>
          <p:nvPr>
            <p:ph type="sldNum" sz="quarter" idx="5"/>
          </p:nvPr>
        </p:nvSpPr>
        <p:spPr/>
        <p:txBody>
          <a:bodyPr/>
          <a:lstStyle/>
          <a:p>
            <a:fld id="{7115ED13-301A-4C0A-8C7F-A4982DED9D67}" type="slidenum">
              <a:rPr lang="en-US" smtClean="0"/>
              <a:pPr/>
              <a:t>29</a:t>
            </a:fld>
            <a:endParaRPr lang="en-US" dirty="0"/>
          </a:p>
        </p:txBody>
      </p:sp>
    </p:spTree>
    <p:extLst>
      <p:ext uri="{BB962C8B-B14F-4D97-AF65-F5344CB8AC3E}">
        <p14:creationId xmlns:p14="http://schemas.microsoft.com/office/powerpoint/2010/main" val="12007279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30</a:t>
            </a:fld>
            <a:endParaRPr lang="en-US" dirty="0"/>
          </a:p>
        </p:txBody>
      </p:sp>
    </p:spTree>
    <p:extLst>
      <p:ext uri="{BB962C8B-B14F-4D97-AF65-F5344CB8AC3E}">
        <p14:creationId xmlns:p14="http://schemas.microsoft.com/office/powerpoint/2010/main" val="21349401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Figure 10: The anatomy of a nemertean is shown.</a:t>
            </a:r>
          </a:p>
        </p:txBody>
      </p:sp>
      <p:sp>
        <p:nvSpPr>
          <p:cNvPr id="4" name="Slide Number Placeholder 3"/>
          <p:cNvSpPr>
            <a:spLocks noGrp="1"/>
          </p:cNvSpPr>
          <p:nvPr>
            <p:ph type="sldNum" sz="quarter" idx="5"/>
          </p:nvPr>
        </p:nvSpPr>
        <p:spPr/>
        <p:txBody>
          <a:bodyPr/>
          <a:lstStyle/>
          <a:p>
            <a:fld id="{7115ED13-301A-4C0A-8C7F-A4982DED9D67}" type="slidenum">
              <a:rPr lang="en-US" smtClean="0"/>
              <a:pPr/>
              <a:t>34</a:t>
            </a:fld>
            <a:endParaRPr lang="en-US" dirty="0"/>
          </a:p>
        </p:txBody>
      </p:sp>
    </p:spTree>
    <p:extLst>
      <p:ext uri="{BB962C8B-B14F-4D97-AF65-F5344CB8AC3E}">
        <p14:creationId xmlns:p14="http://schemas.microsoft.com/office/powerpoint/2010/main" val="1732236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39</a:t>
            </a:fld>
            <a:endParaRPr lang="en-US" dirty="0"/>
          </a:p>
        </p:txBody>
      </p:sp>
    </p:spTree>
    <p:extLst>
      <p:ext uri="{BB962C8B-B14F-4D97-AF65-F5344CB8AC3E}">
        <p14:creationId xmlns:p14="http://schemas.microsoft.com/office/powerpoint/2010/main" val="8707074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40</a:t>
            </a:fld>
            <a:endParaRPr lang="en-US" dirty="0"/>
          </a:p>
        </p:txBody>
      </p:sp>
    </p:spTree>
    <p:extLst>
      <p:ext uri="{BB962C8B-B14F-4D97-AF65-F5344CB8AC3E}">
        <p14:creationId xmlns:p14="http://schemas.microsoft.com/office/powerpoint/2010/main" val="34762353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5" name="Picture 4">
            <a:extLst>
              <a:ext uri="{FF2B5EF4-FFF2-40B4-BE49-F238E27FC236}">
                <a16:creationId xmlns:a16="http://schemas.microsoft.com/office/drawing/2014/main" id="{33FE1676-39E9-0DAD-24D9-879701E490C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pic>
        <p:nvPicPr>
          <p:cNvPr id="6" name="Picture 5">
            <a:extLst>
              <a:ext uri="{FF2B5EF4-FFF2-40B4-BE49-F238E27FC236}">
                <a16:creationId xmlns:a16="http://schemas.microsoft.com/office/drawing/2014/main" id="{6B701D67-6FED-21C4-CDA0-535DFFCB3F3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198122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48C3591-9011-3F83-DB72-60182EEB6C9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1966751E-D7BB-F58F-6EF7-988C1DD7F7EC}"/>
              </a:ext>
              <a:ext uri="{C183D7F6-B498-43B3-948B-1728B52AA6E4}">
                <adec:decorative xmlns:adec="http://schemas.microsoft.com/office/drawing/2017/decorative" val="1"/>
              </a:ext>
            </a:extLst>
          </p:cNvPr>
          <p:cNvGrpSpPr/>
          <p:nvPr userDrawn="1"/>
        </p:nvGrpSpPr>
        <p:grpSpPr>
          <a:xfrm>
            <a:off x="21566" y="1981200"/>
            <a:ext cx="9144000" cy="2250283"/>
            <a:chOff x="1524000" y="1410227"/>
            <a:chExt cx="9144000" cy="2250283"/>
          </a:xfrm>
        </p:grpSpPr>
        <p:cxnSp>
          <p:nvCxnSpPr>
            <p:cNvPr id="4" name="Straight Connector 3">
              <a:extLst>
                <a:ext uri="{FF2B5EF4-FFF2-40B4-BE49-F238E27FC236}">
                  <a16:creationId xmlns:a16="http://schemas.microsoft.com/office/drawing/2014/main" id="{E5745617-7817-BAD4-50DB-96682A18AA8C}"/>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64544EB-EC3E-1655-8249-41F759480F18}"/>
                </a:ext>
              </a:extLst>
            </p:cNvPr>
            <p:cNvSpPr txBox="1"/>
            <p:nvPr/>
          </p:nvSpPr>
          <p:spPr>
            <a:xfrm>
              <a:off x="1524000" y="1410227"/>
              <a:ext cx="9144000" cy="1200329"/>
            </a:xfrm>
            <a:prstGeom prst="rect">
              <a:avLst/>
            </a:prstGeom>
            <a:noFill/>
          </p:spPr>
          <p:txBody>
            <a:bodyPr wrap="square" rtlCol="0">
              <a:spAutoFit/>
            </a:bodyPr>
            <a:lstStyle/>
            <a:p>
              <a:pPr algn="ctr"/>
              <a:r>
                <a:rPr lang="en-US" sz="7200" b="1" dirty="0">
                  <a:solidFill>
                    <a:schemeClr val="bg1"/>
                  </a:solidFill>
                  <a:latin typeface="Century Gothic" panose="020B0502020202020204" pitchFamily="34" charset="0"/>
                </a:rPr>
                <a:t>HAWKES</a:t>
              </a:r>
              <a:r>
                <a:rPr lang="en-US" sz="7200" dirty="0">
                  <a:solidFill>
                    <a:schemeClr val="bg1"/>
                  </a:solidFill>
                  <a:latin typeface="Century Gothic" panose="020B0502020202020204" pitchFamily="34" charset="0"/>
                </a:rPr>
                <a:t> LEARNING</a:t>
              </a:r>
            </a:p>
          </p:txBody>
        </p:sp>
        <p:pic>
          <p:nvPicPr>
            <p:cNvPr id="6" name="Picture 5">
              <a:extLst>
                <a:ext uri="{FF2B5EF4-FFF2-40B4-BE49-F238E27FC236}">
                  <a16:creationId xmlns:a16="http://schemas.microsoft.com/office/drawing/2014/main" id="{09AE6A06-DC07-3D52-BB89-86F2EF077C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FF2B5EF4-FFF2-40B4-BE49-F238E27FC236}">
                  <a16:creationId xmlns:a16="http://schemas.microsoft.com/office/drawing/2014/main" id="{C2522F05-C169-5A8E-BEE7-C2AF4A8B2F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FF2B5EF4-FFF2-40B4-BE49-F238E27FC236}">
                  <a16:creationId xmlns:a16="http://schemas.microsoft.com/office/drawing/2014/main" id="{F787E3FD-08C2-8D03-8749-14D0892684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grpSp>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2" name="Picture 1">
            <a:extLst>
              <a:ext uri="{FF2B5EF4-FFF2-40B4-BE49-F238E27FC236}">
                <a16:creationId xmlns:a16="http://schemas.microsoft.com/office/drawing/2014/main" id="{EF3D812D-D342-F97A-0C0B-50F4E1D51204}"/>
              </a:ext>
              <a:ext uri="{C183D7F6-B498-43B3-948B-1728B52AA6E4}">
                <adec:decorative xmlns:adec="http://schemas.microsoft.com/office/drawing/2017/decorative" val="1"/>
              </a:ext>
            </a:extLst>
          </p:cNvPr>
          <p:cNvPicPr>
            <a:picLocks noChangeAspect="1"/>
          </p:cNvPicPr>
          <p:nvPr userDrawn="1"/>
        </p:nvPicPr>
        <p:blipFill>
          <a:blip r:embed="rId6"/>
          <a:stretch>
            <a:fillRect/>
          </a:stretch>
        </p:blipFill>
        <p:spPr>
          <a:xfrm>
            <a:off x="0" y="1"/>
            <a:ext cx="9177868" cy="68834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7"/>
          <a:stretch>
            <a:fillRect/>
          </a:stretch>
        </p:blipFill>
        <p:spPr>
          <a:xfrm>
            <a:off x="374768" y="1658652"/>
            <a:ext cx="8437595" cy="1481456"/>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2003163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639D73B-928E-F585-3755-204412775C55}"/>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97BB72C-3DEA-88CF-41C4-8CF9BBAA305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9125C8E7-50E0-E66E-000B-26B3050B6828}"/>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4872FAF-BBC1-C42B-33BE-A014869D5D3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4B24AC99-FB0F-0B34-4B34-1B2833F3812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C7AC178-E289-2378-513C-85070C1F284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D5B55B06-1CCE-D8CB-94AA-6A246DCBBB9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28.3</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Flatworms, Rotifers, and Nemerteans (Superphylum Lophotrochozoa)</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Platyhelminthes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Three embryonic tissue layers: ectoderm (gives rise to epidermal tissues), mesoderm (gives rise to other internal tissues), and endoderm (gives rise to lining of digestive system)</a:t>
            </a:r>
          </a:p>
          <a:p>
            <a:pPr lvl="1"/>
            <a:r>
              <a:rPr lang="en-US" dirty="0"/>
              <a:t>Epidermal tissue is a single layer of cells or syncytium that covers two layers of muscle, one circular and one longitudinal</a:t>
            </a:r>
          </a:p>
          <a:p>
            <a:pPr lvl="2"/>
            <a:r>
              <a:rPr lang="en-US" b="1" dirty="0"/>
              <a:t>Syncytium</a:t>
            </a:r>
            <a:r>
              <a:rPr lang="en-US" dirty="0"/>
              <a:t>: multinucleated cell that is formed by the fusion of many single cells</a:t>
            </a:r>
          </a:p>
          <a:p>
            <a:r>
              <a:rPr lang="en-US" dirty="0"/>
              <a:t>Mesodermal tissues include mesenchymal cells (contain collagen) and support secretory cells (produce mucus and other materials at surface)</a:t>
            </a:r>
          </a:p>
          <a:p>
            <a:pPr lvl="1"/>
            <a:r>
              <a:rPr lang="en-US" dirty="0"/>
              <a:t>Forms solid mass between outer epidermal surface and cavity of digestive system</a:t>
            </a:r>
            <a:endParaRPr lang="en-US" dirty="0">
              <a:solidFill>
                <a:srgbClr val="0000FF"/>
              </a:solidFill>
            </a:endParaRPr>
          </a:p>
        </p:txBody>
      </p:sp>
    </p:spTree>
    <p:extLst>
      <p:ext uri="{BB962C8B-B14F-4D97-AF65-F5344CB8AC3E}">
        <p14:creationId xmlns:p14="http://schemas.microsoft.com/office/powerpoint/2010/main" val="32613423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Physiological Processes of Flatworms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Free-living species are predators or scavengers</a:t>
            </a:r>
          </a:p>
          <a:p>
            <a:pPr lvl="1"/>
            <a:r>
              <a:rPr lang="en-US" dirty="0"/>
              <a:t>Parasitic forms absorb nutrients from hosts</a:t>
            </a:r>
          </a:p>
          <a:p>
            <a:r>
              <a:rPr lang="en-US" dirty="0"/>
              <a:t>Most have a branching gastrovascular cavity for digestion rather than complete digestive system</a:t>
            </a:r>
          </a:p>
          <a:p>
            <a:pPr lvl="1"/>
            <a:r>
              <a:rPr lang="en-US" dirty="0"/>
              <a:t>Mouth serves also to expel waste materials</a:t>
            </a:r>
          </a:p>
          <a:p>
            <a:pPr lvl="2"/>
            <a:r>
              <a:rPr lang="en-US" dirty="0"/>
              <a:t>A few species may have second anal pore or opening</a:t>
            </a:r>
          </a:p>
          <a:p>
            <a:pPr lvl="1"/>
            <a:r>
              <a:rPr lang="en-US" dirty="0"/>
              <a:t>Gut may be simple sac or highly branched</a:t>
            </a:r>
          </a:p>
          <a:p>
            <a:pPr lvl="1"/>
            <a:r>
              <a:rPr lang="en-US" dirty="0"/>
              <a:t>Primarily extracellular (digested materials taken into cells of gut lining by phagocytosis)</a:t>
            </a:r>
          </a:p>
          <a:p>
            <a:pPr lvl="1"/>
            <a:r>
              <a:rPr lang="en-US" dirty="0"/>
              <a:t>One parasitic group, tapeworms (cestodes), lacks digestive system and absorbs digested food from host</a:t>
            </a:r>
          </a:p>
        </p:txBody>
      </p:sp>
    </p:spTree>
    <p:extLst>
      <p:ext uri="{BB962C8B-B14F-4D97-AF65-F5344CB8AC3E}">
        <p14:creationId xmlns:p14="http://schemas.microsoft.com/office/powerpoint/2010/main" val="2139114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Physiological Processes of Flatworms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10000"/>
          </a:bodyPr>
          <a:lstStyle/>
          <a:p>
            <a:r>
              <a:rPr lang="en-US" dirty="0"/>
              <a:t>Have excretory system with network of tubules attached to flame cells, whose cilia beat to direct waste fluids concentrated in tubules out of body through excretory pores</a:t>
            </a:r>
          </a:p>
          <a:p>
            <a:pPr lvl="1"/>
            <a:r>
              <a:rPr lang="en-US" b="1" dirty="0"/>
              <a:t>Flame cell</a:t>
            </a:r>
            <a:r>
              <a:rPr lang="en-US" dirty="0"/>
              <a:t>: excretory cell found in flatworms (also, protonephridia)</a:t>
            </a:r>
          </a:p>
          <a:p>
            <a:pPr lvl="1"/>
            <a:r>
              <a:rPr lang="en-US" dirty="0"/>
              <a:t>System responsible for the regulation of dissolved salts and excretion of nitrogenous wastes</a:t>
            </a:r>
          </a:p>
          <a:p>
            <a:r>
              <a:rPr lang="en-US" dirty="0"/>
              <a:t>Nervous system consists of pair of lateral nerve cords running length of body with transverse connections between them</a:t>
            </a:r>
          </a:p>
          <a:p>
            <a:pPr lvl="1"/>
            <a:r>
              <a:rPr lang="en-US" dirty="0"/>
              <a:t>Two large cerebral ganglia (concentrations of nerve cell bodies at anterior end of worm) associated with photosensory and chemosensory cells</a:t>
            </a:r>
          </a:p>
        </p:txBody>
      </p:sp>
    </p:spTree>
    <p:extLst>
      <p:ext uri="{BB962C8B-B14F-4D97-AF65-F5344CB8AC3E}">
        <p14:creationId xmlns:p14="http://schemas.microsoft.com/office/powerpoint/2010/main" val="11782554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Physiological Processes of Flatworms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No circulatory nor respiratory system</a:t>
            </a:r>
          </a:p>
          <a:p>
            <a:pPr lvl="1"/>
            <a:r>
              <a:rPr lang="en-US" dirty="0"/>
              <a:t>Gas and nutrient exchange dependent on diffusion and cell-to-cell junctions</a:t>
            </a:r>
          </a:p>
          <a:p>
            <a:pPr lvl="1"/>
            <a:r>
              <a:rPr lang="en-US" dirty="0"/>
              <a:t>Limits thickness of body, constraining them to be "flat" worms</a:t>
            </a:r>
          </a:p>
          <a:p>
            <a:r>
              <a:rPr lang="en-US" dirty="0"/>
              <a:t>Most monoecious (both male and female reproductive organs on same individual) with internal fertilization</a:t>
            </a:r>
          </a:p>
          <a:p>
            <a:r>
              <a:rPr lang="en-US" dirty="0"/>
              <a:t>Some groups use asexual reproduction by fission</a:t>
            </a:r>
          </a:p>
        </p:txBody>
      </p:sp>
    </p:spTree>
    <p:extLst>
      <p:ext uri="{BB962C8B-B14F-4D97-AF65-F5344CB8AC3E}">
        <p14:creationId xmlns:p14="http://schemas.microsoft.com/office/powerpoint/2010/main" val="309994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386840"/>
          </a:xfrm>
        </p:spPr>
        <p:txBody>
          <a:bodyPr/>
          <a:lstStyle/>
          <a:p>
            <a:r>
              <a:rPr lang="en-US" dirty="0"/>
              <a:t>As a group, construct a model of a flatworm out of clay or other materials. Make sure to label each of the individual parts.</a:t>
            </a:r>
          </a:p>
        </p:txBody>
      </p:sp>
    </p:spTree>
    <p:extLst>
      <p:ext uri="{BB962C8B-B14F-4D97-AF65-F5344CB8AC3E}">
        <p14:creationId xmlns:p14="http://schemas.microsoft.com/office/powerpoint/2010/main" val="2069639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28.3 Figure 3</a:t>
            </a:r>
            <a:endParaRPr lang="en-US" sz="3200" dirty="0">
              <a:solidFill>
                <a:schemeClr val="accent1"/>
              </a:solidFill>
            </a:endParaRPr>
          </a:p>
        </p:txBody>
      </p:sp>
      <p:sp>
        <p:nvSpPr>
          <p:cNvPr id="7" name="Photo Credit 1">
            <a:extLst>
              <a:ext uri="{FF2B5EF4-FFF2-40B4-BE49-F238E27FC236}">
                <a16:creationId xmlns:a16="http://schemas.microsoft.com/office/drawing/2014/main" id="{EB588EFD-ED8D-7CB4-EBA6-339F18489AD8}"/>
              </a:ext>
            </a:extLst>
          </p:cNvPr>
          <p:cNvSpPr txBox="1"/>
          <p:nvPr/>
        </p:nvSpPr>
        <p:spPr>
          <a:xfrm>
            <a:off x="2285999" y="5554801"/>
            <a:ext cx="4572000" cy="215444"/>
          </a:xfrm>
          <a:prstGeom prst="rect">
            <a:avLst/>
          </a:prstGeom>
          <a:noFill/>
        </p:spPr>
        <p:txBody>
          <a:bodyPr wrap="square">
            <a:spAutoFit/>
          </a:bodyPr>
          <a:lstStyle/>
          <a:p>
            <a:pPr algn="ctr"/>
            <a:r>
              <a:rPr lang="en-US" sz="800" dirty="0"/>
              <a:t>OpenStax. "Planarian." </a:t>
            </a:r>
          </a:p>
        </p:txBody>
      </p:sp>
      <p:pic>
        <p:nvPicPr>
          <p:cNvPr id="2" name="Content Placeholder 6" descr="An illustration shows the digestive, nervous, and excretory systems in a flat, wormlike planaria. The digestive system of the planarian starts at the ventral mouth opening in the middle of the animal, and then extends to the head through the middle of the body, and along the sides of the body. Many lateral branches occur along the digestive system. The nervous system has two cerebral ganglia at the eyes, located in the head, and two ventral nerve cords with transverse connections along the length of the body to the tail. The excretory system is arranged in two long, mesh-like structures down each side of the body.">
            <a:extLst>
              <a:ext uri="{FF2B5EF4-FFF2-40B4-BE49-F238E27FC236}">
                <a16:creationId xmlns:a16="http://schemas.microsoft.com/office/drawing/2014/main" id="{0A285067-1762-0B0E-BBB5-8591B1E4A624}"/>
              </a:ext>
            </a:extLst>
          </p:cNvPr>
          <p:cNvPicPr>
            <a:picLocks noGrp="1" noChangeAspect="1"/>
          </p:cNvPicPr>
          <p:nvPr>
            <p:ph idx="1"/>
          </p:nvPr>
        </p:nvPicPr>
        <p:blipFill>
          <a:blip r:embed="rId3"/>
          <a:srcRect l="7407" t="7000" r="5555" b="4668"/>
          <a:stretch/>
        </p:blipFill>
        <p:spPr>
          <a:xfrm>
            <a:off x="990599" y="1328076"/>
            <a:ext cx="7162800" cy="4038600"/>
          </a:xfrm>
        </p:spPr>
      </p:pic>
    </p:spTree>
    <p:extLst>
      <p:ext uri="{BB962C8B-B14F-4D97-AF65-F5344CB8AC3E}">
        <p14:creationId xmlns:p14="http://schemas.microsoft.com/office/powerpoint/2010/main" val="7514590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199" y="1177982"/>
            <a:ext cx="8229600" cy="1463040"/>
          </a:xfrm>
          <a:prstGeom prst="rect">
            <a:avLst/>
          </a:prstGeom>
        </p:spPr>
        <p:txBody>
          <a:bodyPr>
            <a:noAutofit/>
          </a:bodyPr>
          <a:lstStyle/>
          <a:p>
            <a:r>
              <a:rPr lang="en-US" sz="2400" dirty="0"/>
              <a:t>Traditionally divided into four classes: Turbellaria, Monogenea, Trematoda, and Cestoda</a:t>
            </a:r>
          </a:p>
          <a:p>
            <a:r>
              <a:rPr lang="en-US" sz="2400" dirty="0"/>
              <a:t>Relationships among these classes recently reassessed, making turbellarians paraphyletic since descendants may include members of the other three classes</a:t>
            </a:r>
          </a:p>
        </p:txBody>
      </p:sp>
      <p:pic>
        <p:nvPicPr>
          <p:cNvPr id="2" name="Content Placeholder 14" descr="Four images of flatworms">
            <a:extLst>
              <a:ext uri="{FF2B5EF4-FFF2-40B4-BE49-F238E27FC236}">
                <a16:creationId xmlns:a16="http://schemas.microsoft.com/office/drawing/2014/main" id="{608E3942-47B0-A248-B474-5E5796F18218}"/>
              </a:ext>
            </a:extLst>
          </p:cNvPr>
          <p:cNvPicPr>
            <a:picLocks noChangeAspect="1"/>
          </p:cNvPicPr>
          <p:nvPr/>
        </p:nvPicPr>
        <p:blipFill>
          <a:blip r:embed="rId2"/>
          <a:srcRect l="1852" t="12955" r="927" b="17406"/>
          <a:stretch/>
        </p:blipFill>
        <p:spPr>
          <a:xfrm>
            <a:off x="571157" y="3276600"/>
            <a:ext cx="8001000" cy="1662013"/>
          </a:xfrm>
          <a:prstGeom prst="rect">
            <a:avLst/>
          </a:prstGeom>
        </p:spPr>
      </p:pic>
      <p:sp>
        <p:nvSpPr>
          <p:cNvPr id="4" name="Caption 1">
            <a:extLst>
              <a:ext uri="{FF2B5EF4-FFF2-40B4-BE49-F238E27FC236}">
                <a16:creationId xmlns:a16="http://schemas.microsoft.com/office/drawing/2014/main" id="{41EE6301-F405-6F24-07D9-F8667CD86ADF}"/>
              </a:ext>
              <a:ext uri="{C183D7F6-B498-43B3-948B-1728B52AA6E4}">
                <adec:decorative xmlns:adec="http://schemas.microsoft.com/office/drawing/2017/decorative" val="0"/>
              </a:ext>
            </a:extLst>
          </p:cNvPr>
          <p:cNvSpPr txBox="1"/>
          <p:nvPr/>
        </p:nvSpPr>
        <p:spPr>
          <a:xfrm>
            <a:off x="175249" y="5071803"/>
            <a:ext cx="8792817" cy="954107"/>
          </a:xfrm>
          <a:prstGeom prst="rect">
            <a:avLst/>
          </a:prstGeom>
          <a:noFill/>
        </p:spPr>
        <p:txBody>
          <a:bodyPr wrap="square" rtlCol="0">
            <a:spAutoFit/>
          </a:bodyPr>
          <a:lstStyle/>
          <a:p>
            <a:pPr algn="ctr"/>
            <a:r>
              <a:rPr lang="en-US" sz="1400" b="1" dirty="0"/>
              <a:t>28.3 Figure 4: </a:t>
            </a:r>
            <a:r>
              <a:rPr lang="en-US" sz="1400" dirty="0"/>
              <a:t>(a) Class Turbellaria includes the free-living polycladid Bedford's flatworm (</a:t>
            </a:r>
            <a:r>
              <a:rPr lang="en-US" sz="1400" i="1" dirty="0"/>
              <a:t>Pseudobiceros bedfordi</a:t>
            </a:r>
            <a:r>
              <a:rPr lang="en-US" sz="1400" dirty="0"/>
              <a:t>). (b) The parasitic class Monogenea includes </a:t>
            </a:r>
            <a:r>
              <a:rPr lang="en-US" sz="1400" i="1" dirty="0"/>
              <a:t>Dactylogyrus</a:t>
            </a:r>
            <a:r>
              <a:rPr lang="en-US" sz="1400" dirty="0"/>
              <a:t> spp., commonly called gill flukes. (c) The class Trematoda includes </a:t>
            </a:r>
            <a:r>
              <a:rPr lang="en-US" sz="1400" i="1" dirty="0"/>
              <a:t>Fascioloides magna</a:t>
            </a:r>
            <a:r>
              <a:rPr lang="en-US" sz="1400" dirty="0"/>
              <a:t> (right) and </a:t>
            </a:r>
            <a:r>
              <a:rPr lang="en-US" sz="1400" i="1" dirty="0"/>
              <a:t>Fasciola hepatica </a:t>
            </a:r>
            <a:r>
              <a:rPr lang="en-US" sz="1400" dirty="0"/>
              <a:t>(two specimens on left, also known as the common liver fluke). (d) Class Cestoda includes tapeworms, such as this </a:t>
            </a:r>
            <a:r>
              <a:rPr lang="en-US" sz="1400" i="1" dirty="0"/>
              <a:t>Taenia saginata</a:t>
            </a:r>
            <a:r>
              <a:rPr lang="en-US" sz="1400" dirty="0"/>
              <a:t>.</a:t>
            </a:r>
          </a:p>
        </p:txBody>
      </p:sp>
      <p:sp>
        <p:nvSpPr>
          <p:cNvPr id="5" name="Photo Credit 1">
            <a:extLst>
              <a:ext uri="{FF2B5EF4-FFF2-40B4-BE49-F238E27FC236}">
                <a16:creationId xmlns:a16="http://schemas.microsoft.com/office/drawing/2014/main" id="{54EDB417-2ADF-0E9A-C42B-350169C49E3C}"/>
              </a:ext>
            </a:extLst>
          </p:cNvPr>
          <p:cNvSpPr txBox="1"/>
          <p:nvPr/>
        </p:nvSpPr>
        <p:spPr>
          <a:xfrm>
            <a:off x="2286000" y="6066275"/>
            <a:ext cx="4572000" cy="584775"/>
          </a:xfrm>
          <a:prstGeom prst="rect">
            <a:avLst/>
          </a:prstGeom>
          <a:noFill/>
        </p:spPr>
        <p:txBody>
          <a:bodyPr wrap="square">
            <a:spAutoFit/>
          </a:bodyPr>
          <a:lstStyle/>
          <a:p>
            <a:pPr algn="ctr"/>
            <a:r>
              <a:rPr lang="en-US" sz="800" dirty="0"/>
              <a:t>Jan Derk on Wikimedia Commons. "Bedford's flatworm."</a:t>
            </a:r>
          </a:p>
          <a:p>
            <a:pPr algn="ctr"/>
            <a:r>
              <a:rPr lang="en-US" sz="800" dirty="0"/>
              <a:t>Gogoschinski on Wikimedia Commons. "Gill flukes."</a:t>
            </a:r>
          </a:p>
          <a:p>
            <a:pPr algn="ctr"/>
            <a:r>
              <a:rPr lang="en-US" sz="800" dirty="0"/>
              <a:t>Flukeman on Wikimedia Commons. "</a:t>
            </a:r>
            <a:r>
              <a:rPr lang="en-US" sz="800" i="1" dirty="0"/>
              <a:t>Fasciola hepatica </a:t>
            </a:r>
            <a:r>
              <a:rPr lang="en-US" sz="800" dirty="0"/>
              <a:t>and </a:t>
            </a:r>
            <a:r>
              <a:rPr lang="en-US" sz="800" i="1" dirty="0"/>
              <a:t>Fascioloides magna</a:t>
            </a:r>
            <a:r>
              <a:rPr lang="en-US" sz="800" dirty="0"/>
              <a:t>."</a:t>
            </a:r>
          </a:p>
          <a:p>
            <a:pPr algn="ctr"/>
            <a:r>
              <a:rPr lang="en-US" sz="800" dirty="0"/>
              <a:t>CDC on Wikimedia Commons. "Tapeworm."</a:t>
            </a:r>
          </a:p>
        </p:txBody>
      </p:sp>
    </p:spTree>
    <p:extLst>
      <p:ext uri="{BB962C8B-B14F-4D97-AF65-F5344CB8AC3E}">
        <p14:creationId xmlns:p14="http://schemas.microsoft.com/office/powerpoint/2010/main" val="29217691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Members of Rhabditophora now dispersed among multiple orders of Platyhelminthes:</a:t>
            </a:r>
          </a:p>
          <a:p>
            <a:pPr lvl="1"/>
            <a:r>
              <a:rPr lang="en-US" dirty="0"/>
              <a:t>Polycladida, which contains large marine flatworms</a:t>
            </a:r>
          </a:p>
          <a:p>
            <a:pPr lvl="1"/>
            <a:r>
              <a:rPr lang="en-US" dirty="0"/>
              <a:t>Tricladida, which includes planarians (</a:t>
            </a:r>
            <a:r>
              <a:rPr lang="en-US" i="1" dirty="0"/>
              <a:t>Dugesia</a:t>
            </a:r>
            <a:r>
              <a:rPr lang="en-US" dirty="0"/>
              <a:t>, </a:t>
            </a:r>
            <a:r>
              <a:rPr lang="en-US" i="1" dirty="0"/>
              <a:t>Planaria</a:t>
            </a:r>
            <a:r>
              <a:rPr lang="en-US" dirty="0"/>
              <a:t>, other genera)</a:t>
            </a:r>
          </a:p>
          <a:p>
            <a:pPr lvl="1"/>
            <a:r>
              <a:rPr lang="en-US" dirty="0"/>
              <a:t>Major parasitic orders, which form monophyletic clade:</a:t>
            </a:r>
          </a:p>
          <a:p>
            <a:pPr lvl="2"/>
            <a:r>
              <a:rPr lang="en-US" dirty="0"/>
              <a:t>Monogenea (fish ectoparasites)</a:t>
            </a:r>
          </a:p>
          <a:p>
            <a:pPr lvl="2"/>
            <a:r>
              <a:rPr lang="en-US" dirty="0"/>
              <a:t>Trematoda (flukes)</a:t>
            </a:r>
          </a:p>
          <a:p>
            <a:pPr lvl="2"/>
            <a:r>
              <a:rPr lang="en-US" dirty="0"/>
              <a:t>Cestoda (tapeworms)</a:t>
            </a:r>
          </a:p>
          <a:p>
            <a:r>
              <a:rPr lang="en-US" dirty="0"/>
              <a:t>Most free-living flatworms are marine polycladids</a:t>
            </a:r>
          </a:p>
          <a:p>
            <a:r>
              <a:rPr lang="en-US" dirty="0"/>
              <a:t>Tricladid species live in freshwater or moist terrestrial environment</a:t>
            </a:r>
          </a:p>
          <a:p>
            <a:r>
              <a:rPr lang="en-US" dirty="0"/>
              <a:t>Ventral epidermis ciliated, facilitating locomotion</a:t>
            </a:r>
          </a:p>
          <a:p>
            <a:r>
              <a:rPr lang="en-US" dirty="0"/>
              <a:t>Some capable of regeneration (regrow head or tail after being severed, or several heads if planaria cut lengthwise)</a:t>
            </a:r>
          </a:p>
        </p:txBody>
      </p:sp>
    </p:spTree>
    <p:extLst>
      <p:ext uri="{BB962C8B-B14F-4D97-AF65-F5344CB8AC3E}">
        <p14:creationId xmlns:p14="http://schemas.microsoft.com/office/powerpoint/2010/main" val="25687089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dirty="0"/>
              <a:t>Monogeneans:</a:t>
            </a:r>
          </a:p>
          <a:p>
            <a:r>
              <a:rPr lang="en-US" dirty="0"/>
              <a:t>Ectoparasites of mostly fish</a:t>
            </a:r>
          </a:p>
          <a:p>
            <a:r>
              <a:rPr lang="en-US" dirty="0"/>
              <a:t>Simple life cycles of free-swimming larva that attaches to fish prior to larva's transformation to ectoparasitic adult</a:t>
            </a:r>
          </a:p>
          <a:p>
            <a:r>
              <a:rPr lang="en-US" dirty="0"/>
              <a:t>Only one, specific host</a:t>
            </a:r>
          </a:p>
          <a:p>
            <a:r>
              <a:rPr lang="en-US" dirty="0"/>
              <a:t>Produce enzymes that digest host tissues or graze on surface mucus and skin particles</a:t>
            </a:r>
          </a:p>
          <a:p>
            <a:r>
              <a:rPr lang="en-US" dirty="0"/>
              <a:t>Hermaphroditic, but male gametes develop first, making cross-fertilization common</a:t>
            </a:r>
          </a:p>
        </p:txBody>
      </p:sp>
    </p:spTree>
    <p:extLst>
      <p:ext uri="{BB962C8B-B14F-4D97-AF65-F5344CB8AC3E}">
        <p14:creationId xmlns:p14="http://schemas.microsoft.com/office/powerpoint/2010/main" val="30769549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pPr>
            <a:r>
              <a:rPr lang="en-US" dirty="0"/>
              <a:t>Trematodes (flukes):</a:t>
            </a:r>
          </a:p>
          <a:p>
            <a:r>
              <a:rPr lang="en-US" dirty="0"/>
              <a:t>Endoparasites of mollusks and other groups (e.g., humans)</a:t>
            </a:r>
          </a:p>
          <a:p>
            <a:r>
              <a:rPr lang="en-US" dirty="0"/>
              <a:t>Complex life cycles that involve primary host, in which sexual reproduction occurs, and one or more secondary hosts in which asexual reproduction occurs</a:t>
            </a:r>
          </a:p>
          <a:p>
            <a:pPr lvl="1"/>
            <a:r>
              <a:rPr lang="en-US" dirty="0"/>
              <a:t>Primary host usually vertebrate</a:t>
            </a:r>
          </a:p>
          <a:p>
            <a:pPr lvl="1"/>
            <a:r>
              <a:rPr lang="en-US" dirty="0"/>
              <a:t>Secondary host usually mollusk</a:t>
            </a:r>
          </a:p>
          <a:p>
            <a:r>
              <a:rPr lang="en-US" dirty="0"/>
              <a:t>Attach internally to host via oral or medial sucker</a:t>
            </a:r>
          </a:p>
        </p:txBody>
      </p:sp>
    </p:spTree>
    <p:extLst>
      <p:ext uri="{BB962C8B-B14F-4D97-AF65-F5344CB8AC3E}">
        <p14:creationId xmlns:p14="http://schemas.microsoft.com/office/powerpoint/2010/main" val="3378844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2850011"/>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the unique anatomical and morphological features of flatworms, rotifers, and Nemertea.</a:t>
            </a:r>
          </a:p>
          <a:p>
            <a:pPr marL="457200" indent="-457200">
              <a:buFont typeface="Arial" panose="020B0604020202020204" pitchFamily="34" charset="0"/>
              <a:buChar char="•"/>
              <a:tabLst>
                <a:tab pos="457200" algn="l"/>
              </a:tabLst>
            </a:pPr>
            <a:r>
              <a:rPr lang="en-US" b="1" i="0" dirty="0"/>
              <a:t>Explain</a:t>
            </a:r>
            <a:r>
              <a:rPr lang="en-US" i="0" dirty="0"/>
              <a:t> the key features of Platyhelminthes and their importance as parasites.</a:t>
            </a:r>
          </a:p>
          <a:p>
            <a:pPr marL="457200" indent="-457200">
              <a:buFont typeface="Arial" panose="020B0604020202020204" pitchFamily="34" charset="0"/>
              <a:buChar char="•"/>
              <a:tabLst>
                <a:tab pos="457200" algn="l"/>
              </a:tabLst>
            </a:pPr>
            <a:r>
              <a:rPr lang="en-US" b="1" i="0" dirty="0"/>
              <a:t>Identify</a:t>
            </a:r>
            <a:r>
              <a:rPr lang="en-US" i="0" dirty="0"/>
              <a:t> an important extracelomic cavity found in Nemertea.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5</a:t>
            </a:r>
            <a:endParaRPr lang="en-US" sz="3200" baseline="-25000" dirty="0">
              <a:solidFill>
                <a:schemeClr val="accent1"/>
              </a:solidFill>
            </a:endParaRPr>
          </a:p>
        </p:txBody>
      </p:sp>
      <p:sp>
        <p:nvSpPr>
          <p:cNvPr id="11267" name="Rectangle 3"/>
          <p:cNvSpPr>
            <a:spLocks noGrp="1"/>
          </p:cNvSpPr>
          <p:nvPr>
            <p:ph idx="1"/>
          </p:nvPr>
        </p:nvSpPr>
        <p:spPr>
          <a:xfrm>
            <a:off x="0" y="1295400"/>
            <a:ext cx="8686800" cy="4892040"/>
          </a:xfrm>
          <a:prstGeom prst="rect">
            <a:avLst/>
          </a:prstGeom>
        </p:spPr>
        <p:txBody>
          <a:bodyPr>
            <a:normAutofit/>
          </a:bodyPr>
          <a:lstStyle/>
          <a:p>
            <a:pPr marL="457200" lvl="1" indent="0">
              <a:buNone/>
            </a:pPr>
            <a:r>
              <a:rPr lang="en-US" dirty="0"/>
              <a:t>Responsible for serious human diseases </a:t>
            </a:r>
          </a:p>
          <a:p>
            <a:pPr lvl="1"/>
            <a:r>
              <a:rPr lang="en-US" dirty="0"/>
              <a:t>Example: Schistosomiasis caused by blood fluke </a:t>
            </a:r>
            <a:r>
              <a:rPr lang="en-US" i="1" dirty="0"/>
              <a:t>Schistosoma</a:t>
            </a:r>
            <a:r>
              <a:rPr lang="en-US" dirty="0"/>
              <a:t> spp.</a:t>
            </a:r>
          </a:p>
          <a:p>
            <a:pPr lvl="2"/>
            <a:r>
              <a:rPr lang="en-US" dirty="0"/>
              <a:t>Various forms infect estimated 200 million people in tropics</a:t>
            </a:r>
          </a:p>
          <a:p>
            <a:pPr lvl="2"/>
            <a:r>
              <a:rPr lang="en-US" dirty="0"/>
              <a:t>Leads to organ damage, secondary infection by bacteria, and chronic symptoms like fatigue</a:t>
            </a:r>
          </a:p>
          <a:p>
            <a:pPr lvl="2"/>
            <a:r>
              <a:rPr lang="en-US" dirty="0"/>
              <a:t>Occurs when human enters water, and metacercaria larvae (tailless, infective, late-stage larvae) released from snail host locate and penetrate skin</a:t>
            </a:r>
          </a:p>
        </p:txBody>
      </p:sp>
    </p:spTree>
    <p:extLst>
      <p:ext uri="{BB962C8B-B14F-4D97-AF65-F5344CB8AC3E}">
        <p14:creationId xmlns:p14="http://schemas.microsoft.com/office/powerpoint/2010/main" val="581649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6</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fontScale="77500" lnSpcReduction="20000"/>
          </a:bodyPr>
          <a:lstStyle/>
          <a:p>
            <a:pPr marL="0" indent="0">
              <a:buNone/>
            </a:pPr>
            <a:r>
              <a:rPr lang="en-US" dirty="0"/>
              <a:t>Infects various organs in body and feeds on red blood cells before reproducing</a:t>
            </a:r>
          </a:p>
          <a:p>
            <a:r>
              <a:rPr lang="en-US" dirty="0"/>
              <a:t>After reproduction, many eggs released in feces and enter waterway to reinfect snail host</a:t>
            </a:r>
          </a:p>
          <a:p>
            <a:r>
              <a:rPr lang="en-US" dirty="0"/>
              <a:t>Eggs (have a barb on them) damage vascular system of human host, causing ulceration, abscesses, bloody diarrhea, which allows other pathogens to cause secondary infections</a:t>
            </a:r>
          </a:p>
          <a:p>
            <a:r>
              <a:rPr lang="en-US" dirty="0"/>
              <a:t>Many eggs do not go through tissues of host for elimination and swept by blood flow back to liver and other locations, causing severe inflammation</a:t>
            </a:r>
          </a:p>
          <a:p>
            <a:pPr lvl="1"/>
            <a:r>
              <a:rPr lang="en-US" dirty="0"/>
              <a:t>In liver, errant eggs impede circulation, causing cirrhosis</a:t>
            </a:r>
          </a:p>
          <a:p>
            <a:r>
              <a:rPr lang="en-US" dirty="0"/>
              <a:t>Control and elimination of parasite difficult in impoverished areas in unsanitary, crowded conditions</a:t>
            </a:r>
          </a:p>
          <a:p>
            <a:r>
              <a:rPr lang="en-US" dirty="0"/>
              <a:t>Prognosis poor with heavy infections of </a:t>
            </a:r>
            <a:r>
              <a:rPr lang="en-US" i="1" dirty="0"/>
              <a:t>Schistosoma japonicum</a:t>
            </a:r>
            <a:r>
              <a:rPr lang="en-US" dirty="0"/>
              <a:t> without early treatment</a:t>
            </a:r>
          </a:p>
        </p:txBody>
      </p:sp>
    </p:spTree>
    <p:extLst>
      <p:ext uri="{BB962C8B-B14F-4D97-AF65-F5344CB8AC3E}">
        <p14:creationId xmlns:p14="http://schemas.microsoft.com/office/powerpoint/2010/main" val="2753209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7</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4739640"/>
          </a:xfrm>
          <a:prstGeom prst="rect">
            <a:avLst/>
          </a:prstGeom>
        </p:spPr>
        <p:txBody>
          <a:bodyPr>
            <a:normAutofit fontScale="85000" lnSpcReduction="20000"/>
          </a:bodyPr>
          <a:lstStyle/>
          <a:p>
            <a:pPr marL="0" indent="0">
              <a:buNone/>
            </a:pPr>
            <a:r>
              <a:rPr lang="en-US" dirty="0"/>
              <a:t>Cestodes (tapeworms):</a:t>
            </a:r>
          </a:p>
          <a:p>
            <a:r>
              <a:rPr lang="en-US" dirty="0"/>
              <a:t>Internal parasites of vertebrates</a:t>
            </a:r>
          </a:p>
          <a:p>
            <a:pPr lvl="1"/>
            <a:r>
              <a:rPr lang="en-US" dirty="0"/>
              <a:t>Example: </a:t>
            </a:r>
            <a:r>
              <a:rPr lang="en-US" i="1" dirty="0"/>
              <a:t>Taenia </a:t>
            </a:r>
            <a:r>
              <a:rPr lang="en-US" dirty="0"/>
              <a:t>spp.</a:t>
            </a:r>
          </a:p>
          <a:p>
            <a:r>
              <a:rPr lang="en-US" dirty="0"/>
              <a:t>Live in intestinal tract of primary host</a:t>
            </a:r>
          </a:p>
          <a:p>
            <a:r>
              <a:rPr lang="en-US" dirty="0"/>
              <a:t>Remain fixed using sucker or hooks on anterior end (scolex) of tapeworm body, which is essentially colony of similar subunits called proglottids</a:t>
            </a:r>
          </a:p>
          <a:p>
            <a:r>
              <a:rPr lang="en-US" dirty="0"/>
              <a:t>Each proglottid contains excretory system with flame cells and reproductive structures, both male and female</a:t>
            </a:r>
          </a:p>
          <a:p>
            <a:r>
              <a:rPr lang="en-US" dirty="0"/>
              <a:t>Do not need digestive system because they are so long and flat</a:t>
            </a:r>
          </a:p>
          <a:p>
            <a:r>
              <a:rPr lang="en-US" dirty="0"/>
              <a:t>Absorb nutrients from food matter surrounding them in host's intestine by diffusion</a:t>
            </a:r>
          </a:p>
        </p:txBody>
      </p:sp>
    </p:spTree>
    <p:extLst>
      <p:ext uri="{BB962C8B-B14F-4D97-AF65-F5344CB8AC3E}">
        <p14:creationId xmlns:p14="http://schemas.microsoft.com/office/powerpoint/2010/main" val="4156595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Diversity of Flatworms</a:t>
            </a:r>
            <a:r>
              <a:rPr lang="en-US" sz="1400" baseline="-25000" dirty="0"/>
              <a:t>8</a:t>
            </a:r>
            <a:endParaRPr lang="en-US" sz="3200" baseline="-25000" dirty="0">
              <a:solidFill>
                <a:schemeClr val="accent1"/>
              </a:solidFill>
            </a:endParaRPr>
          </a:p>
        </p:txBody>
      </p:sp>
      <p:sp>
        <p:nvSpPr>
          <p:cNvPr id="11267" name="Rectangle 3"/>
          <p:cNvSpPr>
            <a:spLocks noGrp="1"/>
          </p:cNvSpPr>
          <p:nvPr>
            <p:ph idx="1"/>
          </p:nvPr>
        </p:nvSpPr>
        <p:spPr>
          <a:xfrm>
            <a:off x="457200" y="990600"/>
            <a:ext cx="8229600" cy="4739640"/>
          </a:xfrm>
          <a:prstGeom prst="rect">
            <a:avLst/>
          </a:prstGeom>
        </p:spPr>
        <p:txBody>
          <a:bodyPr>
            <a:noAutofit/>
          </a:bodyPr>
          <a:lstStyle/>
          <a:p>
            <a:pPr lvl="1"/>
            <a:r>
              <a:rPr lang="en-US" sz="2100" dirty="0"/>
              <a:t>Life cycle:</a:t>
            </a:r>
          </a:p>
          <a:p>
            <a:pPr lvl="2"/>
            <a:r>
              <a:rPr lang="en-US" sz="2100" dirty="0"/>
              <a:t>Proglottids produced at scolex and migrate to end of tapeworm</a:t>
            </a:r>
          </a:p>
          <a:p>
            <a:pPr lvl="2"/>
            <a:r>
              <a:rPr lang="en-US" sz="2100" dirty="0"/>
              <a:t>They mature, and all structures except fertilized eggs degenerate</a:t>
            </a:r>
          </a:p>
          <a:p>
            <a:pPr lvl="2"/>
            <a:r>
              <a:rPr lang="en-US" sz="2100" dirty="0"/>
              <a:t>Most reproduction occurs by cross-fertilization between different worms in same host but also occur between proglottids</a:t>
            </a:r>
          </a:p>
          <a:p>
            <a:pPr lvl="2"/>
            <a:r>
              <a:rPr lang="en-US" sz="2100" dirty="0"/>
              <a:t>Mature proglottids detach from body and released into feces of organism</a:t>
            </a:r>
          </a:p>
          <a:p>
            <a:pPr lvl="2"/>
            <a:r>
              <a:rPr lang="en-US" sz="2100" dirty="0"/>
              <a:t>Eggs eaten by intermediate host (usually another vertebrate)</a:t>
            </a:r>
          </a:p>
          <a:p>
            <a:pPr lvl="2"/>
            <a:r>
              <a:rPr lang="en-US" sz="2100" dirty="0"/>
              <a:t>Juvenile worm infects intermediate host in muscle tissue</a:t>
            </a:r>
          </a:p>
          <a:p>
            <a:pPr lvl="2"/>
            <a:r>
              <a:rPr lang="en-US" sz="2100" dirty="0"/>
              <a:t>Muscle tissue consumed by primary host, and cycle repeats</a:t>
            </a:r>
          </a:p>
          <a:p>
            <a:pPr lvl="1"/>
            <a:r>
              <a:rPr lang="en-US" sz="2100" dirty="0"/>
              <a:t>Several tapeworm parasites of humans transmitted by eating uncooked or poorly cooked pork, beef, or fish</a:t>
            </a:r>
          </a:p>
        </p:txBody>
      </p:sp>
    </p:spTree>
    <p:extLst>
      <p:ext uri="{BB962C8B-B14F-4D97-AF65-F5344CB8AC3E}">
        <p14:creationId xmlns:p14="http://schemas.microsoft.com/office/powerpoint/2010/main" val="7437319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28.3 Figure 5</a:t>
            </a:r>
            <a:endParaRPr lang="en-US" sz="3200" dirty="0">
              <a:solidFill>
                <a:schemeClr val="accent1"/>
              </a:solidFill>
            </a:endParaRPr>
          </a:p>
        </p:txBody>
      </p:sp>
      <p:sp>
        <p:nvSpPr>
          <p:cNvPr id="6" name="Photo Credit 1">
            <a:extLst>
              <a:ext uri="{FF2B5EF4-FFF2-40B4-BE49-F238E27FC236}">
                <a16:creationId xmlns:a16="http://schemas.microsoft.com/office/drawing/2014/main" id="{F7530C40-4DB9-2660-25C8-74D3E03E0817}"/>
              </a:ext>
            </a:extLst>
          </p:cNvPr>
          <p:cNvSpPr txBox="1"/>
          <p:nvPr/>
        </p:nvSpPr>
        <p:spPr>
          <a:xfrm>
            <a:off x="2285999" y="5760720"/>
            <a:ext cx="4572000" cy="215444"/>
          </a:xfrm>
          <a:prstGeom prst="rect">
            <a:avLst/>
          </a:prstGeom>
          <a:noFill/>
        </p:spPr>
        <p:txBody>
          <a:bodyPr wrap="square">
            <a:spAutoFit/>
          </a:bodyPr>
          <a:lstStyle/>
          <a:p>
            <a:pPr algn="ctr"/>
            <a:r>
              <a:rPr lang="en-US" sz="800" dirty="0"/>
              <a:t>CDC. "Tapeworm life cycle."</a:t>
            </a:r>
          </a:p>
        </p:txBody>
      </p:sp>
      <p:pic>
        <p:nvPicPr>
          <p:cNvPr id="2" name="Content Placeholder 6" descr="The illustration demonstrates the tapeworm life cycle, which begins when eggs or tapeworm segments, called proglottids, pass from human feces into the environment. The tapeworm Taenia saginata infects cattle and the tapeworm Taenia solium infects pigs when they eat contaminated vegetation. The embryo penetrates the animal intestinal wall and takes up residence in muscle tissue, where it transforms into the larval form. Humans who consume raw or undercooked infected meat become infected when the tapeworm attaches itself to the intestinal wall via suckers or hooks on the scolex, or head. The mature worm produces proglottids and eggs, which pass from the body in feces, completing the cycle.">
            <a:extLst>
              <a:ext uri="{FF2B5EF4-FFF2-40B4-BE49-F238E27FC236}">
                <a16:creationId xmlns:a16="http://schemas.microsoft.com/office/drawing/2014/main" id="{74C2EAA5-AEFC-15C6-DC25-B9F46E4D792E}"/>
              </a:ext>
            </a:extLst>
          </p:cNvPr>
          <p:cNvPicPr>
            <a:picLocks noGrp="1" noChangeAspect="1"/>
          </p:cNvPicPr>
          <p:nvPr>
            <p:ph idx="1"/>
          </p:nvPr>
        </p:nvPicPr>
        <p:blipFill>
          <a:blip r:embed="rId3"/>
          <a:srcRect t="5347" b="4653"/>
          <a:stretch/>
        </p:blipFill>
        <p:spPr>
          <a:xfrm>
            <a:off x="1660380" y="1158239"/>
            <a:ext cx="5823238" cy="4541521"/>
          </a:xfrm>
        </p:spPr>
      </p:pic>
    </p:spTree>
    <p:extLst>
      <p:ext uri="{BB962C8B-B14F-4D97-AF65-F5344CB8AC3E}">
        <p14:creationId xmlns:p14="http://schemas.microsoft.com/office/powerpoint/2010/main" val="12669082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Rotifera</a:t>
            </a:r>
            <a:r>
              <a:rPr lang="en-US" sz="12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606040"/>
          </a:xfrm>
          <a:prstGeom prst="rect">
            <a:avLst/>
          </a:prstGeom>
        </p:spPr>
        <p:txBody>
          <a:bodyPr>
            <a:normAutofit fontScale="62500" lnSpcReduction="20000"/>
          </a:bodyPr>
          <a:lstStyle/>
          <a:p>
            <a:r>
              <a:rPr lang="en-US" dirty="0"/>
              <a:t>Rotifers ("wheel-bearer") belong to group of microscopic (100 </a:t>
            </a:r>
            <a:r>
              <a:rPr lang="el-GR" dirty="0"/>
              <a:t>μ</a:t>
            </a:r>
            <a:r>
              <a:rPr lang="en-US" dirty="0"/>
              <a:t>m to 2 mm), mostly aquatic animals</a:t>
            </a:r>
          </a:p>
          <a:p>
            <a:r>
              <a:rPr lang="en-US" dirty="0"/>
              <a:t>Get name from corona</a:t>
            </a:r>
          </a:p>
          <a:p>
            <a:pPr lvl="1"/>
            <a:r>
              <a:rPr lang="en-US" b="1" dirty="0"/>
              <a:t>Corona</a:t>
            </a:r>
            <a:r>
              <a:rPr lang="en-US" dirty="0"/>
              <a:t>: wheel-like structure on the anterior portion of the rotifer that contains cilia and moves food and water toward the mouth</a:t>
            </a:r>
          </a:p>
          <a:p>
            <a:r>
              <a:rPr lang="en-US" dirty="0"/>
              <a:t>Taxonomic status in flux, but some place rotifers in three classes: Bdelloidea, Monogononta, and Seisonidea</a:t>
            </a:r>
          </a:p>
          <a:p>
            <a:pPr lvl="1"/>
            <a:r>
              <a:rPr lang="en-US" dirty="0"/>
              <a:t>Parasitic "spiny-headed worms" in Acanthocephala appear to be modified rotifers</a:t>
            </a:r>
          </a:p>
          <a:p>
            <a:r>
              <a:rPr lang="en-US" dirty="0"/>
              <a:t>Pseudocoelomate body remarkably complex</a:t>
            </a:r>
          </a:p>
        </p:txBody>
      </p:sp>
      <p:sp>
        <p:nvSpPr>
          <p:cNvPr id="4" name="Caption 1">
            <a:extLst>
              <a:ext uri="{FF2B5EF4-FFF2-40B4-BE49-F238E27FC236}">
                <a16:creationId xmlns:a16="http://schemas.microsoft.com/office/drawing/2014/main" id="{2523BCCF-334B-5223-C3C2-E39D0BC37B6F}"/>
              </a:ext>
              <a:ext uri="{C183D7F6-B498-43B3-948B-1728B52AA6E4}">
                <adec:decorative xmlns:adec="http://schemas.microsoft.com/office/drawing/2017/decorative" val="0"/>
              </a:ext>
            </a:extLst>
          </p:cNvPr>
          <p:cNvSpPr txBox="1"/>
          <p:nvPr/>
        </p:nvSpPr>
        <p:spPr>
          <a:xfrm>
            <a:off x="650550" y="4298602"/>
            <a:ext cx="3611217" cy="1384995"/>
          </a:xfrm>
          <a:prstGeom prst="rect">
            <a:avLst/>
          </a:prstGeom>
          <a:noFill/>
        </p:spPr>
        <p:txBody>
          <a:bodyPr wrap="square" rtlCol="0">
            <a:spAutoFit/>
          </a:bodyPr>
          <a:lstStyle/>
          <a:p>
            <a:r>
              <a:rPr lang="en-US" sz="1400" b="1" dirty="0"/>
              <a:t>28.3 Figure 6: </a:t>
            </a:r>
            <a:r>
              <a:rPr lang="en-US" sz="1400" dirty="0"/>
              <a:t>Shown are examples from two of the three classes of rotifer. (a) Species from the class Bdelloidea are characterized by a large corona. (b) </a:t>
            </a:r>
            <a:r>
              <a:rPr lang="en-US" sz="1400" i="1" dirty="0"/>
              <a:t>Polyarthra</a:t>
            </a:r>
            <a:r>
              <a:rPr lang="en-US" sz="1400" dirty="0"/>
              <a:t>, from the largest rotifer class Monogononta, has a smaller corona than bdelloid rotifers and a single gonad.</a:t>
            </a:r>
          </a:p>
        </p:txBody>
      </p:sp>
      <p:sp>
        <p:nvSpPr>
          <p:cNvPr id="5" name="Photo Credit 1">
            <a:extLst>
              <a:ext uri="{FF2B5EF4-FFF2-40B4-BE49-F238E27FC236}">
                <a16:creationId xmlns:a16="http://schemas.microsoft.com/office/drawing/2014/main" id="{01E60C35-CEC6-1706-51F0-108BC0E249D1}"/>
              </a:ext>
            </a:extLst>
          </p:cNvPr>
          <p:cNvSpPr txBox="1"/>
          <p:nvPr/>
        </p:nvSpPr>
        <p:spPr>
          <a:xfrm>
            <a:off x="170158" y="5662583"/>
            <a:ext cx="4572000" cy="338554"/>
          </a:xfrm>
          <a:prstGeom prst="rect">
            <a:avLst/>
          </a:prstGeom>
          <a:noFill/>
        </p:spPr>
        <p:txBody>
          <a:bodyPr wrap="square">
            <a:spAutoFit/>
          </a:bodyPr>
          <a:lstStyle/>
          <a:p>
            <a:pPr algn="ctr"/>
            <a:r>
              <a:rPr lang="en-US" sz="800" dirty="0"/>
              <a:t>Diego Fontaneto on Wikimedia Commons. "Species from the class Bdelloidea."</a:t>
            </a:r>
          </a:p>
          <a:p>
            <a:pPr algn="ctr"/>
            <a:r>
              <a:rPr lang="en-US" sz="800" dirty="0"/>
              <a:t>EPA on Wikimedia Commons. "</a:t>
            </a:r>
            <a:r>
              <a:rPr lang="en-US" sz="800" i="1" dirty="0"/>
              <a:t>Polyarthra</a:t>
            </a:r>
            <a:r>
              <a:rPr lang="en-US" sz="800" dirty="0"/>
              <a:t>."</a:t>
            </a:r>
          </a:p>
        </p:txBody>
      </p:sp>
      <p:pic>
        <p:nvPicPr>
          <p:cNvPr id="2" name="Content Placeholder 10" descr="Two images depicting rotifers">
            <a:extLst>
              <a:ext uri="{FF2B5EF4-FFF2-40B4-BE49-F238E27FC236}">
                <a16:creationId xmlns:a16="http://schemas.microsoft.com/office/drawing/2014/main" id="{D3FF1B75-C47E-D494-22EB-5D2959AC42E7}"/>
              </a:ext>
            </a:extLst>
          </p:cNvPr>
          <p:cNvPicPr>
            <a:picLocks noChangeAspect="1"/>
          </p:cNvPicPr>
          <p:nvPr/>
        </p:nvPicPr>
        <p:blipFill>
          <a:blip r:embed="rId2"/>
          <a:srcRect l="926" t="5475" r="926" b="4726"/>
          <a:stretch/>
        </p:blipFill>
        <p:spPr>
          <a:xfrm>
            <a:off x="4372754" y="3852909"/>
            <a:ext cx="4554242" cy="2148228"/>
          </a:xfrm>
          <a:prstGeom prst="rect">
            <a:avLst/>
          </a:prstGeom>
        </p:spPr>
      </p:pic>
    </p:spTree>
    <p:extLst>
      <p:ext uri="{BB962C8B-B14F-4D97-AF65-F5344CB8AC3E}">
        <p14:creationId xmlns:p14="http://schemas.microsoft.com/office/powerpoint/2010/main" val="3471741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Rotifera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Small animals (roughly size of </a:t>
            </a:r>
            <a:r>
              <a:rPr lang="en-US" i="1" dirty="0"/>
              <a:t>Paramecium</a:t>
            </a:r>
            <a:r>
              <a:rPr lang="en-US" dirty="0"/>
              <a:t>) divided into three sections: head (which contains corona), trunk (which contains most internal organs), and foot</a:t>
            </a:r>
          </a:p>
          <a:p>
            <a:r>
              <a:rPr lang="en-US" dirty="0"/>
              <a:t>Cuticle (rigid in some species and flexible in others) covers body surface</a:t>
            </a:r>
          </a:p>
          <a:p>
            <a:r>
              <a:rPr lang="en-US" dirty="0"/>
              <a:t>Have skeletal muscles associated with locomotion and visceral muscles associated with gut (both composed of single cells)</a:t>
            </a:r>
          </a:p>
          <a:p>
            <a:r>
              <a:rPr lang="en-US" dirty="0"/>
              <a:t>Typically free-swimming or planktonic (drifting)</a:t>
            </a:r>
          </a:p>
          <a:p>
            <a:r>
              <a:rPr lang="en-US" dirty="0"/>
              <a:t>Toes or extensions of foot can secrete sticky material to help adhere to surfaces</a:t>
            </a:r>
          </a:p>
          <a:p>
            <a:r>
              <a:rPr lang="en-US" dirty="0"/>
              <a:t>Head contains several eyespots and bilobed "brain," with nerves extending into body</a:t>
            </a:r>
          </a:p>
        </p:txBody>
      </p:sp>
    </p:spTree>
    <p:extLst>
      <p:ext uri="{BB962C8B-B14F-4D97-AF65-F5344CB8AC3E}">
        <p14:creationId xmlns:p14="http://schemas.microsoft.com/office/powerpoint/2010/main" val="238519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Rotifera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Commonly found in freshwater and some saltwater environments</a:t>
            </a:r>
          </a:p>
          <a:p>
            <a:r>
              <a:rPr lang="en-US" dirty="0"/>
              <a:t>Filter feeders that eat dead material, algae, and other microscopic living organisms</a:t>
            </a:r>
          </a:p>
          <a:p>
            <a:r>
              <a:rPr lang="en-US" dirty="0"/>
              <a:t>Very important to aquatic food webs</a:t>
            </a:r>
          </a:p>
          <a:p>
            <a:r>
              <a:rPr lang="en-US" dirty="0"/>
              <a:t>Food directed toward mouth by current created from movement of coronal cilia</a:t>
            </a:r>
          </a:p>
          <a:p>
            <a:pPr lvl="1"/>
            <a:r>
              <a:rPr lang="en-US" dirty="0"/>
              <a:t>Food enters mouth and travels to mastax</a:t>
            </a:r>
          </a:p>
          <a:p>
            <a:pPr lvl="2"/>
            <a:r>
              <a:rPr lang="en-US" b="1" dirty="0"/>
              <a:t>Mastax</a:t>
            </a:r>
            <a:r>
              <a:rPr lang="en-US" dirty="0"/>
              <a:t>: jawed pharynx unique to the rotifers</a:t>
            </a:r>
          </a:p>
          <a:p>
            <a:pPr lvl="1"/>
            <a:r>
              <a:rPr lang="en-US" dirty="0"/>
              <a:t>Masticated food passes near digestive and salivary glands, into stomach, and then to intestines</a:t>
            </a:r>
          </a:p>
          <a:p>
            <a:r>
              <a:rPr lang="en-US" dirty="0"/>
              <a:t>Digestive and excretory wastes collected in cloacal bladder before being released out of anus</a:t>
            </a:r>
          </a:p>
        </p:txBody>
      </p:sp>
    </p:spTree>
    <p:extLst>
      <p:ext uri="{BB962C8B-B14F-4D97-AF65-F5344CB8AC3E}">
        <p14:creationId xmlns:p14="http://schemas.microsoft.com/office/powerpoint/2010/main" val="1698806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Rotifera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About 2,200 species identified</a:t>
            </a:r>
          </a:p>
          <a:p>
            <a:r>
              <a:rPr lang="en-US" dirty="0"/>
              <a:t>Some are dioecious and exhibit sexual dimorphism (males and females having different forms)</a:t>
            </a:r>
          </a:p>
          <a:p>
            <a:pPr lvl="1"/>
            <a:r>
              <a:rPr lang="en-US" dirty="0"/>
              <a:t>Males are short-lived and smaller with no digestive system and single testis</a:t>
            </a:r>
          </a:p>
          <a:p>
            <a:pPr lvl="1"/>
            <a:r>
              <a:rPr lang="en-US" dirty="0"/>
              <a:t>Eggs capable of extended dormancy for protection during harsh environmental conditions</a:t>
            </a:r>
          </a:p>
          <a:p>
            <a:r>
              <a:rPr lang="en-US" dirty="0"/>
              <a:t>Exhibit haplodiploidy (method of sex determination in which fertilized egg develops into female, and unfertilized egg develops into male)</a:t>
            </a:r>
          </a:p>
          <a:p>
            <a:r>
              <a:rPr lang="en-US" dirty="0"/>
              <a:t>Reproduction in bdelloid rotifers exclusively parthenogenetic (takes place without fertilization) and appears to have been so for millions of years</a:t>
            </a:r>
          </a:p>
          <a:p>
            <a:pPr lvl="1"/>
            <a:r>
              <a:rPr lang="en-US" dirty="0"/>
              <a:t>Making all bdelloid rotifers and progeny female</a:t>
            </a:r>
          </a:p>
          <a:p>
            <a:pPr lvl="2"/>
            <a:r>
              <a:rPr lang="en-US" sz="2900" dirty="0"/>
              <a:t>Compensate for genetic insularity by borrowing genes from DNA of other species</a:t>
            </a:r>
          </a:p>
          <a:p>
            <a:pPr lvl="2"/>
            <a:r>
              <a:rPr lang="en-US" sz="2900" dirty="0"/>
              <a:t>10% of bdelloid genome comprises genes imported from related species</a:t>
            </a:r>
            <a:endParaRPr lang="en-US" sz="2900" dirty="0">
              <a:solidFill>
                <a:srgbClr val="0000FF"/>
              </a:solidFill>
            </a:endParaRPr>
          </a:p>
        </p:txBody>
      </p:sp>
    </p:spTree>
    <p:extLst>
      <p:ext uri="{BB962C8B-B14F-4D97-AF65-F5344CB8AC3E}">
        <p14:creationId xmlns:p14="http://schemas.microsoft.com/office/powerpoint/2010/main" val="40409633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28.3 Figure 7</a:t>
            </a:r>
            <a:endParaRPr lang="en-US" sz="3200" dirty="0">
              <a:solidFill>
                <a:schemeClr val="accent1"/>
              </a:solidFill>
            </a:endParaRPr>
          </a:p>
        </p:txBody>
      </p:sp>
      <p:sp>
        <p:nvSpPr>
          <p:cNvPr id="6" name="Photo Credit 1">
            <a:extLst>
              <a:ext uri="{FF2B5EF4-FFF2-40B4-BE49-F238E27FC236}">
                <a16:creationId xmlns:a16="http://schemas.microsoft.com/office/drawing/2014/main" id="{3DE059FC-46BD-57F4-E104-753A265E800C}"/>
              </a:ext>
            </a:extLst>
          </p:cNvPr>
          <p:cNvSpPr txBox="1"/>
          <p:nvPr/>
        </p:nvSpPr>
        <p:spPr>
          <a:xfrm>
            <a:off x="2285999" y="5761892"/>
            <a:ext cx="4572000" cy="215444"/>
          </a:xfrm>
          <a:prstGeom prst="rect">
            <a:avLst/>
          </a:prstGeom>
          <a:noFill/>
        </p:spPr>
        <p:txBody>
          <a:bodyPr wrap="square">
            <a:spAutoFit/>
          </a:bodyPr>
          <a:lstStyle/>
          <a:p>
            <a:pPr algn="ctr"/>
            <a:r>
              <a:rPr lang="en-US" sz="800" dirty="0"/>
              <a:t>CNX OpenStax on Wikimedia Commons. "Anatomy of bdelloid rotifer." </a:t>
            </a:r>
          </a:p>
        </p:txBody>
      </p:sp>
      <p:pic>
        <p:nvPicPr>
          <p:cNvPr id="2" name="Content Placeholder 6" descr="The illustration shows a bdelloid rotifer, which is a long, tube-shaped animal with a crown-like corona on top. Cilia fringe the top of the corona. Between the two lobes of the corona is the mouth, which leads to the stomach, intestine, and anus. The mastax surrounds the mouth, and beneath the mastax is a digestive gland. The pseudocoel surrounds the stomach. At the bottom of the animal is a foot that stands on two toes.">
            <a:extLst>
              <a:ext uri="{FF2B5EF4-FFF2-40B4-BE49-F238E27FC236}">
                <a16:creationId xmlns:a16="http://schemas.microsoft.com/office/drawing/2014/main" id="{E58F4EF8-864C-FE7A-580F-18D910517BB7}"/>
              </a:ext>
            </a:extLst>
          </p:cNvPr>
          <p:cNvPicPr>
            <a:picLocks noGrp="1" noChangeAspect="1"/>
          </p:cNvPicPr>
          <p:nvPr>
            <p:ph idx="1"/>
          </p:nvPr>
        </p:nvPicPr>
        <p:blipFill>
          <a:blip r:embed="rId3"/>
          <a:srcRect t="5347" b="6319"/>
          <a:stretch/>
        </p:blipFill>
        <p:spPr>
          <a:xfrm>
            <a:off x="2457178" y="1079956"/>
            <a:ext cx="4229642" cy="4681936"/>
          </a:xfrm>
        </p:spPr>
      </p:pic>
    </p:spTree>
    <p:extLst>
      <p:ext uri="{BB962C8B-B14F-4D97-AF65-F5344CB8AC3E}">
        <p14:creationId xmlns:p14="http://schemas.microsoft.com/office/powerpoint/2010/main" val="15978024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Flatworms, Rotifers, and Nemerteans (Superphylum Lophotrochozoa)</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r>
              <a:rPr lang="en-US" dirty="0"/>
              <a:t>Triploblastic (three germ layers)</a:t>
            </a:r>
          </a:p>
          <a:p>
            <a:r>
              <a:rPr lang="en-US" dirty="0"/>
              <a:t>Have embryonic mesoderm between ectoderm and endoderm (unlike cnidarians)</a:t>
            </a:r>
          </a:p>
          <a:p>
            <a:r>
              <a:rPr lang="en-US" dirty="0"/>
              <a:t>Bilaterally symmetrical (longitudinal section divides them into right and left)</a:t>
            </a:r>
          </a:p>
          <a:p>
            <a:r>
              <a:rPr lang="en-US" dirty="0"/>
              <a:t>Show beginning of cephalization (evolution of concentration of nervous tissues and sensory organs in head of organism)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1386840"/>
          </a:xfrm>
        </p:spPr>
        <p:txBody>
          <a:bodyPr/>
          <a:lstStyle/>
          <a:p>
            <a:r>
              <a:rPr lang="en-US" dirty="0"/>
              <a:t>Investigate the different jaw shapes of rotifers. As a group, research how the different shapes help different species of rotifers obtain the food they need.</a:t>
            </a:r>
          </a:p>
        </p:txBody>
      </p:sp>
    </p:spTree>
    <p:extLst>
      <p:ext uri="{BB962C8B-B14F-4D97-AF65-F5344CB8AC3E}">
        <p14:creationId xmlns:p14="http://schemas.microsoft.com/office/powerpoint/2010/main" val="10222626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Nemertea</a:t>
            </a:r>
            <a:endParaRPr lang="en-US" sz="3200" dirty="0">
              <a:solidFill>
                <a:schemeClr val="accent1"/>
              </a:solidFill>
            </a:endParaRPr>
          </a:p>
        </p:txBody>
      </p:sp>
      <p:sp>
        <p:nvSpPr>
          <p:cNvPr id="11267" name="Rectangle 3"/>
          <p:cNvSpPr>
            <a:spLocks noGrp="1"/>
          </p:cNvSpPr>
          <p:nvPr>
            <p:ph idx="1"/>
          </p:nvPr>
        </p:nvSpPr>
        <p:spPr>
          <a:xfrm>
            <a:off x="457200" y="1280160"/>
            <a:ext cx="8229600" cy="3542322"/>
          </a:xfrm>
          <a:prstGeom prst="rect">
            <a:avLst/>
          </a:prstGeom>
        </p:spPr>
        <p:txBody>
          <a:bodyPr>
            <a:normAutofit fontScale="62500" lnSpcReduction="20000"/>
          </a:bodyPr>
          <a:lstStyle/>
          <a:p>
            <a:r>
              <a:rPr lang="en-US" b="1" dirty="0"/>
              <a:t>Nemertea</a:t>
            </a:r>
            <a:r>
              <a:rPr lang="en-US" dirty="0"/>
              <a:t>: phylum of dorsoventrally flattened protostomes known as ribbon worms or proboscis worms</a:t>
            </a:r>
          </a:p>
          <a:p>
            <a:r>
              <a:rPr lang="en-US" dirty="0"/>
              <a:t>Mostly marine and predominately benthic (bottom dwellers)</a:t>
            </a:r>
          </a:p>
          <a:p>
            <a:r>
              <a:rPr lang="en-US" dirty="0"/>
              <a:t>900 known species</a:t>
            </a:r>
          </a:p>
          <a:p>
            <a:r>
              <a:rPr lang="en-US" dirty="0"/>
              <a:t>Have been recorded in freshwater and very damp terrestrial habitats</a:t>
            </a:r>
          </a:p>
          <a:p>
            <a:r>
              <a:rPr lang="en-US" dirty="0"/>
              <a:t>Carnivores, feeding on worms, clams, and crustaceans</a:t>
            </a:r>
          </a:p>
          <a:p>
            <a:r>
              <a:rPr lang="en-US" dirty="0"/>
              <a:t>Some are scavengers</a:t>
            </a:r>
          </a:p>
          <a:p>
            <a:r>
              <a:rPr lang="en-US" dirty="0"/>
              <a:t>Some (e.g., </a:t>
            </a:r>
            <a:r>
              <a:rPr lang="en-US" i="1" dirty="0"/>
              <a:t>Malacobdella grossa</a:t>
            </a:r>
            <a:r>
              <a:rPr lang="en-US" dirty="0"/>
              <a:t>) evolved commensal relationships, in which one organism benefits and other is unaffected, with mollusks</a:t>
            </a:r>
          </a:p>
          <a:p>
            <a:r>
              <a:rPr lang="en-US" dirty="0"/>
              <a:t>Some species have devasted commercial fishing of clams and crabs</a:t>
            </a:r>
          </a:p>
          <a:p>
            <a:r>
              <a:rPr lang="en-US" dirty="0"/>
              <a:t>Have almost no predators</a:t>
            </a:r>
          </a:p>
          <a:p>
            <a:r>
              <a:rPr lang="en-US" dirty="0"/>
              <a:t>Two species sold as fish bait</a:t>
            </a:r>
            <a:endParaRPr lang="en-US" dirty="0">
              <a:solidFill>
                <a:srgbClr val="0000FF"/>
              </a:solidFill>
            </a:endParaRPr>
          </a:p>
        </p:txBody>
      </p:sp>
      <p:sp>
        <p:nvSpPr>
          <p:cNvPr id="4" name="Caption 1">
            <a:extLst>
              <a:ext uri="{FF2B5EF4-FFF2-40B4-BE49-F238E27FC236}">
                <a16:creationId xmlns:a16="http://schemas.microsoft.com/office/drawing/2014/main" id="{5487D9FF-6487-6553-B380-39D1CA45CC35}"/>
              </a:ext>
              <a:ext uri="{C183D7F6-B498-43B3-948B-1728B52AA6E4}">
                <adec:decorative xmlns:adec="http://schemas.microsoft.com/office/drawing/2017/decorative" val="0"/>
              </a:ext>
            </a:extLst>
          </p:cNvPr>
          <p:cNvSpPr txBox="1"/>
          <p:nvPr/>
        </p:nvSpPr>
        <p:spPr>
          <a:xfrm>
            <a:off x="1830425" y="4884051"/>
            <a:ext cx="2740864" cy="954107"/>
          </a:xfrm>
          <a:prstGeom prst="rect">
            <a:avLst/>
          </a:prstGeom>
          <a:noFill/>
        </p:spPr>
        <p:txBody>
          <a:bodyPr wrap="square" rtlCol="0">
            <a:spAutoFit/>
          </a:bodyPr>
          <a:lstStyle/>
          <a:p>
            <a:r>
              <a:rPr lang="en-US" sz="1400" b="1" dirty="0"/>
              <a:t>28.3 Figure 8: </a:t>
            </a:r>
            <a:r>
              <a:rPr lang="en-US" sz="1400" i="1" dirty="0"/>
              <a:t>Malacobdella grossa </a:t>
            </a:r>
            <a:r>
              <a:rPr lang="en-US" sz="1400" dirty="0"/>
              <a:t>are nemerteans that have developed commensal relationships with certain mollusks.</a:t>
            </a:r>
          </a:p>
        </p:txBody>
      </p:sp>
      <p:pic>
        <p:nvPicPr>
          <p:cNvPr id="2" name="Content Placeholder 6" descr="A depiction of M. grossa, a wormlike organism with visible sections">
            <a:extLst>
              <a:ext uri="{FF2B5EF4-FFF2-40B4-BE49-F238E27FC236}">
                <a16:creationId xmlns:a16="http://schemas.microsoft.com/office/drawing/2014/main" id="{1F3A157D-EB96-26F6-61A4-C47CC3D87731}"/>
              </a:ext>
            </a:extLst>
          </p:cNvPr>
          <p:cNvPicPr>
            <a:picLocks noChangeAspect="1"/>
          </p:cNvPicPr>
          <p:nvPr/>
        </p:nvPicPr>
        <p:blipFill>
          <a:blip r:embed="rId2"/>
          <a:srcRect l="2778" t="8666" r="1851" b="9667"/>
          <a:stretch/>
        </p:blipFill>
        <p:spPr>
          <a:xfrm>
            <a:off x="4648200" y="4023111"/>
            <a:ext cx="3684037" cy="1752600"/>
          </a:xfrm>
          <a:prstGeom prst="rect">
            <a:avLst/>
          </a:prstGeom>
        </p:spPr>
      </p:pic>
      <p:sp>
        <p:nvSpPr>
          <p:cNvPr id="5" name="Photo Credit 1">
            <a:extLst>
              <a:ext uri="{FF2B5EF4-FFF2-40B4-BE49-F238E27FC236}">
                <a16:creationId xmlns:a16="http://schemas.microsoft.com/office/drawing/2014/main" id="{0AEBDEC6-456A-5D00-0553-C87630C6292A}"/>
              </a:ext>
            </a:extLst>
          </p:cNvPr>
          <p:cNvSpPr txBox="1"/>
          <p:nvPr/>
        </p:nvSpPr>
        <p:spPr>
          <a:xfrm>
            <a:off x="4203955" y="5775711"/>
            <a:ext cx="4572000" cy="215444"/>
          </a:xfrm>
          <a:prstGeom prst="rect">
            <a:avLst/>
          </a:prstGeom>
          <a:noFill/>
        </p:spPr>
        <p:txBody>
          <a:bodyPr wrap="square">
            <a:spAutoFit/>
          </a:bodyPr>
          <a:lstStyle/>
          <a:p>
            <a:pPr algn="ctr"/>
            <a:r>
              <a:rPr lang="en-US" sz="800" dirty="0"/>
              <a:t>Eric A. Lazo-Wasem on Wikimedia Commons. "</a:t>
            </a:r>
            <a:r>
              <a:rPr lang="en-US" sz="800" i="1" dirty="0"/>
              <a:t>Malacobdella grossa</a:t>
            </a:r>
            <a:r>
              <a:rPr lang="en-US" sz="800" dirty="0"/>
              <a:t>."</a:t>
            </a:r>
          </a:p>
        </p:txBody>
      </p:sp>
    </p:spTree>
    <p:extLst>
      <p:ext uri="{BB962C8B-B14F-4D97-AF65-F5344CB8AC3E}">
        <p14:creationId xmlns:p14="http://schemas.microsoft.com/office/powerpoint/2010/main" val="20737422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453640"/>
          </a:xfrm>
          <a:prstGeom prst="rect">
            <a:avLst/>
          </a:prstGeom>
        </p:spPr>
        <p:txBody>
          <a:bodyPr>
            <a:normAutofit fontScale="85000" lnSpcReduction="20000"/>
          </a:bodyPr>
          <a:lstStyle/>
          <a:p>
            <a:r>
              <a:rPr lang="en-US" dirty="0"/>
              <a:t>Size ranges from 1 cm to several meters</a:t>
            </a:r>
          </a:p>
          <a:p>
            <a:r>
              <a:rPr lang="en-US" dirty="0"/>
              <a:t>Show bilateral symmetry</a:t>
            </a:r>
          </a:p>
          <a:p>
            <a:r>
              <a:rPr lang="en-US" dirty="0"/>
              <a:t>Remarkable contractile properties</a:t>
            </a:r>
          </a:p>
          <a:p>
            <a:pPr lvl="1"/>
            <a:r>
              <a:rPr lang="en-US" dirty="0"/>
              <a:t>Can change morphological presentation in response to environmental cues</a:t>
            </a:r>
          </a:p>
          <a:p>
            <a:r>
              <a:rPr lang="en-US" dirty="0"/>
              <a:t>Soft and unsegmented bodies, with morphology like flattened tube</a:t>
            </a:r>
          </a:p>
        </p:txBody>
      </p:sp>
      <p:sp>
        <p:nvSpPr>
          <p:cNvPr id="4" name="Caption 1">
            <a:extLst>
              <a:ext uri="{FF2B5EF4-FFF2-40B4-BE49-F238E27FC236}">
                <a16:creationId xmlns:a16="http://schemas.microsoft.com/office/drawing/2014/main" id="{18766E92-3A48-B04C-7A66-7746C47720F8}"/>
              </a:ext>
              <a:ext uri="{C183D7F6-B498-43B3-948B-1728B52AA6E4}">
                <adec:decorative xmlns:adec="http://schemas.microsoft.com/office/drawing/2017/decorative" val="0"/>
              </a:ext>
            </a:extLst>
          </p:cNvPr>
          <p:cNvSpPr txBox="1"/>
          <p:nvPr/>
        </p:nvSpPr>
        <p:spPr>
          <a:xfrm>
            <a:off x="685800" y="4593465"/>
            <a:ext cx="3886200" cy="1169551"/>
          </a:xfrm>
          <a:prstGeom prst="rect">
            <a:avLst/>
          </a:prstGeom>
          <a:noFill/>
        </p:spPr>
        <p:txBody>
          <a:bodyPr wrap="square" rtlCol="0">
            <a:spAutoFit/>
          </a:bodyPr>
          <a:lstStyle/>
          <a:p>
            <a:r>
              <a:rPr lang="en-US" sz="1400" b="1" dirty="0"/>
              <a:t>28.3 Figure 9: </a:t>
            </a:r>
            <a:r>
              <a:rPr lang="en-US" sz="1400" dirty="0"/>
              <a:t>The proboscis worm (</a:t>
            </a:r>
            <a:r>
              <a:rPr lang="en-US" sz="1400" i="1" dirty="0"/>
              <a:t>Parborlasia corrugatus</a:t>
            </a:r>
            <a:r>
              <a:rPr lang="en-US" sz="1400" dirty="0"/>
              <a:t>) is a scavenger that combs the sea floor for food. The species is a member of the phylum Nemertea. The specimen shown here was photographed in the Ross Sea, Antarctica.</a:t>
            </a:r>
          </a:p>
        </p:txBody>
      </p:sp>
      <p:sp>
        <p:nvSpPr>
          <p:cNvPr id="5" name="Photo Credit 1">
            <a:extLst>
              <a:ext uri="{FF2B5EF4-FFF2-40B4-BE49-F238E27FC236}">
                <a16:creationId xmlns:a16="http://schemas.microsoft.com/office/drawing/2014/main" id="{D6E169E5-6CCB-4F01-C614-ADAC92B9B829}"/>
              </a:ext>
            </a:extLst>
          </p:cNvPr>
          <p:cNvSpPr txBox="1"/>
          <p:nvPr/>
        </p:nvSpPr>
        <p:spPr>
          <a:xfrm>
            <a:off x="228600" y="5784352"/>
            <a:ext cx="4572000" cy="215444"/>
          </a:xfrm>
          <a:prstGeom prst="rect">
            <a:avLst/>
          </a:prstGeom>
          <a:noFill/>
        </p:spPr>
        <p:txBody>
          <a:bodyPr wrap="square">
            <a:spAutoFit/>
          </a:bodyPr>
          <a:lstStyle/>
          <a:p>
            <a:pPr algn="ctr"/>
            <a:r>
              <a:rPr lang="en-US" sz="800" dirty="0"/>
              <a:t>Henry Kaiser, National Science Foundation on Wikimedia Commons. "Proboscis worm."</a:t>
            </a:r>
          </a:p>
        </p:txBody>
      </p:sp>
      <p:pic>
        <p:nvPicPr>
          <p:cNvPr id="2" name="Content Placeholder 5" descr="An image of the proboscis worm on the sea floor, which appears pink, long, and coiled around itself to form a pile">
            <a:extLst>
              <a:ext uri="{FF2B5EF4-FFF2-40B4-BE49-F238E27FC236}">
                <a16:creationId xmlns:a16="http://schemas.microsoft.com/office/drawing/2014/main" id="{858FEB1F-FC84-2908-E6F7-58C09FD3DD7F}"/>
              </a:ext>
            </a:extLst>
          </p:cNvPr>
          <p:cNvPicPr>
            <a:picLocks noChangeAspect="1"/>
          </p:cNvPicPr>
          <p:nvPr/>
        </p:nvPicPr>
        <p:blipFill>
          <a:blip r:embed="rId2"/>
          <a:srcRect t="7013" b="5986"/>
          <a:stretch/>
        </p:blipFill>
        <p:spPr>
          <a:xfrm>
            <a:off x="4572000" y="3429000"/>
            <a:ext cx="3441192" cy="2554469"/>
          </a:xfrm>
          <a:prstGeom prst="rect">
            <a:avLst/>
          </a:prstGeom>
        </p:spPr>
      </p:pic>
    </p:spTree>
    <p:extLst>
      <p:ext uri="{BB962C8B-B14F-4D97-AF65-F5344CB8AC3E}">
        <p14:creationId xmlns:p14="http://schemas.microsoft.com/office/powerpoint/2010/main" val="1868358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Morphology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143000"/>
            <a:ext cx="8229600" cy="4572000"/>
          </a:xfrm>
          <a:prstGeom prst="rect">
            <a:avLst/>
          </a:prstGeom>
        </p:spPr>
        <p:txBody>
          <a:bodyPr>
            <a:noAutofit/>
          </a:bodyPr>
          <a:lstStyle/>
          <a:p>
            <a:pPr marL="0" indent="0">
              <a:buNone/>
            </a:pPr>
            <a:r>
              <a:rPr lang="en-US" sz="2400" dirty="0"/>
              <a:t>Unique characteristic is presence of eversible (able to be turned inside out) proboscis enclosed in rhynchocoel</a:t>
            </a:r>
          </a:p>
          <a:p>
            <a:r>
              <a:rPr lang="en-US" sz="2400" b="1" dirty="0"/>
              <a:t>Rhynchocoel</a:t>
            </a:r>
            <a:r>
              <a:rPr lang="en-US" sz="2400" dirty="0"/>
              <a:t>: cavity present above the mouth that houses the proboscis</a:t>
            </a:r>
          </a:p>
          <a:p>
            <a:pPr lvl="1"/>
            <a:r>
              <a:rPr lang="en-US" sz="2400" dirty="0"/>
              <a:t>Fluid-filled and extends from head to nearly two-thirds of length of gut</a:t>
            </a:r>
          </a:p>
          <a:p>
            <a:r>
              <a:rPr lang="en-US" sz="2400" dirty="0"/>
              <a:t>Proboscis located dorsal to gut but can be pushed out of body to serve as harpoon or tentacle for food capture</a:t>
            </a:r>
          </a:p>
          <a:p>
            <a:pPr lvl="1"/>
            <a:r>
              <a:rPr lang="en-US" sz="2400" dirty="0"/>
              <a:t>Has barbs in some species</a:t>
            </a:r>
          </a:p>
          <a:p>
            <a:pPr lvl="1"/>
            <a:r>
              <a:rPr lang="en-US" sz="2400" dirty="0"/>
              <a:t>May be extended by hydrostatic pressure generated by contraction of muscle of rhynchocoel and retracted by retractor muscle attached to rear wall of rhynchocoel</a:t>
            </a:r>
            <a:endParaRPr lang="en-US" sz="2400" dirty="0">
              <a:solidFill>
                <a:srgbClr val="0000FF"/>
              </a:solidFill>
            </a:endParaRPr>
          </a:p>
        </p:txBody>
      </p:sp>
    </p:spTree>
    <p:extLst>
      <p:ext uri="{BB962C8B-B14F-4D97-AF65-F5344CB8AC3E}">
        <p14:creationId xmlns:p14="http://schemas.microsoft.com/office/powerpoint/2010/main" val="14168348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28.3 Figure 10</a:t>
            </a:r>
            <a:endParaRPr lang="en-US" sz="3200" dirty="0">
              <a:solidFill>
                <a:schemeClr val="accent1"/>
              </a:solidFill>
            </a:endParaRPr>
          </a:p>
        </p:txBody>
      </p:sp>
      <p:sp>
        <p:nvSpPr>
          <p:cNvPr id="6" name="Photo Credit 1">
            <a:extLst>
              <a:ext uri="{FF2B5EF4-FFF2-40B4-BE49-F238E27FC236}">
                <a16:creationId xmlns:a16="http://schemas.microsoft.com/office/drawing/2014/main" id="{E365FE65-662C-B1AE-1314-4E55843A6890}"/>
              </a:ext>
            </a:extLst>
          </p:cNvPr>
          <p:cNvSpPr txBox="1"/>
          <p:nvPr/>
        </p:nvSpPr>
        <p:spPr>
          <a:xfrm>
            <a:off x="2286000" y="4656683"/>
            <a:ext cx="4572000" cy="215444"/>
          </a:xfrm>
          <a:prstGeom prst="rect">
            <a:avLst/>
          </a:prstGeom>
          <a:noFill/>
        </p:spPr>
        <p:txBody>
          <a:bodyPr wrap="square">
            <a:spAutoFit/>
          </a:bodyPr>
          <a:lstStyle/>
          <a:p>
            <a:pPr algn="ctr"/>
            <a:r>
              <a:rPr lang="en-US" sz="800" dirty="0"/>
              <a:t>CNX OpenStax on Wikimedia Commons. "Anatomy of nemertean."</a:t>
            </a:r>
          </a:p>
        </p:txBody>
      </p:sp>
      <p:pic>
        <p:nvPicPr>
          <p:cNvPr id="2" name="Content Placeholder 5" descr="The anatomy of a nemertean is shown. A nemertean is a worm-shaped animal with fringe-like sensory papillae at one end. The mouth, which is part way down the body, leads to a stomach and intestine, then empties into an anus at the far end of the body. The cerebral ganglia are located above the mouth. Lateral nerve cords run down either side of the animal from the central ganglia. The proboscis is a long, thin structure inside a cavity called the rhynchocoel.">
            <a:extLst>
              <a:ext uri="{FF2B5EF4-FFF2-40B4-BE49-F238E27FC236}">
                <a16:creationId xmlns:a16="http://schemas.microsoft.com/office/drawing/2014/main" id="{2846260D-EB8D-5CD3-F5F9-FC90EA545E3B}"/>
              </a:ext>
            </a:extLst>
          </p:cNvPr>
          <p:cNvPicPr>
            <a:picLocks noGrp="1" noChangeAspect="1"/>
          </p:cNvPicPr>
          <p:nvPr>
            <p:ph idx="1"/>
          </p:nvPr>
        </p:nvPicPr>
        <p:blipFill>
          <a:blip r:embed="rId3"/>
          <a:srcRect t="8667" b="21435"/>
          <a:stretch/>
        </p:blipFill>
        <p:spPr>
          <a:xfrm>
            <a:off x="457200" y="1371600"/>
            <a:ext cx="8229600" cy="3195727"/>
          </a:xfrm>
        </p:spPr>
      </p:pic>
    </p:spTree>
    <p:extLst>
      <p:ext uri="{BB962C8B-B14F-4D97-AF65-F5344CB8AC3E}">
        <p14:creationId xmlns:p14="http://schemas.microsoft.com/office/powerpoint/2010/main" val="26158768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Digestive System</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r>
              <a:rPr lang="en-US" dirty="0"/>
              <a:t>Primarily predators of annelids (segmented worms) and crustaceans (e.g., crabs)</a:t>
            </a:r>
          </a:p>
          <a:p>
            <a:r>
              <a:rPr lang="en-US" dirty="0"/>
              <a:t>Have a well-developed digestive system</a:t>
            </a:r>
          </a:p>
          <a:p>
            <a:r>
              <a:rPr lang="en-US" dirty="0"/>
              <a:t>Mouth opening (ventral to rhynchocoel) leads to foregut then intestine</a:t>
            </a:r>
          </a:p>
          <a:p>
            <a:r>
              <a:rPr lang="en-US" dirty="0"/>
              <a:t>Intestine takes form of diverticular pouches and ends in rectum that opens with anus</a:t>
            </a:r>
          </a:p>
          <a:p>
            <a:r>
              <a:rPr lang="en-US" dirty="0"/>
              <a:t>Gonads interspersed with intestinal diverticular pouches and open outward via genital pores</a:t>
            </a:r>
          </a:p>
          <a:p>
            <a:r>
              <a:rPr lang="en-US" dirty="0"/>
              <a:t>Once classified as acoelomates (animals without body cavity), but rhynchocoels and closed circulatory systems now recognized as true mesodermally derived coeloms, making them coelomates</a:t>
            </a:r>
          </a:p>
        </p:txBody>
      </p:sp>
    </p:spTree>
    <p:extLst>
      <p:ext uri="{BB962C8B-B14F-4D97-AF65-F5344CB8AC3E}">
        <p14:creationId xmlns:p14="http://schemas.microsoft.com/office/powerpoint/2010/main" val="2914146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Digestive System</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70000" lnSpcReduction="20000"/>
          </a:bodyPr>
          <a:lstStyle/>
          <a:p>
            <a:r>
              <a:rPr lang="en-US" dirty="0"/>
              <a:t>Circulatory system consists of closed loop formed by connected pair of lateral blood vessels</a:t>
            </a:r>
          </a:p>
          <a:p>
            <a:pPr lvl="1"/>
            <a:r>
              <a:rPr lang="en-US" dirty="0"/>
              <a:t>Some may also have dorsal vessel or cross-connecting vessels as well</a:t>
            </a:r>
          </a:p>
          <a:p>
            <a:pPr lvl="1"/>
            <a:r>
              <a:rPr lang="en-US" dirty="0"/>
              <a:t>Circulatory fluid contains cells but often colorless</a:t>
            </a:r>
          </a:p>
          <a:p>
            <a:pPr lvl="1"/>
            <a:r>
              <a:rPr lang="en-US" dirty="0"/>
              <a:t>Blood cells of some species have hemoglobin (iron-containing protein that transports oxygen) and yellow or green pigments</a:t>
            </a:r>
          </a:p>
          <a:p>
            <a:pPr lvl="1"/>
            <a:r>
              <a:rPr lang="en-US" dirty="0"/>
              <a:t>Blood vessels are contractile, but no regular circulatory pathway; movement in blood facilitated by contraction of muscles in body wall</a:t>
            </a:r>
          </a:p>
          <a:p>
            <a:pPr lvl="1"/>
            <a:r>
              <a:rPr lang="en-US" dirty="0"/>
              <a:t>Circulation of fluids in rhynchocoel largely independent of blood circulation although blind branches from blood vessels into rhynchocoel wall can mediate exchange of materials between them</a:t>
            </a:r>
          </a:p>
          <a:p>
            <a:pPr lvl="1"/>
            <a:r>
              <a:rPr lang="en-US" dirty="0"/>
              <a:t>Pair of protonephridia present to facilitate osmoregulation</a:t>
            </a:r>
          </a:p>
          <a:p>
            <a:pPr lvl="2"/>
            <a:r>
              <a:rPr lang="en-US" sz="2900" b="1" dirty="0"/>
              <a:t>Protonephridia</a:t>
            </a:r>
            <a:r>
              <a:rPr lang="en-US" sz="2900" dirty="0"/>
              <a:t>: excretory cell found in flatworms (also, flame cell)</a:t>
            </a:r>
          </a:p>
          <a:p>
            <a:pPr lvl="1"/>
            <a:r>
              <a:rPr lang="en-US" dirty="0"/>
              <a:t>Gaseous exchange occurs through skin</a:t>
            </a:r>
            <a:endParaRPr lang="en-US" dirty="0">
              <a:solidFill>
                <a:srgbClr val="0000FF"/>
              </a:solidFill>
            </a:endParaRPr>
          </a:p>
        </p:txBody>
      </p:sp>
    </p:spTree>
    <p:extLst>
      <p:ext uri="{BB962C8B-B14F-4D97-AF65-F5344CB8AC3E}">
        <p14:creationId xmlns:p14="http://schemas.microsoft.com/office/powerpoint/2010/main" val="28169907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Nervous System</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r>
              <a:rPr lang="en-US" dirty="0"/>
              <a:t>Have "brain" composed of four ganglia at anterior end around rhynchocoel</a:t>
            </a:r>
          </a:p>
          <a:p>
            <a:r>
              <a:rPr lang="en-US" dirty="0"/>
              <a:t>Paired longitudinal nerve cords emerge from brain ganglia and extend to posterior end</a:t>
            </a:r>
          </a:p>
          <a:p>
            <a:pPr lvl="1"/>
            <a:r>
              <a:rPr lang="en-US" dirty="0"/>
              <a:t>Additional nerve cords in some species</a:t>
            </a:r>
          </a:p>
          <a:p>
            <a:r>
              <a:rPr lang="en-US" dirty="0"/>
              <a:t>Brain can contain hemoglobin, which acts as oxygen reserve</a:t>
            </a:r>
          </a:p>
          <a:p>
            <a:r>
              <a:rPr lang="en-US" dirty="0"/>
              <a:t>Ocelli (eyespots) present in pairs in multiples of two in anterior portion of body</a:t>
            </a:r>
          </a:p>
          <a:p>
            <a:pPr lvl="1"/>
            <a:r>
              <a:rPr lang="en-US" dirty="0"/>
              <a:t>Speculated that eyespots originate from neural tissue and not from epidermis</a:t>
            </a:r>
            <a:endParaRPr lang="en-US" dirty="0">
              <a:solidFill>
                <a:srgbClr val="0000FF"/>
              </a:solidFill>
            </a:endParaRPr>
          </a:p>
        </p:txBody>
      </p:sp>
    </p:spTree>
    <p:extLst>
      <p:ext uri="{BB962C8B-B14F-4D97-AF65-F5344CB8AC3E}">
        <p14:creationId xmlns:p14="http://schemas.microsoft.com/office/powerpoint/2010/main" val="2767189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Reproduction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77500" lnSpcReduction="20000"/>
          </a:bodyPr>
          <a:lstStyle/>
          <a:p>
            <a:r>
              <a:rPr lang="en-US" dirty="0"/>
              <a:t>Excellent regeneration abilities</a:t>
            </a:r>
          </a:p>
          <a:p>
            <a:r>
              <a:rPr lang="en-US" dirty="0"/>
              <a:t>Asexual reproduction by fragmentation seen in some</a:t>
            </a:r>
          </a:p>
          <a:p>
            <a:r>
              <a:rPr lang="en-US" dirty="0"/>
              <a:t>Most are dioecious, but some freshwater species hermaphroditic</a:t>
            </a:r>
          </a:p>
          <a:p>
            <a:r>
              <a:rPr lang="en-US" dirty="0"/>
              <a:t>Stem cells that become gametes aggregate within gonads along digestive tract</a:t>
            </a:r>
          </a:p>
          <a:p>
            <a:r>
              <a:rPr lang="en-US" dirty="0"/>
              <a:t>Eggs and sperm released into water, and fertilization occurs externally</a:t>
            </a:r>
          </a:p>
          <a:p>
            <a:r>
              <a:rPr lang="en-US" dirty="0"/>
              <a:t>Spiral cleavage and direct development, resulting in planuliform larvae</a:t>
            </a:r>
          </a:p>
          <a:p>
            <a:pPr lvl="1"/>
            <a:r>
              <a:rPr lang="en-US" b="1" dirty="0"/>
              <a:t>Planuliform</a:t>
            </a:r>
            <a:r>
              <a:rPr lang="en-US" dirty="0"/>
              <a:t>: larval form found in phylum Nemertea</a:t>
            </a:r>
          </a:p>
          <a:p>
            <a:r>
              <a:rPr lang="en-US" dirty="0"/>
              <a:t>Some have trochophore-like larva called pilidium (young worm constructed from series of imaginal discs that begin as invaginations from body surface of larva)</a:t>
            </a:r>
          </a:p>
          <a:p>
            <a:pPr lvl="1"/>
            <a:r>
              <a:rPr lang="en-US" b="1" dirty="0"/>
              <a:t>Pilidium</a:t>
            </a:r>
            <a:r>
              <a:rPr lang="en-US" dirty="0"/>
              <a:t>: larval form found in some nemertine species</a:t>
            </a:r>
          </a:p>
        </p:txBody>
      </p:sp>
    </p:spTree>
    <p:extLst>
      <p:ext uri="{BB962C8B-B14F-4D97-AF65-F5344CB8AC3E}">
        <p14:creationId xmlns:p14="http://schemas.microsoft.com/office/powerpoint/2010/main" val="114202525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3</a:t>
            </a:r>
            <a:endParaRPr lang="en-US" baseline="-25000" dirty="0"/>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682240"/>
          </a:xfrm>
        </p:spPr>
        <p:txBody>
          <a:bodyPr/>
          <a:lstStyle/>
          <a:p>
            <a:r>
              <a:rPr lang="en-US" dirty="0"/>
              <a:t>Break up into groups of three. Each member of the team is required to present on one of the three phyla we have focused on. Write down two unique traits and two examples of the phylum you are working on. Rejoin your group and take turns presenting your information to your team members.</a:t>
            </a:r>
          </a:p>
        </p:txBody>
      </p:sp>
    </p:spTree>
    <p:extLst>
      <p:ext uri="{BB962C8B-B14F-4D97-AF65-F5344CB8AC3E}">
        <p14:creationId xmlns:p14="http://schemas.microsoft.com/office/powerpoint/2010/main" val="33517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Flatworms, Rotifers, and Nemerteans (Superphylum Lophotrochozoa)</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85000" lnSpcReduction="20000"/>
          </a:bodyPr>
          <a:lstStyle/>
          <a:p>
            <a:pPr marL="0" indent="0">
              <a:buNone/>
            </a:pPr>
            <a:r>
              <a:rPr lang="en-US" dirty="0"/>
              <a:t>Protostomes: Blastopore (point of invagination of ectoderm) becomes the mouth opening into alimentary canal</a:t>
            </a:r>
          </a:p>
          <a:p>
            <a:r>
              <a:rPr lang="en-US" dirty="0"/>
              <a:t>Protostomy ("first mouth") development pattern</a:t>
            </a:r>
          </a:p>
          <a:p>
            <a:r>
              <a:rPr lang="en-US" dirty="0"/>
              <a:t>Include acoelomate, pseudocoelomate, and eucoelomate phyla</a:t>
            </a:r>
          </a:p>
          <a:p>
            <a:pPr lvl="1"/>
            <a:r>
              <a:rPr lang="en-US" b="1" dirty="0"/>
              <a:t>Coelom</a:t>
            </a:r>
            <a:r>
              <a:rPr lang="en-US" dirty="0"/>
              <a:t>: lined body cavity; separates ectoderm from endoderm</a:t>
            </a:r>
          </a:p>
          <a:p>
            <a:r>
              <a:rPr lang="en-US" dirty="0"/>
              <a:t>Acoelomates: Solid mass of mesoderm between the ectoderm and endoderm and does not form cavity (or coelom), leaving little room for organ development</a:t>
            </a:r>
          </a:p>
          <a:p>
            <a:r>
              <a:rPr lang="en-US" dirty="0"/>
              <a:t>Pseudocoelomates: Cavity (or pseudocoelom) that replaces blastocoel (cavity within blastula) but is only lined by mesoderm on the outside of cavity, leaving gut tube and organs unlined</a:t>
            </a:r>
          </a:p>
        </p:txBody>
      </p:sp>
    </p:spTree>
    <p:extLst>
      <p:ext uri="{BB962C8B-B14F-4D97-AF65-F5344CB8AC3E}">
        <p14:creationId xmlns:p14="http://schemas.microsoft.com/office/powerpoint/2010/main" val="1583302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3139440"/>
          </a:xfrm>
        </p:spPr>
        <p:txBody>
          <a:bodyPr>
            <a:normAutofit lnSpcReduction="10000"/>
          </a:bodyPr>
          <a:lstStyle/>
          <a:p>
            <a:r>
              <a:rPr lang="en-US" dirty="0"/>
              <a:t>You come across an unknown organism in fresh water that is approximately 2 feet long. It has an elongated tubelike body that is soft to the touch. You notice that it has a long protrusion that it is using to collect its food, which is mostly tiny shrimp and crayfish. </a:t>
            </a:r>
          </a:p>
          <a:p>
            <a:pPr marL="457200" indent="-457200">
              <a:buFont typeface="Arial" panose="020B0604020202020204" pitchFamily="34" charset="0"/>
              <a:buChar char="•"/>
            </a:pPr>
            <a:r>
              <a:rPr lang="en-US" dirty="0"/>
              <a:t>Based on this description, which Lophotrocozoan phylum does this unknown organism belong to? </a:t>
            </a:r>
          </a:p>
        </p:txBody>
      </p:sp>
    </p:spTree>
    <p:extLst>
      <p:ext uri="{BB962C8B-B14F-4D97-AF65-F5344CB8AC3E}">
        <p14:creationId xmlns:p14="http://schemas.microsoft.com/office/powerpoint/2010/main" val="19335724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xfrm>
            <a:off x="457200" y="1219200"/>
            <a:ext cx="8229600" cy="4572000"/>
          </a:xfrm>
          <a:prstGeom prst="rect">
            <a:avLst/>
          </a:prstGeom>
        </p:spPr>
        <p:txBody>
          <a:bodyPr>
            <a:noAutofit/>
          </a:bodyPr>
          <a:lstStyle/>
          <a:p>
            <a:pPr marL="0" indent="0">
              <a:buNone/>
            </a:pPr>
            <a:r>
              <a:rPr lang="en-US" sz="2000" dirty="0"/>
              <a:t>Describes three phyla of simple invertebrates: </a:t>
            </a:r>
          </a:p>
          <a:p>
            <a:r>
              <a:rPr lang="en-US" sz="2000" dirty="0"/>
              <a:t>Flatworms:</a:t>
            </a:r>
          </a:p>
          <a:p>
            <a:pPr lvl="1"/>
            <a:r>
              <a:rPr lang="en-US" sz="2000" dirty="0"/>
              <a:t>Acoelomate, triploblastic</a:t>
            </a:r>
          </a:p>
          <a:p>
            <a:pPr lvl="1"/>
            <a:r>
              <a:rPr lang="en-US" sz="2000" dirty="0"/>
              <a:t>Lack circulatory and respiratory systems</a:t>
            </a:r>
          </a:p>
          <a:p>
            <a:pPr lvl="1"/>
            <a:r>
              <a:rPr lang="en-US" sz="2000" dirty="0"/>
              <a:t>Have rudimentary excretory system</a:t>
            </a:r>
          </a:p>
          <a:p>
            <a:pPr lvl="1"/>
            <a:r>
              <a:rPr lang="en-US" sz="2000" dirty="0"/>
              <a:t>Incomplete digestive system in most; absent in tapeworms</a:t>
            </a:r>
          </a:p>
          <a:p>
            <a:pPr lvl="1"/>
            <a:r>
              <a:rPr lang="en-US" sz="2000" dirty="0"/>
              <a:t>Four groups: largely free-living turbellarians (e.g., polycladid marine worms and tricladid freshwater species), ectoparasitic monogeneans, and endoparasitic trematodes and cestodes</a:t>
            </a:r>
          </a:p>
          <a:p>
            <a:pPr lvl="2"/>
            <a:r>
              <a:rPr lang="en-US" sz="2000" dirty="0"/>
              <a:t>Trematodes have complex life cycles involving molluscan secondary host and primary host in which sexual reproduction takes place</a:t>
            </a:r>
          </a:p>
          <a:p>
            <a:pPr lvl="2"/>
            <a:r>
              <a:rPr lang="en-US" sz="2000" dirty="0"/>
              <a:t>Cestodes (tapeworms) infect digestive system of primary vertebrate hosts</a:t>
            </a:r>
          </a:p>
        </p:txBody>
      </p:sp>
    </p:spTree>
    <p:extLst>
      <p:ext uri="{BB962C8B-B14F-4D97-AF65-F5344CB8AC3E}">
        <p14:creationId xmlns:p14="http://schemas.microsoft.com/office/powerpoint/2010/main" val="20950259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0" y="1143000"/>
            <a:ext cx="8686800" cy="4572000"/>
          </a:xfrm>
          <a:prstGeom prst="rect">
            <a:avLst/>
          </a:prstGeom>
        </p:spPr>
        <p:txBody>
          <a:bodyPr>
            <a:normAutofit fontScale="77500" lnSpcReduction="20000"/>
          </a:bodyPr>
          <a:lstStyle/>
          <a:p>
            <a:pPr lvl="1"/>
            <a:r>
              <a:rPr lang="en-US" dirty="0"/>
              <a:t>Rotifers:</a:t>
            </a:r>
          </a:p>
          <a:p>
            <a:pPr lvl="2"/>
            <a:r>
              <a:rPr lang="en-US" dirty="0"/>
              <a:t>Microscopic and multicellular</a:t>
            </a:r>
          </a:p>
          <a:p>
            <a:pPr lvl="2"/>
            <a:r>
              <a:rPr lang="en-US" dirty="0"/>
              <a:t>Mostly aquatic </a:t>
            </a:r>
          </a:p>
          <a:p>
            <a:pPr lvl="2"/>
            <a:r>
              <a:rPr lang="en-US" dirty="0"/>
              <a:t>Currently under taxonomic revision</a:t>
            </a:r>
          </a:p>
          <a:p>
            <a:pPr lvl="2"/>
            <a:r>
              <a:rPr lang="en-US" dirty="0"/>
              <a:t>Characterized by ciliated, wheel-like corona located on head</a:t>
            </a:r>
          </a:p>
          <a:p>
            <a:pPr lvl="2"/>
            <a:r>
              <a:rPr lang="en-US" dirty="0"/>
              <a:t>Food collected by corona passed to another structure unique to this group: Mastax (jawed pharynx)</a:t>
            </a:r>
          </a:p>
          <a:p>
            <a:pPr lvl="1"/>
            <a:r>
              <a:rPr lang="en-US" dirty="0"/>
              <a:t>Nemerteans:</a:t>
            </a:r>
          </a:p>
          <a:p>
            <a:pPr lvl="2"/>
            <a:r>
              <a:rPr lang="en-US" dirty="0"/>
              <a:t>Simple eucoelomates</a:t>
            </a:r>
          </a:p>
          <a:p>
            <a:pPr lvl="2"/>
            <a:r>
              <a:rPr lang="en-US" dirty="0"/>
              <a:t>Ribbon-shaped and bear specialized proboscis enclosed in rhynchocoel</a:t>
            </a:r>
          </a:p>
          <a:p>
            <a:pPr lvl="2"/>
            <a:r>
              <a:rPr lang="en-US" dirty="0"/>
              <a:t>Unique characteristic: Development of closed circulatory system derived from coelom</a:t>
            </a:r>
          </a:p>
          <a:p>
            <a:pPr lvl="2"/>
            <a:r>
              <a:rPr lang="en-US" dirty="0"/>
              <a:t>Alimentary, nervous, and excretory systems more developed than other phyla</a:t>
            </a:r>
          </a:p>
          <a:p>
            <a:pPr lvl="2"/>
            <a:r>
              <a:rPr lang="en-US" dirty="0"/>
              <a:t>Embryonic development proceeds via planuliform, or trochophore-like, larval stage </a:t>
            </a:r>
          </a:p>
          <a:p>
            <a:pPr lvl="2"/>
            <a:endParaRPr lang="en-US" dirty="0"/>
          </a:p>
        </p:txBody>
      </p:sp>
    </p:spTree>
    <p:extLst>
      <p:ext uri="{BB962C8B-B14F-4D97-AF65-F5344CB8AC3E}">
        <p14:creationId xmlns:p14="http://schemas.microsoft.com/office/powerpoint/2010/main" val="11007279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Flatworms, Rotifers, and Nemerteans (Superphylum Lophotrochozoa)</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0" y="1219200"/>
            <a:ext cx="8686800" cy="4572000"/>
          </a:xfrm>
          <a:prstGeom prst="rect">
            <a:avLst/>
          </a:prstGeom>
        </p:spPr>
        <p:txBody>
          <a:bodyPr>
            <a:normAutofit fontScale="85000" lnSpcReduction="20000"/>
          </a:bodyPr>
          <a:lstStyle/>
          <a:p>
            <a:pPr marL="457200" lvl="1" indent="0">
              <a:buNone/>
            </a:pPr>
            <a:r>
              <a:rPr lang="en-US" dirty="0"/>
              <a:t>Eucoelomates: Cavity that obliterates blastocoel as coelom develops is lined both on outside of cavity (parietal layer) and on inside of cavity around gut tube and internal organs (visceral layer) </a:t>
            </a:r>
          </a:p>
          <a:p>
            <a:pPr lvl="1"/>
            <a:r>
              <a:rPr lang="en-US" dirty="0"/>
              <a:t>Are schizocoels (mesoderm-producing cells migrate into blastocoel during gastrulation and multiply to form solid mass of cell, which then develop into coelom)</a:t>
            </a:r>
          </a:p>
          <a:p>
            <a:pPr lvl="1"/>
            <a:r>
              <a:rPr lang="en-US" b="1" dirty="0"/>
              <a:t>Schizocoelom</a:t>
            </a:r>
            <a:r>
              <a:rPr lang="en-US" dirty="0"/>
              <a:t>: coelom formed by groups of cells that split from the endodermal layer</a:t>
            </a:r>
          </a:p>
          <a:p>
            <a:pPr lvl="1"/>
            <a:r>
              <a:rPr lang="en-US" dirty="0"/>
              <a:t>Chordates (e.g., humans) develop coelom by enterocoely (pouches of mesoderm pinch off the invaginating primitive gut, or archenteron) and fuse to form complete coelom</a:t>
            </a:r>
          </a:p>
          <a:p>
            <a:pPr lvl="1"/>
            <a:r>
              <a:rPr lang="en-US" dirty="0"/>
              <a:t>Can form coelom by either schizocoely or enterocoely</a:t>
            </a:r>
          </a:p>
        </p:txBody>
      </p:sp>
    </p:spTree>
    <p:extLst>
      <p:ext uri="{BB962C8B-B14F-4D97-AF65-F5344CB8AC3E}">
        <p14:creationId xmlns:p14="http://schemas.microsoft.com/office/powerpoint/2010/main" val="25244653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Flatworms, Rotifers, and Nemerteans (Superphylum Lophotrochozoa)</a:t>
            </a:r>
            <a:r>
              <a:rPr lang="en-US" sz="1400" baseline="-25000" dirty="0"/>
              <a:t>4</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pPr>
            <a:r>
              <a:rPr lang="en-US" dirty="0"/>
              <a:t>Most possess either lophophore feeding apparatus or trochophore larvae</a:t>
            </a:r>
          </a:p>
          <a:p>
            <a:r>
              <a:rPr lang="en-US" b="1" dirty="0"/>
              <a:t>Lophophore</a:t>
            </a:r>
            <a:r>
              <a:rPr lang="en-US" dirty="0"/>
              <a:t>: feeding structure found in members of the superphylum Lophotrochozoa; composed of a set of ciliated tentacles surrounding the mouth</a:t>
            </a:r>
          </a:p>
          <a:p>
            <a:r>
              <a:rPr lang="en-US" b="1" dirty="0"/>
              <a:t>Trochophore</a:t>
            </a:r>
            <a:r>
              <a:rPr lang="en-US" dirty="0"/>
              <a:t>: free-swimming larva characterized by two bands of cilia surrounding a top-like body</a:t>
            </a:r>
          </a:p>
          <a:p>
            <a:r>
              <a:rPr lang="en-US" dirty="0"/>
              <a:t>Some phyla may be missing one or both defining structures, but placement reinforced by comparing ribosomal RNA and other gene sequences</a:t>
            </a:r>
          </a:p>
          <a:p>
            <a:r>
              <a:rPr lang="en-US" dirty="0"/>
              <a:t>Still some unclear relationships</a:t>
            </a:r>
          </a:p>
        </p:txBody>
      </p:sp>
    </p:spTree>
    <p:extLst>
      <p:ext uri="{BB962C8B-B14F-4D97-AF65-F5344CB8AC3E}">
        <p14:creationId xmlns:p14="http://schemas.microsoft.com/office/powerpoint/2010/main" val="25855164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Platyhelminthes</a:t>
            </a:r>
            <a:r>
              <a:rPr lang="en-US" sz="1400" baseline="-25000" dirty="0"/>
              <a:t>1</a:t>
            </a:r>
            <a:endParaRPr lang="en-US" sz="3200" baseline="-250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r>
              <a:rPr lang="en-US" dirty="0"/>
              <a:t>Acoelomate organisms including free-living and parasitic forms</a:t>
            </a:r>
          </a:p>
          <a:p>
            <a:r>
              <a:rPr lang="en-US" dirty="0"/>
              <a:t>Lack lophophore and trochophore larvae (except Polycladida, which have larvae homologous to trochophore larvae)</a:t>
            </a:r>
          </a:p>
          <a:p>
            <a:r>
              <a:rPr lang="en-US" dirty="0"/>
              <a:t>Spiral cleavage seen in polycladids and other basal flatworm groups</a:t>
            </a:r>
          </a:p>
          <a:p>
            <a:r>
              <a:rPr lang="en-US" dirty="0"/>
              <a:t>Developmental pattern of some free-living forms obscured by blastomere anarchy (temporary feeding larva forms) followed by regrouping of cells within embryo that develops into second-stage embryo</a:t>
            </a:r>
          </a:p>
          <a:p>
            <a:r>
              <a:rPr lang="en-US" dirty="0"/>
              <a:t>Both monophyly and placement in Lophotrochozoa supported by molecular analysis</a:t>
            </a:r>
          </a:p>
        </p:txBody>
      </p:sp>
    </p:spTree>
    <p:extLst>
      <p:ext uri="{BB962C8B-B14F-4D97-AF65-F5344CB8AC3E}">
        <p14:creationId xmlns:p14="http://schemas.microsoft.com/office/powerpoint/2010/main" val="2711900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Platyhelminthes</a:t>
            </a:r>
            <a:r>
              <a:rPr lang="en-US" sz="1400" baseline="-25000" dirty="0"/>
              <a:t>2</a:t>
            </a:r>
            <a:endParaRPr lang="en-US" sz="3200" baseline="-25000" dirty="0">
              <a:solidFill>
                <a:schemeClr val="accent1"/>
              </a:solidFill>
            </a:endParaRPr>
          </a:p>
        </p:txBody>
      </p:sp>
      <p:sp>
        <p:nvSpPr>
          <p:cNvPr id="11267" name="Rectangle 3"/>
          <p:cNvSpPr>
            <a:spLocks noGrp="1"/>
          </p:cNvSpPr>
          <p:nvPr>
            <p:ph idx="1"/>
          </p:nvPr>
        </p:nvSpPr>
        <p:spPr>
          <a:xfrm>
            <a:off x="457200" y="1280160"/>
            <a:ext cx="8229600" cy="2606040"/>
          </a:xfrm>
          <a:prstGeom prst="rect">
            <a:avLst/>
          </a:prstGeom>
        </p:spPr>
        <p:txBody>
          <a:bodyPr>
            <a:normAutofit fontScale="85000" lnSpcReduction="20000"/>
          </a:bodyPr>
          <a:lstStyle/>
          <a:p>
            <a:pPr marL="0" indent="0">
              <a:buNone/>
            </a:pPr>
            <a:r>
              <a:rPr lang="en-US" dirty="0"/>
              <a:t>Divided into two monophyletic lineages: Catenulida and Rhabditophora</a:t>
            </a:r>
          </a:p>
          <a:p>
            <a:r>
              <a:rPr lang="en-US" dirty="0"/>
              <a:t>Catenulida ("chain worms"): </a:t>
            </a:r>
          </a:p>
          <a:p>
            <a:pPr lvl="1"/>
            <a:r>
              <a:rPr lang="en-US" dirty="0"/>
              <a:t>Small clade of over 100 species</a:t>
            </a:r>
          </a:p>
          <a:p>
            <a:pPr lvl="1"/>
            <a:r>
              <a:rPr lang="en-US" dirty="0"/>
              <a:t>Reproduce asexually by budding</a:t>
            </a:r>
          </a:p>
          <a:p>
            <a:pPr lvl="1"/>
            <a:r>
              <a:rPr lang="en-US" dirty="0"/>
              <a:t>Offspring do not fully detach from parents, creating a chain in appearance</a:t>
            </a:r>
          </a:p>
        </p:txBody>
      </p:sp>
      <p:sp>
        <p:nvSpPr>
          <p:cNvPr id="4" name="Caption 1">
            <a:extLst>
              <a:ext uri="{FF2B5EF4-FFF2-40B4-BE49-F238E27FC236}">
                <a16:creationId xmlns:a16="http://schemas.microsoft.com/office/drawing/2014/main" id="{49378961-8FDC-B6C7-F042-EF998A9F8B4A}"/>
              </a:ext>
              <a:ext uri="{C183D7F6-B498-43B3-948B-1728B52AA6E4}">
                <adec:decorative xmlns:adec="http://schemas.microsoft.com/office/drawing/2017/decorative" val="0"/>
              </a:ext>
            </a:extLst>
          </p:cNvPr>
          <p:cNvSpPr txBox="1"/>
          <p:nvPr/>
        </p:nvSpPr>
        <p:spPr>
          <a:xfrm>
            <a:off x="1752599" y="5060722"/>
            <a:ext cx="2514601" cy="755658"/>
          </a:xfrm>
          <a:prstGeom prst="rect">
            <a:avLst/>
          </a:prstGeom>
          <a:noFill/>
        </p:spPr>
        <p:txBody>
          <a:bodyPr wrap="square" rtlCol="0">
            <a:spAutoFit/>
          </a:bodyPr>
          <a:lstStyle/>
          <a:p>
            <a:r>
              <a:rPr lang="en-US" sz="1400" b="1" dirty="0"/>
              <a:t>28.3 Figure 1: </a:t>
            </a:r>
            <a:r>
              <a:rPr lang="en-US" sz="1400" dirty="0"/>
              <a:t>Chain worms are freshwater organisms that belong to the Catenulida class.</a:t>
            </a:r>
          </a:p>
        </p:txBody>
      </p:sp>
      <p:sp>
        <p:nvSpPr>
          <p:cNvPr id="5" name="Photo Credit 1">
            <a:extLst>
              <a:ext uri="{FF2B5EF4-FFF2-40B4-BE49-F238E27FC236}">
                <a16:creationId xmlns:a16="http://schemas.microsoft.com/office/drawing/2014/main" id="{B12AD0C5-6574-4FC1-0231-01C4976AFD2B}"/>
              </a:ext>
            </a:extLst>
          </p:cNvPr>
          <p:cNvSpPr txBox="1"/>
          <p:nvPr/>
        </p:nvSpPr>
        <p:spPr>
          <a:xfrm>
            <a:off x="609600" y="5816380"/>
            <a:ext cx="4572000" cy="215444"/>
          </a:xfrm>
          <a:prstGeom prst="rect">
            <a:avLst/>
          </a:prstGeom>
          <a:noFill/>
        </p:spPr>
        <p:txBody>
          <a:bodyPr wrap="square">
            <a:spAutoFit/>
          </a:bodyPr>
          <a:lstStyle/>
          <a:p>
            <a:pPr algn="ctr"/>
            <a:r>
              <a:rPr lang="en-US" sz="800" dirty="0"/>
              <a:t>Christopher Laumer on Wikimedia Commons. "Chain worms."</a:t>
            </a:r>
          </a:p>
        </p:txBody>
      </p:sp>
      <p:pic>
        <p:nvPicPr>
          <p:cNvPr id="2" name="Content Placeholder 6" descr="A image of a worm that appears to have links in it viewed under a microscope">
            <a:extLst>
              <a:ext uri="{FF2B5EF4-FFF2-40B4-BE49-F238E27FC236}">
                <a16:creationId xmlns:a16="http://schemas.microsoft.com/office/drawing/2014/main" id="{53E0B76F-7761-9349-5AF5-F63D986746B9}"/>
              </a:ext>
            </a:extLst>
          </p:cNvPr>
          <p:cNvPicPr>
            <a:picLocks noChangeAspect="1"/>
          </p:cNvPicPr>
          <p:nvPr/>
        </p:nvPicPr>
        <p:blipFill>
          <a:blip r:embed="rId2"/>
          <a:srcRect t="7013" b="5986"/>
          <a:stretch/>
        </p:blipFill>
        <p:spPr>
          <a:xfrm>
            <a:off x="4285488" y="3429000"/>
            <a:ext cx="3381207" cy="2527191"/>
          </a:xfrm>
          <a:prstGeom prst="rect">
            <a:avLst/>
          </a:prstGeom>
        </p:spPr>
      </p:pic>
    </p:spTree>
    <p:extLst>
      <p:ext uri="{BB962C8B-B14F-4D97-AF65-F5344CB8AC3E}">
        <p14:creationId xmlns:p14="http://schemas.microsoft.com/office/powerpoint/2010/main" val="1181043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Phylum Platyhelminthes</a:t>
            </a:r>
            <a:r>
              <a:rPr lang="en-US" sz="1400" baseline="-25000" dirty="0"/>
              <a:t>3</a:t>
            </a:r>
            <a:endParaRPr lang="en-US" sz="3200" baseline="-25000" dirty="0">
              <a:solidFill>
                <a:schemeClr val="accent1"/>
              </a:solidFill>
            </a:endParaRPr>
          </a:p>
        </p:txBody>
      </p:sp>
      <p:sp>
        <p:nvSpPr>
          <p:cNvPr id="11267" name="Rectangle 3"/>
          <p:cNvSpPr>
            <a:spLocks noGrp="1"/>
          </p:cNvSpPr>
          <p:nvPr>
            <p:ph idx="1"/>
          </p:nvPr>
        </p:nvSpPr>
        <p:spPr>
          <a:xfrm>
            <a:off x="-39220" y="1280160"/>
            <a:ext cx="8686801" cy="2987040"/>
          </a:xfrm>
          <a:prstGeom prst="rect">
            <a:avLst/>
          </a:prstGeom>
        </p:spPr>
        <p:txBody>
          <a:bodyPr>
            <a:normAutofit fontScale="85000" lnSpcReduction="20000"/>
          </a:bodyPr>
          <a:lstStyle/>
          <a:p>
            <a:pPr marL="457200" lvl="1" indent="0">
              <a:buNone/>
            </a:pPr>
            <a:r>
              <a:rPr lang="en-US" dirty="0"/>
              <a:t>Rhabditophora ("rhabdite bearers"): </a:t>
            </a:r>
          </a:p>
          <a:p>
            <a:pPr lvl="1"/>
            <a:r>
              <a:rPr lang="en-US" dirty="0"/>
              <a:t>Rhabdites: Rodlike structures discharged in mucus produced by some free-living flatworms</a:t>
            </a:r>
          </a:p>
          <a:p>
            <a:pPr lvl="1"/>
            <a:r>
              <a:rPr lang="en-US" dirty="0"/>
              <a:t>Acoelomate protostomes: Schizocoels in which mesoderm-producing cells migrate into blastocoel during gastrulation and likely serve in both defense and to provide traction for ciliary gliding along substrate</a:t>
            </a:r>
          </a:p>
          <a:p>
            <a:pPr lvl="1"/>
            <a:r>
              <a:rPr lang="en-US" dirty="0"/>
              <a:t>Include both free-living flatworms and parasitic flatworms (e.g., trematodes [flukes] and cestodes [tapeworms]) </a:t>
            </a:r>
          </a:p>
        </p:txBody>
      </p:sp>
      <p:sp>
        <p:nvSpPr>
          <p:cNvPr id="6" name="Caption 1">
            <a:extLst>
              <a:ext uri="{FF2B5EF4-FFF2-40B4-BE49-F238E27FC236}">
                <a16:creationId xmlns:a16="http://schemas.microsoft.com/office/drawing/2014/main" id="{135F12A4-EF09-AD86-3473-B830B9CBF9B6}"/>
              </a:ext>
              <a:ext uri="{C183D7F6-B498-43B3-948B-1728B52AA6E4}">
                <adec:decorative xmlns:adec="http://schemas.microsoft.com/office/drawing/2017/decorative" val="0"/>
              </a:ext>
            </a:extLst>
          </p:cNvPr>
          <p:cNvSpPr txBox="1"/>
          <p:nvPr/>
        </p:nvSpPr>
        <p:spPr>
          <a:xfrm>
            <a:off x="404420" y="4535031"/>
            <a:ext cx="3378148" cy="1169551"/>
          </a:xfrm>
          <a:prstGeom prst="rect">
            <a:avLst/>
          </a:prstGeom>
          <a:noFill/>
        </p:spPr>
        <p:txBody>
          <a:bodyPr wrap="square" rtlCol="0">
            <a:spAutoFit/>
          </a:bodyPr>
          <a:lstStyle/>
          <a:p>
            <a:r>
              <a:rPr lang="en-US" sz="1400" b="1" dirty="0"/>
              <a:t>28.3 Figure 2: </a:t>
            </a:r>
            <a:r>
              <a:rPr lang="en-US" sz="1400" dirty="0"/>
              <a:t>Flatworms exhibit significant diversity, as observed in (a) a blue </a:t>
            </a:r>
            <a:r>
              <a:rPr lang="en-US" sz="1400" i="1" dirty="0"/>
              <a:t>Pseudoceros</a:t>
            </a:r>
            <a:r>
              <a:rPr lang="en-US" sz="1400" dirty="0"/>
              <a:t> flatworm (</a:t>
            </a:r>
            <a:r>
              <a:rPr lang="en-US" sz="1400" i="1" dirty="0"/>
              <a:t>Pseudoceros bifurcus</a:t>
            </a:r>
            <a:r>
              <a:rPr lang="en-US" sz="1400" dirty="0"/>
              <a:t>) and (b) a gold speckled flatworm (</a:t>
            </a:r>
            <a:r>
              <a:rPr lang="en-US" sz="1400" i="1" dirty="0"/>
              <a:t>Thysanozoon nigropapillosum</a:t>
            </a:r>
            <a:r>
              <a:rPr lang="en-US" sz="1400" dirty="0"/>
              <a:t>).</a:t>
            </a:r>
          </a:p>
        </p:txBody>
      </p:sp>
      <p:sp>
        <p:nvSpPr>
          <p:cNvPr id="7" name="Photo Credit 1">
            <a:extLst>
              <a:ext uri="{FF2B5EF4-FFF2-40B4-BE49-F238E27FC236}">
                <a16:creationId xmlns:a16="http://schemas.microsoft.com/office/drawing/2014/main" id="{184A8CC3-6FF2-DA3D-84BD-C5501E82E23F}"/>
              </a:ext>
            </a:extLst>
          </p:cNvPr>
          <p:cNvSpPr txBox="1"/>
          <p:nvPr/>
        </p:nvSpPr>
        <p:spPr>
          <a:xfrm>
            <a:off x="0" y="5655196"/>
            <a:ext cx="4572000" cy="338554"/>
          </a:xfrm>
          <a:prstGeom prst="rect">
            <a:avLst/>
          </a:prstGeom>
          <a:noFill/>
        </p:spPr>
        <p:txBody>
          <a:bodyPr wrap="square">
            <a:spAutoFit/>
          </a:bodyPr>
          <a:lstStyle/>
          <a:p>
            <a:pPr algn="ctr"/>
            <a:r>
              <a:rPr lang="en-US" sz="800" dirty="0"/>
              <a:t>Stephen Childs on Wikimedia Commons. "Blue </a:t>
            </a:r>
            <a:r>
              <a:rPr lang="en-US" sz="800" i="1" dirty="0"/>
              <a:t>Pseudoceros</a:t>
            </a:r>
            <a:r>
              <a:rPr lang="en-US" sz="800" dirty="0"/>
              <a:t> flatworm."</a:t>
            </a:r>
          </a:p>
          <a:p>
            <a:pPr algn="ctr"/>
            <a:r>
              <a:rPr lang="en-US" sz="800" dirty="0"/>
              <a:t>Hectonichus on Wikimedia Commons. "</a:t>
            </a:r>
            <a:r>
              <a:rPr lang="en-US" sz="800" i="1" dirty="0"/>
              <a:t>Thysanozoon nigropapillosum</a:t>
            </a:r>
            <a:r>
              <a:rPr lang="en-US" sz="800" dirty="0"/>
              <a:t>."</a:t>
            </a:r>
          </a:p>
        </p:txBody>
      </p:sp>
      <p:pic>
        <p:nvPicPr>
          <p:cNvPr id="3" name="Content Placeholder 6" descr="Two images: (a) shows a blue flatworm; (b) shows a black flatworm covered in gold dots.">
            <a:extLst>
              <a:ext uri="{FF2B5EF4-FFF2-40B4-BE49-F238E27FC236}">
                <a16:creationId xmlns:a16="http://schemas.microsoft.com/office/drawing/2014/main" id="{FAA732C6-092B-A7C8-1CAC-B327581B8A39}"/>
              </a:ext>
            </a:extLst>
          </p:cNvPr>
          <p:cNvPicPr>
            <a:picLocks noChangeAspect="1"/>
          </p:cNvPicPr>
          <p:nvPr/>
        </p:nvPicPr>
        <p:blipFill>
          <a:blip r:embed="rId2"/>
          <a:srcRect t="7534" b="4639"/>
          <a:stretch/>
        </p:blipFill>
        <p:spPr>
          <a:xfrm>
            <a:off x="3886200" y="4267200"/>
            <a:ext cx="4347412" cy="1730915"/>
          </a:xfrm>
          <a:prstGeom prst="rect">
            <a:avLst/>
          </a:prstGeom>
        </p:spPr>
      </p:pic>
    </p:spTree>
    <p:extLst>
      <p:ext uri="{BB962C8B-B14F-4D97-AF65-F5344CB8AC3E}">
        <p14:creationId xmlns:p14="http://schemas.microsoft.com/office/powerpoint/2010/main" val="2426134055"/>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2147</TotalTime>
  <Words>3492</Words>
  <Application>Microsoft Office PowerPoint</Application>
  <PresentationFormat>On-screen Show (4:3)</PresentationFormat>
  <Paragraphs>298</Paragraphs>
  <Slides>43</Slides>
  <Notes>8</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43</vt:i4>
      </vt:variant>
    </vt:vector>
  </HeadingPairs>
  <TitlesOfParts>
    <vt:vector size="48" baseType="lpstr">
      <vt:lpstr>Arial</vt:lpstr>
      <vt:lpstr>Calibri</vt:lpstr>
      <vt:lpstr>Century Gothic</vt:lpstr>
      <vt:lpstr>Office Theme</vt:lpstr>
      <vt:lpstr>1_Office Theme</vt:lpstr>
      <vt:lpstr>Lesson 28.3</vt:lpstr>
      <vt:lpstr>Objectives</vt:lpstr>
      <vt:lpstr>Flatworms, Rotifers, and Nemerteans (Superphylum Lophotrochozoa)1</vt:lpstr>
      <vt:lpstr>Flatworms, Rotifers, and Nemerteans (Superphylum Lophotrochozoa)2</vt:lpstr>
      <vt:lpstr>Flatworms, Rotifers, and Nemerteans (Superphylum Lophotrochozoa)3</vt:lpstr>
      <vt:lpstr>Flatworms, Rotifers, and Nemerteans (Superphylum Lophotrochozoa)4</vt:lpstr>
      <vt:lpstr>Phylum Platyhelminthes1</vt:lpstr>
      <vt:lpstr>Phylum Platyhelminthes2</vt:lpstr>
      <vt:lpstr>Phylum Platyhelminthes3</vt:lpstr>
      <vt:lpstr>Phylum Platyhelminthes4</vt:lpstr>
      <vt:lpstr>Physiological Processes of Flatworms1</vt:lpstr>
      <vt:lpstr>Physiological Processes of Flatworms2</vt:lpstr>
      <vt:lpstr>Physiological Processes of Flatworms3</vt:lpstr>
      <vt:lpstr>Group Activity1</vt:lpstr>
      <vt:lpstr>28.3 Figure 3</vt:lpstr>
      <vt:lpstr>Diversity of Flatworms1</vt:lpstr>
      <vt:lpstr>Diversity of Flatworms2</vt:lpstr>
      <vt:lpstr>Diversity of Flatworms3</vt:lpstr>
      <vt:lpstr>Diversity of Flatworms4</vt:lpstr>
      <vt:lpstr>Diversity of Flatworms5</vt:lpstr>
      <vt:lpstr>Diversity of Flatworms6</vt:lpstr>
      <vt:lpstr>Diversity of Flatworms7</vt:lpstr>
      <vt:lpstr>Diversity of Flatworms8</vt:lpstr>
      <vt:lpstr>28.3 Figure 5</vt:lpstr>
      <vt:lpstr>Phylum Rotifera1</vt:lpstr>
      <vt:lpstr>Phylum Rotifera2</vt:lpstr>
      <vt:lpstr>Phylum Rotifera3</vt:lpstr>
      <vt:lpstr>Phylum Rotifera4</vt:lpstr>
      <vt:lpstr>28.3 Figure 7</vt:lpstr>
      <vt:lpstr>Group Activity2</vt:lpstr>
      <vt:lpstr>Phylum Nemertea</vt:lpstr>
      <vt:lpstr>Morphology1</vt:lpstr>
      <vt:lpstr>Morphology2</vt:lpstr>
      <vt:lpstr>28.3 Figure 10</vt:lpstr>
      <vt:lpstr>Digestive System1</vt:lpstr>
      <vt:lpstr>Digestive System2</vt:lpstr>
      <vt:lpstr>Nervous System</vt:lpstr>
      <vt:lpstr>Reproduction</vt:lpstr>
      <vt:lpstr>Group Activity3</vt:lpstr>
      <vt:lpstr>Think It Through</vt:lpstr>
      <vt:lpstr>Summary1</vt:lpstr>
      <vt:lpstr>Summary2</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Riley Possanza</cp:lastModifiedBy>
  <cp:revision>179</cp:revision>
  <dcterms:created xsi:type="dcterms:W3CDTF">2013-04-26T14:43:13Z</dcterms:created>
  <dcterms:modified xsi:type="dcterms:W3CDTF">2024-10-23T19:24:05Z</dcterms:modified>
</cp:coreProperties>
</file>