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Lst>
  <p:notesMasterIdLst>
    <p:notesMasterId r:id="rId44"/>
  </p:notesMasterIdLst>
  <p:handoutMasterIdLst>
    <p:handoutMasterId r:id="rId45"/>
  </p:handoutMasterIdLst>
  <p:sldIdLst>
    <p:sldId id="272" r:id="rId3"/>
    <p:sldId id="264" r:id="rId4"/>
    <p:sldId id="265" r:id="rId5"/>
    <p:sldId id="287" r:id="rId6"/>
    <p:sldId id="275" r:id="rId7"/>
    <p:sldId id="289" r:id="rId8"/>
    <p:sldId id="298" r:id="rId9"/>
    <p:sldId id="281" r:id="rId10"/>
    <p:sldId id="299" r:id="rId11"/>
    <p:sldId id="300" r:id="rId12"/>
    <p:sldId id="302" r:id="rId13"/>
    <p:sldId id="301" r:id="rId14"/>
    <p:sldId id="290" r:id="rId15"/>
    <p:sldId id="303" r:id="rId16"/>
    <p:sldId id="304" r:id="rId17"/>
    <p:sldId id="282" r:id="rId18"/>
    <p:sldId id="291" r:id="rId19"/>
    <p:sldId id="292" r:id="rId20"/>
    <p:sldId id="293" r:id="rId21"/>
    <p:sldId id="305" r:id="rId22"/>
    <p:sldId id="283" r:id="rId23"/>
    <p:sldId id="306" r:id="rId24"/>
    <p:sldId id="307" r:id="rId25"/>
    <p:sldId id="284" r:id="rId26"/>
    <p:sldId id="308" r:id="rId27"/>
    <p:sldId id="294" r:id="rId28"/>
    <p:sldId id="309" r:id="rId29"/>
    <p:sldId id="295" r:id="rId30"/>
    <p:sldId id="296" r:id="rId31"/>
    <p:sldId id="310" r:id="rId32"/>
    <p:sldId id="268" r:id="rId33"/>
    <p:sldId id="311" r:id="rId34"/>
    <p:sldId id="285" r:id="rId35"/>
    <p:sldId id="312" r:id="rId36"/>
    <p:sldId id="313" r:id="rId37"/>
    <p:sldId id="314" r:id="rId38"/>
    <p:sldId id="315" r:id="rId39"/>
    <p:sldId id="288" r:id="rId40"/>
    <p:sldId id="297" r:id="rId41"/>
    <p:sldId id="286" r:id="rId42"/>
    <p:sldId id="280" r:id="rId43"/>
  </p:sldIdLst>
  <p:sldSz cx="9144000" cy="6858000" type="screen4x3"/>
  <p:notesSz cx="6858000" cy="9144000"/>
  <p:embeddedFontLst>
    <p:embeddedFont>
      <p:font typeface="Century Gothic" panose="020B0502020202020204" pitchFamily="34"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6092"/>
    <a:srgbClr val="1F497D"/>
    <a:srgbClr val="2D7D9F"/>
    <a:srgbClr val="0000FF"/>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0C449F-29EE-4F79-9D26-63FC13FC656E}" v="7995" dt="2024-07-17T14:35:20.652"/>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87" autoAdjust="0"/>
    <p:restoredTop sz="86410" autoAdjust="0"/>
  </p:normalViewPr>
  <p:slideViewPr>
    <p:cSldViewPr>
      <p:cViewPr varScale="1">
        <p:scale>
          <a:sx n="71" d="100"/>
          <a:sy n="71" d="100"/>
        </p:scale>
        <p:origin x="1502" y="6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in Coleman" userId="96f87ca1-0e64-4ae8-8d77-98757b85df0b" providerId="ADAL" clId="{E30C449F-29EE-4F79-9D26-63FC13FC656E}"/>
    <pc:docChg chg="undo redo custSel addSld delSld modSld sldOrd">
      <pc:chgData name="Caitlin Coleman" userId="96f87ca1-0e64-4ae8-8d77-98757b85df0b" providerId="ADAL" clId="{E30C449F-29EE-4F79-9D26-63FC13FC656E}" dt="2024-07-17T15:02:50.897" v="20507" actId="6549"/>
      <pc:docMkLst>
        <pc:docMk/>
      </pc:docMkLst>
      <pc:sldChg chg="modSp mod">
        <pc:chgData name="Caitlin Coleman" userId="96f87ca1-0e64-4ae8-8d77-98757b85df0b" providerId="ADAL" clId="{E30C449F-29EE-4F79-9D26-63FC13FC656E}" dt="2024-07-16T13:34:55.126" v="587" actId="20577"/>
        <pc:sldMkLst>
          <pc:docMk/>
          <pc:sldMk cId="0" sldId="264"/>
        </pc:sldMkLst>
        <pc:spChg chg="mod">
          <ac:chgData name="Caitlin Coleman" userId="96f87ca1-0e64-4ae8-8d77-98757b85df0b" providerId="ADAL" clId="{E30C449F-29EE-4F79-9D26-63FC13FC656E}" dt="2024-07-16T13:34:55.126" v="587" actId="20577"/>
          <ac:spMkLst>
            <pc:docMk/>
            <pc:sldMk cId="0" sldId="264"/>
            <ac:spMk id="10243" creationId="{00000000-0000-0000-0000-000000000000}"/>
          </ac:spMkLst>
        </pc:spChg>
      </pc:sldChg>
      <pc:sldChg chg="modSp mod modAnim">
        <pc:chgData name="Caitlin Coleman" userId="96f87ca1-0e64-4ae8-8d77-98757b85df0b" providerId="ADAL" clId="{E30C449F-29EE-4F79-9D26-63FC13FC656E}" dt="2024-07-16T13:40:26.446" v="879" actId="20577"/>
        <pc:sldMkLst>
          <pc:docMk/>
          <pc:sldMk cId="0" sldId="265"/>
        </pc:sldMkLst>
        <pc:spChg chg="mod">
          <ac:chgData name="Caitlin Coleman" userId="96f87ca1-0e64-4ae8-8d77-98757b85df0b" providerId="ADAL" clId="{E30C449F-29EE-4F79-9D26-63FC13FC656E}" dt="2024-07-16T12:02:34.416" v="32"/>
          <ac:spMkLst>
            <pc:docMk/>
            <pc:sldMk cId="0" sldId="265"/>
            <ac:spMk id="11266" creationId="{00000000-0000-0000-0000-000000000000}"/>
          </ac:spMkLst>
        </pc:spChg>
        <pc:spChg chg="mod">
          <ac:chgData name="Caitlin Coleman" userId="96f87ca1-0e64-4ae8-8d77-98757b85df0b" providerId="ADAL" clId="{E30C449F-29EE-4F79-9D26-63FC13FC656E}" dt="2024-07-16T13:40:26.446" v="879" actId="20577"/>
          <ac:spMkLst>
            <pc:docMk/>
            <pc:sldMk cId="0" sldId="265"/>
            <ac:spMk id="11267" creationId="{00000000-0000-0000-0000-000000000000}"/>
          </ac:spMkLst>
        </pc:spChg>
      </pc:sldChg>
      <pc:sldChg chg="del">
        <pc:chgData name="Caitlin Coleman" userId="96f87ca1-0e64-4ae8-8d77-98757b85df0b" providerId="ADAL" clId="{E30C449F-29EE-4F79-9D26-63FC13FC656E}" dt="2024-07-16T12:01:37.799" v="29" actId="2696"/>
        <pc:sldMkLst>
          <pc:docMk/>
          <pc:sldMk cId="0" sldId="267"/>
        </pc:sldMkLst>
      </pc:sldChg>
      <pc:sldChg chg="modSp mod ord">
        <pc:chgData name="Caitlin Coleman" userId="96f87ca1-0e64-4ae8-8d77-98757b85df0b" providerId="ADAL" clId="{E30C449F-29EE-4F79-9D26-63FC13FC656E}" dt="2024-07-16T18:28:52.791" v="13464" actId="14100"/>
        <pc:sldMkLst>
          <pc:docMk/>
          <pc:sldMk cId="2069639696" sldId="268"/>
        </pc:sldMkLst>
        <pc:spChg chg="mod">
          <ac:chgData name="Caitlin Coleman" userId="96f87ca1-0e64-4ae8-8d77-98757b85df0b" providerId="ADAL" clId="{E30C449F-29EE-4F79-9D26-63FC13FC656E}" dt="2024-07-16T12:22:26.559" v="315" actId="404"/>
          <ac:spMkLst>
            <pc:docMk/>
            <pc:sldMk cId="2069639696" sldId="268"/>
            <ac:spMk id="2" creationId="{DFCCD6AE-0B98-8803-5EA0-9861798A40BF}"/>
          </ac:spMkLst>
        </pc:spChg>
        <pc:spChg chg="mod">
          <ac:chgData name="Caitlin Coleman" userId="96f87ca1-0e64-4ae8-8d77-98757b85df0b" providerId="ADAL" clId="{E30C449F-29EE-4F79-9D26-63FC13FC656E}" dt="2024-07-16T18:28:52.791" v="13464" actId="14100"/>
          <ac:spMkLst>
            <pc:docMk/>
            <pc:sldMk cId="2069639696" sldId="268"/>
            <ac:spMk id="3" creationId="{F2508272-FE29-99EF-9D2C-7651D849C2FB}"/>
          </ac:spMkLst>
        </pc:spChg>
      </pc:sldChg>
      <pc:sldChg chg="del">
        <pc:chgData name="Caitlin Coleman" userId="96f87ca1-0e64-4ae8-8d77-98757b85df0b" providerId="ADAL" clId="{E30C449F-29EE-4F79-9D26-63FC13FC656E}" dt="2024-07-16T12:23:09.147" v="322" actId="47"/>
        <pc:sldMkLst>
          <pc:docMk/>
          <pc:sldMk cId="3029162902" sldId="270"/>
        </pc:sldMkLst>
      </pc:sldChg>
      <pc:sldChg chg="del">
        <pc:chgData name="Caitlin Coleman" userId="96f87ca1-0e64-4ae8-8d77-98757b85df0b" providerId="ADAL" clId="{E30C449F-29EE-4F79-9D26-63FC13FC656E}" dt="2024-07-16T12:23:09.147" v="322" actId="47"/>
        <pc:sldMkLst>
          <pc:docMk/>
          <pc:sldMk cId="1933572423" sldId="271"/>
        </pc:sldMkLst>
      </pc:sldChg>
      <pc:sldChg chg="modSp mod">
        <pc:chgData name="Caitlin Coleman" userId="96f87ca1-0e64-4ae8-8d77-98757b85df0b" providerId="ADAL" clId="{E30C449F-29EE-4F79-9D26-63FC13FC656E}" dt="2024-07-17T12:42:14.919" v="19259" actId="33553"/>
        <pc:sldMkLst>
          <pc:docMk/>
          <pc:sldMk cId="3886239831" sldId="272"/>
        </pc:sldMkLst>
        <pc:spChg chg="mod">
          <ac:chgData name="Caitlin Coleman" userId="96f87ca1-0e64-4ae8-8d77-98757b85df0b" providerId="ADAL" clId="{E30C449F-29EE-4F79-9D26-63FC13FC656E}" dt="2024-07-17T12:42:14.919" v="19259" actId="33553"/>
          <ac:spMkLst>
            <pc:docMk/>
            <pc:sldMk cId="3886239831" sldId="272"/>
            <ac:spMk id="2" creationId="{4E7A1944-20A9-5EFC-CF5D-428D07B9FF1F}"/>
          </ac:spMkLst>
        </pc:spChg>
        <pc:spChg chg="mod">
          <ac:chgData name="Caitlin Coleman" userId="96f87ca1-0e64-4ae8-8d77-98757b85df0b" providerId="ADAL" clId="{E30C449F-29EE-4F79-9D26-63FC13FC656E}" dt="2024-07-16T11:58:56.828" v="7"/>
          <ac:spMkLst>
            <pc:docMk/>
            <pc:sldMk cId="3886239831" sldId="272"/>
            <ac:spMk id="3" creationId="{FF68ED90-5F09-E335-E8D2-4F2687C0EB59}"/>
          </ac:spMkLst>
        </pc:spChg>
      </pc:sldChg>
      <pc:sldChg chg="del">
        <pc:chgData name="Caitlin Coleman" userId="96f87ca1-0e64-4ae8-8d77-98757b85df0b" providerId="ADAL" clId="{E30C449F-29EE-4F79-9D26-63FC13FC656E}" dt="2024-07-16T12:01:37.799" v="29" actId="2696"/>
        <pc:sldMkLst>
          <pc:docMk/>
          <pc:sldMk cId="176985924" sldId="273"/>
        </pc:sldMkLst>
      </pc:sldChg>
      <pc:sldChg chg="del">
        <pc:chgData name="Caitlin Coleman" userId="96f87ca1-0e64-4ae8-8d77-98757b85df0b" providerId="ADAL" clId="{E30C449F-29EE-4F79-9D26-63FC13FC656E}" dt="2024-07-16T12:01:37.799" v="29" actId="2696"/>
        <pc:sldMkLst>
          <pc:docMk/>
          <pc:sldMk cId="2900955170" sldId="274"/>
        </pc:sldMkLst>
      </pc:sldChg>
      <pc:sldChg chg="addSp modSp mod ord">
        <pc:chgData name="Caitlin Coleman" userId="96f87ca1-0e64-4ae8-8d77-98757b85df0b" providerId="ADAL" clId="{E30C449F-29EE-4F79-9D26-63FC13FC656E}" dt="2024-07-17T12:50:54.230" v="20445" actId="962"/>
        <pc:sldMkLst>
          <pc:docMk/>
          <pc:sldMk cId="619121343" sldId="275"/>
        </pc:sldMkLst>
        <pc:spChg chg="mod">
          <ac:chgData name="Caitlin Coleman" userId="96f87ca1-0e64-4ae8-8d77-98757b85df0b" providerId="ADAL" clId="{E30C449F-29EE-4F79-9D26-63FC13FC656E}" dt="2024-07-16T12:05:02.214" v="122" actId="20577"/>
          <ac:spMkLst>
            <pc:docMk/>
            <pc:sldMk cId="619121343" sldId="275"/>
            <ac:spMk id="2" creationId="{41AB2976-ED80-2EF3-C761-DCF2590A1859}"/>
          </ac:spMkLst>
        </pc:spChg>
        <pc:graphicFrameChg chg="add mod modGraphic">
          <ac:chgData name="Caitlin Coleman" userId="96f87ca1-0e64-4ae8-8d77-98757b85df0b" providerId="ADAL" clId="{E30C449F-29EE-4F79-9D26-63FC13FC656E}" dt="2024-07-17T12:50:54.230" v="20445" actId="962"/>
          <ac:graphicFrameMkLst>
            <pc:docMk/>
            <pc:sldMk cId="619121343" sldId="275"/>
            <ac:graphicFrameMk id="3" creationId="{2A6FC296-4F9D-0C06-BDFB-D30310BB0848}"/>
          </ac:graphicFrameMkLst>
        </pc:graphicFrameChg>
        <pc:graphicFrameChg chg="mod modGraphic">
          <ac:chgData name="Caitlin Coleman" userId="96f87ca1-0e64-4ae8-8d77-98757b85df0b" providerId="ADAL" clId="{E30C449F-29EE-4F79-9D26-63FC13FC656E}" dt="2024-07-17T12:49:09.866" v="20165" actId="962"/>
          <ac:graphicFrameMkLst>
            <pc:docMk/>
            <pc:sldMk cId="619121343" sldId="275"/>
            <ac:graphicFrameMk id="4" creationId="{7752BC44-D9D7-973A-D839-65E26F7F18B2}"/>
          </ac:graphicFrameMkLst>
        </pc:graphicFrameChg>
        <pc:graphicFrameChg chg="add mod modGraphic">
          <ac:chgData name="Caitlin Coleman" userId="96f87ca1-0e64-4ae8-8d77-98757b85df0b" providerId="ADAL" clId="{E30C449F-29EE-4F79-9D26-63FC13FC656E}" dt="2024-07-17T12:49:48.916" v="20435" actId="962"/>
          <ac:graphicFrameMkLst>
            <pc:docMk/>
            <pc:sldMk cId="619121343" sldId="275"/>
            <ac:graphicFrameMk id="5" creationId="{66925B9F-50B3-EE42-FC61-BDCE17B7C459}"/>
          </ac:graphicFrameMkLst>
        </pc:graphicFrameChg>
      </pc:sldChg>
      <pc:sldChg chg="del">
        <pc:chgData name="Caitlin Coleman" userId="96f87ca1-0e64-4ae8-8d77-98757b85df0b" providerId="ADAL" clId="{E30C449F-29EE-4F79-9D26-63FC13FC656E}" dt="2024-07-16T12:20:51.842" v="302" actId="47"/>
        <pc:sldMkLst>
          <pc:docMk/>
          <pc:sldMk cId="1146028520" sldId="276"/>
        </pc:sldMkLst>
      </pc:sldChg>
      <pc:sldChg chg="modSp add mod modAnim">
        <pc:chgData name="Caitlin Coleman" userId="96f87ca1-0e64-4ae8-8d77-98757b85df0b" providerId="ADAL" clId="{E30C449F-29EE-4F79-9D26-63FC13FC656E}" dt="2024-07-17T13:41:16.087" v="20462" actId="6549"/>
        <pc:sldMkLst>
          <pc:docMk/>
          <pc:sldMk cId="1504720992" sldId="281"/>
        </pc:sldMkLst>
        <pc:spChg chg="mod">
          <ac:chgData name="Caitlin Coleman" userId="96f87ca1-0e64-4ae8-8d77-98757b85df0b" providerId="ADAL" clId="{E30C449F-29EE-4F79-9D26-63FC13FC656E}" dt="2024-07-16T14:04:41.558" v="2042" actId="404"/>
          <ac:spMkLst>
            <pc:docMk/>
            <pc:sldMk cId="1504720992" sldId="281"/>
            <ac:spMk id="11266" creationId="{00000000-0000-0000-0000-000000000000}"/>
          </ac:spMkLst>
        </pc:spChg>
        <pc:spChg chg="mod">
          <ac:chgData name="Caitlin Coleman" userId="96f87ca1-0e64-4ae8-8d77-98757b85df0b" providerId="ADAL" clId="{E30C449F-29EE-4F79-9D26-63FC13FC656E}" dt="2024-07-17T13:41:16.087" v="20462" actId="6549"/>
          <ac:spMkLst>
            <pc:docMk/>
            <pc:sldMk cId="1504720992" sldId="281"/>
            <ac:spMk id="11267" creationId="{00000000-0000-0000-0000-000000000000}"/>
          </ac:spMkLst>
        </pc:spChg>
      </pc:sldChg>
      <pc:sldChg chg="modSp add mod modAnim">
        <pc:chgData name="Caitlin Coleman" userId="96f87ca1-0e64-4ae8-8d77-98757b85df0b" providerId="ADAL" clId="{E30C449F-29EE-4F79-9D26-63FC13FC656E}" dt="2024-07-16T15:46:10.194" v="6698" actId="27636"/>
        <pc:sldMkLst>
          <pc:docMk/>
          <pc:sldMk cId="2830330128" sldId="282"/>
        </pc:sldMkLst>
        <pc:spChg chg="mod">
          <ac:chgData name="Caitlin Coleman" userId="96f87ca1-0e64-4ae8-8d77-98757b85df0b" providerId="ADAL" clId="{E30C449F-29EE-4F79-9D26-63FC13FC656E}" dt="2024-07-16T15:42:43.090" v="6517" actId="404"/>
          <ac:spMkLst>
            <pc:docMk/>
            <pc:sldMk cId="2830330128" sldId="282"/>
            <ac:spMk id="11266" creationId="{00000000-0000-0000-0000-000000000000}"/>
          </ac:spMkLst>
        </pc:spChg>
        <pc:spChg chg="mod">
          <ac:chgData name="Caitlin Coleman" userId="96f87ca1-0e64-4ae8-8d77-98757b85df0b" providerId="ADAL" clId="{E30C449F-29EE-4F79-9D26-63FC13FC656E}" dt="2024-07-16T15:46:10.194" v="6698" actId="27636"/>
          <ac:spMkLst>
            <pc:docMk/>
            <pc:sldMk cId="2830330128" sldId="282"/>
            <ac:spMk id="11267" creationId="{00000000-0000-0000-0000-000000000000}"/>
          </ac:spMkLst>
        </pc:spChg>
      </pc:sldChg>
      <pc:sldChg chg="addSp delSp modSp add mod modAnim">
        <pc:chgData name="Caitlin Coleman" userId="96f87ca1-0e64-4ae8-8d77-98757b85df0b" providerId="ADAL" clId="{E30C449F-29EE-4F79-9D26-63FC13FC656E}" dt="2024-07-16T17:05:21.667" v="10490" actId="478"/>
        <pc:sldMkLst>
          <pc:docMk/>
          <pc:sldMk cId="641989247" sldId="283"/>
        </pc:sldMkLst>
        <pc:spChg chg="add del mod">
          <ac:chgData name="Caitlin Coleman" userId="96f87ca1-0e64-4ae8-8d77-98757b85df0b" providerId="ADAL" clId="{E30C449F-29EE-4F79-9D26-63FC13FC656E}" dt="2024-07-16T17:05:16.725" v="10488" actId="478"/>
          <ac:spMkLst>
            <pc:docMk/>
            <pc:sldMk cId="641989247" sldId="283"/>
            <ac:spMk id="4" creationId="{1094ECFF-FBE2-392D-BF30-DFB952A6AC15}"/>
          </ac:spMkLst>
        </pc:spChg>
        <pc:spChg chg="add del mod">
          <ac:chgData name="Caitlin Coleman" userId="96f87ca1-0e64-4ae8-8d77-98757b85df0b" providerId="ADAL" clId="{E30C449F-29EE-4F79-9D26-63FC13FC656E}" dt="2024-07-16T17:05:19.804" v="10489" actId="478"/>
          <ac:spMkLst>
            <pc:docMk/>
            <pc:sldMk cId="641989247" sldId="283"/>
            <ac:spMk id="5" creationId="{700BC1DC-C8B4-9B1E-9ED6-47A757AF150C}"/>
          </ac:spMkLst>
        </pc:spChg>
        <pc:spChg chg="mod">
          <ac:chgData name="Caitlin Coleman" userId="96f87ca1-0e64-4ae8-8d77-98757b85df0b" providerId="ADAL" clId="{E30C449F-29EE-4F79-9D26-63FC13FC656E}" dt="2024-07-16T16:40:33.693" v="9134" actId="404"/>
          <ac:spMkLst>
            <pc:docMk/>
            <pc:sldMk cId="641989247" sldId="283"/>
            <ac:spMk id="11266" creationId="{00000000-0000-0000-0000-000000000000}"/>
          </ac:spMkLst>
        </pc:spChg>
        <pc:spChg chg="mod">
          <ac:chgData name="Caitlin Coleman" userId="96f87ca1-0e64-4ae8-8d77-98757b85df0b" providerId="ADAL" clId="{E30C449F-29EE-4F79-9D26-63FC13FC656E}" dt="2024-07-16T17:05:13.001" v="10487" actId="27636"/>
          <ac:spMkLst>
            <pc:docMk/>
            <pc:sldMk cId="641989247" sldId="283"/>
            <ac:spMk id="11267" creationId="{00000000-0000-0000-0000-000000000000}"/>
          </ac:spMkLst>
        </pc:spChg>
        <pc:picChg chg="add del mod modCrop">
          <ac:chgData name="Caitlin Coleman" userId="96f87ca1-0e64-4ae8-8d77-98757b85df0b" providerId="ADAL" clId="{E30C449F-29EE-4F79-9D26-63FC13FC656E}" dt="2024-07-16T17:05:21.667" v="10490" actId="478"/>
          <ac:picMkLst>
            <pc:docMk/>
            <pc:sldMk cId="641989247" sldId="283"/>
            <ac:picMk id="3" creationId="{1968752D-FBFC-1F3A-8F16-ED7B2D04F025}"/>
          </ac:picMkLst>
        </pc:picChg>
      </pc:sldChg>
      <pc:sldChg chg="addSp modSp add mod modAnim">
        <pc:chgData name="Caitlin Coleman" userId="96f87ca1-0e64-4ae8-8d77-98757b85df0b" providerId="ADAL" clId="{E30C449F-29EE-4F79-9D26-63FC13FC656E}" dt="2024-07-17T12:40:48.733" v="19256"/>
        <pc:sldMkLst>
          <pc:docMk/>
          <pc:sldMk cId="1925889924" sldId="284"/>
        </pc:sldMkLst>
        <pc:spChg chg="add mod ord">
          <ac:chgData name="Caitlin Coleman" userId="96f87ca1-0e64-4ae8-8d77-98757b85df0b" providerId="ADAL" clId="{E30C449F-29EE-4F79-9D26-63FC13FC656E}" dt="2024-07-17T12:40:48.733" v="19256"/>
          <ac:spMkLst>
            <pc:docMk/>
            <pc:sldMk cId="1925889924" sldId="284"/>
            <ac:spMk id="4" creationId="{5907ADAE-0522-2BB8-050F-97DA500F18ED}"/>
          </ac:spMkLst>
        </pc:spChg>
        <pc:spChg chg="add mod">
          <ac:chgData name="Caitlin Coleman" userId="96f87ca1-0e64-4ae8-8d77-98757b85df0b" providerId="ADAL" clId="{E30C449F-29EE-4F79-9D26-63FC13FC656E}" dt="2024-07-16T17:30:13.239" v="10945" actId="1076"/>
          <ac:spMkLst>
            <pc:docMk/>
            <pc:sldMk cId="1925889924" sldId="284"/>
            <ac:spMk id="5" creationId="{97456E6B-D731-2B47-2758-472E427E2857}"/>
          </ac:spMkLst>
        </pc:spChg>
        <pc:spChg chg="mod">
          <ac:chgData name="Caitlin Coleman" userId="96f87ca1-0e64-4ae8-8d77-98757b85df0b" providerId="ADAL" clId="{E30C449F-29EE-4F79-9D26-63FC13FC656E}" dt="2024-07-16T17:14:32.292" v="10558" actId="404"/>
          <ac:spMkLst>
            <pc:docMk/>
            <pc:sldMk cId="1925889924" sldId="284"/>
            <ac:spMk id="11266" creationId="{00000000-0000-0000-0000-000000000000}"/>
          </ac:spMkLst>
        </pc:spChg>
        <pc:spChg chg="mod">
          <ac:chgData name="Caitlin Coleman" userId="96f87ca1-0e64-4ae8-8d77-98757b85df0b" providerId="ADAL" clId="{E30C449F-29EE-4F79-9D26-63FC13FC656E}" dt="2024-07-16T17:30:04.206" v="10943" actId="27636"/>
          <ac:spMkLst>
            <pc:docMk/>
            <pc:sldMk cId="1925889924" sldId="284"/>
            <ac:spMk id="11267" creationId="{00000000-0000-0000-0000-000000000000}"/>
          </ac:spMkLst>
        </pc:spChg>
        <pc:picChg chg="add mod modCrop">
          <ac:chgData name="Caitlin Coleman" userId="96f87ca1-0e64-4ae8-8d77-98757b85df0b" providerId="ADAL" clId="{E30C449F-29EE-4F79-9D26-63FC13FC656E}" dt="2024-07-16T17:30:16.247" v="10946" actId="1076"/>
          <ac:picMkLst>
            <pc:docMk/>
            <pc:sldMk cId="1925889924" sldId="284"/>
            <ac:picMk id="3" creationId="{FD6BD746-2EEB-A3CE-693A-9F8C7B05B429}"/>
          </ac:picMkLst>
        </pc:picChg>
      </pc:sldChg>
      <pc:sldChg chg="addSp modSp add mod modAnim">
        <pc:chgData name="Caitlin Coleman" userId="96f87ca1-0e64-4ae8-8d77-98757b85df0b" providerId="ADAL" clId="{E30C449F-29EE-4F79-9D26-63FC13FC656E}" dt="2024-07-17T15:02:50.897" v="20507" actId="6549"/>
        <pc:sldMkLst>
          <pc:docMk/>
          <pc:sldMk cId="4096626577" sldId="285"/>
        </pc:sldMkLst>
        <pc:spChg chg="add mod ord">
          <ac:chgData name="Caitlin Coleman" userId="96f87ca1-0e64-4ae8-8d77-98757b85df0b" providerId="ADAL" clId="{E30C449F-29EE-4F79-9D26-63FC13FC656E}" dt="2024-07-17T14:08:41.335" v="20482" actId="113"/>
          <ac:spMkLst>
            <pc:docMk/>
            <pc:sldMk cId="4096626577" sldId="285"/>
            <ac:spMk id="4" creationId="{457EEA5E-104B-901F-8FE7-FA5489E95CCA}"/>
          </ac:spMkLst>
        </pc:spChg>
        <pc:spChg chg="add mod">
          <ac:chgData name="Caitlin Coleman" userId="96f87ca1-0e64-4ae8-8d77-98757b85df0b" providerId="ADAL" clId="{E30C449F-29EE-4F79-9D26-63FC13FC656E}" dt="2024-07-17T15:02:50.897" v="20507" actId="6549"/>
          <ac:spMkLst>
            <pc:docMk/>
            <pc:sldMk cId="4096626577" sldId="285"/>
            <ac:spMk id="5" creationId="{1D612AD7-C36B-21C3-37B2-2B033D7AFBE0}"/>
          </ac:spMkLst>
        </pc:spChg>
        <pc:spChg chg="mod">
          <ac:chgData name="Caitlin Coleman" userId="96f87ca1-0e64-4ae8-8d77-98757b85df0b" providerId="ADAL" clId="{E30C449F-29EE-4F79-9D26-63FC13FC656E}" dt="2024-07-16T18:51:01.592" v="14751" actId="404"/>
          <ac:spMkLst>
            <pc:docMk/>
            <pc:sldMk cId="4096626577" sldId="285"/>
            <ac:spMk id="11266" creationId="{00000000-0000-0000-0000-000000000000}"/>
          </ac:spMkLst>
        </pc:spChg>
        <pc:spChg chg="mod">
          <ac:chgData name="Caitlin Coleman" userId="96f87ca1-0e64-4ae8-8d77-98757b85df0b" providerId="ADAL" clId="{E30C449F-29EE-4F79-9D26-63FC13FC656E}" dt="2024-07-17T14:07:30.258" v="20481" actId="20577"/>
          <ac:spMkLst>
            <pc:docMk/>
            <pc:sldMk cId="4096626577" sldId="285"/>
            <ac:spMk id="11267" creationId="{00000000-0000-0000-0000-000000000000}"/>
          </ac:spMkLst>
        </pc:spChg>
        <pc:picChg chg="add mod modCrop">
          <ac:chgData name="Caitlin Coleman" userId="96f87ca1-0e64-4ae8-8d77-98757b85df0b" providerId="ADAL" clId="{E30C449F-29EE-4F79-9D26-63FC13FC656E}" dt="2024-07-16T18:54:06.979" v="15391" actId="1076"/>
          <ac:picMkLst>
            <pc:docMk/>
            <pc:sldMk cId="4096626577" sldId="285"/>
            <ac:picMk id="3" creationId="{7FE70CF2-437C-99FF-57AE-17ADC4FDCF59}"/>
          </ac:picMkLst>
        </pc:picChg>
      </pc:sldChg>
      <pc:sldChg chg="modSp add mod modAnim">
        <pc:chgData name="Caitlin Coleman" userId="96f87ca1-0e64-4ae8-8d77-98757b85df0b" providerId="ADAL" clId="{E30C449F-29EE-4F79-9D26-63FC13FC656E}" dt="2024-07-17T14:24:22.701" v="20504" actId="20577"/>
        <pc:sldMkLst>
          <pc:docMk/>
          <pc:sldMk cId="2122316266" sldId="286"/>
        </pc:sldMkLst>
        <pc:spChg chg="mod">
          <ac:chgData name="Caitlin Coleman" userId="96f87ca1-0e64-4ae8-8d77-98757b85df0b" providerId="ADAL" clId="{E30C449F-29EE-4F79-9D26-63FC13FC656E}" dt="2024-07-16T12:01:30.095" v="28" actId="20577"/>
          <ac:spMkLst>
            <pc:docMk/>
            <pc:sldMk cId="2122316266" sldId="286"/>
            <ac:spMk id="11266" creationId="{00000000-0000-0000-0000-000000000000}"/>
          </ac:spMkLst>
        </pc:spChg>
        <pc:spChg chg="mod">
          <ac:chgData name="Caitlin Coleman" userId="96f87ca1-0e64-4ae8-8d77-98757b85df0b" providerId="ADAL" clId="{E30C449F-29EE-4F79-9D26-63FC13FC656E}" dt="2024-07-17T14:24:22.701" v="20504" actId="20577"/>
          <ac:spMkLst>
            <pc:docMk/>
            <pc:sldMk cId="2122316266" sldId="286"/>
            <ac:spMk id="11267" creationId="{00000000-0000-0000-0000-000000000000}"/>
          </ac:spMkLst>
        </pc:spChg>
      </pc:sldChg>
      <pc:sldChg chg="modSp add mod modAnim">
        <pc:chgData name="Caitlin Coleman" userId="96f87ca1-0e64-4ae8-8d77-98757b85df0b" providerId="ADAL" clId="{E30C449F-29EE-4F79-9D26-63FC13FC656E}" dt="2024-07-16T13:55:31.723" v="1416" actId="6549"/>
        <pc:sldMkLst>
          <pc:docMk/>
          <pc:sldMk cId="1666242128" sldId="287"/>
        </pc:sldMkLst>
        <pc:spChg chg="mod">
          <ac:chgData name="Caitlin Coleman" userId="96f87ca1-0e64-4ae8-8d77-98757b85df0b" providerId="ADAL" clId="{E30C449F-29EE-4F79-9D26-63FC13FC656E}" dt="2024-07-16T13:52:25.958" v="887" actId="404"/>
          <ac:spMkLst>
            <pc:docMk/>
            <pc:sldMk cId="1666242128" sldId="287"/>
            <ac:spMk id="11266" creationId="{00000000-0000-0000-0000-000000000000}"/>
          </ac:spMkLst>
        </pc:spChg>
        <pc:spChg chg="mod">
          <ac:chgData name="Caitlin Coleman" userId="96f87ca1-0e64-4ae8-8d77-98757b85df0b" providerId="ADAL" clId="{E30C449F-29EE-4F79-9D26-63FC13FC656E}" dt="2024-07-16T13:55:31.723" v="1416" actId="6549"/>
          <ac:spMkLst>
            <pc:docMk/>
            <pc:sldMk cId="1666242128" sldId="287"/>
            <ac:spMk id="11267" creationId="{00000000-0000-0000-0000-000000000000}"/>
          </ac:spMkLst>
        </pc:spChg>
      </pc:sldChg>
      <pc:sldChg chg="modSp add mod ord">
        <pc:chgData name="Caitlin Coleman" userId="96f87ca1-0e64-4ae8-8d77-98757b85df0b" providerId="ADAL" clId="{E30C449F-29EE-4F79-9D26-63FC13FC656E}" dt="2024-07-17T12:14:04.640" v="18661" actId="14100"/>
        <pc:sldMkLst>
          <pc:docMk/>
          <pc:sldMk cId="2655837957" sldId="288"/>
        </pc:sldMkLst>
        <pc:spChg chg="mod">
          <ac:chgData name="Caitlin Coleman" userId="96f87ca1-0e64-4ae8-8d77-98757b85df0b" providerId="ADAL" clId="{E30C449F-29EE-4F79-9D26-63FC13FC656E}" dt="2024-07-16T12:22:48.977" v="320" actId="20577"/>
          <ac:spMkLst>
            <pc:docMk/>
            <pc:sldMk cId="2655837957" sldId="288"/>
            <ac:spMk id="2" creationId="{DFCCD6AE-0B98-8803-5EA0-9861798A40BF}"/>
          </ac:spMkLst>
        </pc:spChg>
        <pc:spChg chg="mod">
          <ac:chgData name="Caitlin Coleman" userId="96f87ca1-0e64-4ae8-8d77-98757b85df0b" providerId="ADAL" clId="{E30C449F-29EE-4F79-9D26-63FC13FC656E}" dt="2024-07-17T12:14:04.640" v="18661" actId="14100"/>
          <ac:spMkLst>
            <pc:docMk/>
            <pc:sldMk cId="2655837957" sldId="288"/>
            <ac:spMk id="3" creationId="{F2508272-FE29-99EF-9D2C-7651D849C2FB}"/>
          </ac:spMkLst>
        </pc:spChg>
      </pc:sldChg>
      <pc:sldChg chg="addSp delSp modSp add mod ord modAnim">
        <pc:chgData name="Caitlin Coleman" userId="96f87ca1-0e64-4ae8-8d77-98757b85df0b" providerId="ADAL" clId="{E30C449F-29EE-4F79-9D26-63FC13FC656E}" dt="2024-07-17T13:31:04.006" v="20456" actId="20577"/>
        <pc:sldMkLst>
          <pc:docMk/>
          <pc:sldMk cId="1864111946" sldId="289"/>
        </pc:sldMkLst>
        <pc:spChg chg="add del mod">
          <ac:chgData name="Caitlin Coleman" userId="96f87ca1-0e64-4ae8-8d77-98757b85df0b" providerId="ADAL" clId="{E30C449F-29EE-4F79-9D26-63FC13FC656E}" dt="2024-07-16T14:02:36.113" v="1951" actId="478"/>
          <ac:spMkLst>
            <pc:docMk/>
            <pc:sldMk cId="1864111946" sldId="289"/>
            <ac:spMk id="4" creationId="{839F9806-569A-E4B9-5EC0-96E47147462A}"/>
          </ac:spMkLst>
        </pc:spChg>
        <pc:spChg chg="add del mod">
          <ac:chgData name="Caitlin Coleman" userId="96f87ca1-0e64-4ae8-8d77-98757b85df0b" providerId="ADAL" clId="{E30C449F-29EE-4F79-9D26-63FC13FC656E}" dt="2024-07-16T14:02:32.572" v="1950" actId="478"/>
          <ac:spMkLst>
            <pc:docMk/>
            <pc:sldMk cId="1864111946" sldId="289"/>
            <ac:spMk id="5" creationId="{1E4AE7F2-FDCD-A798-F7D1-9C4481A0B04E}"/>
          </ac:spMkLst>
        </pc:spChg>
        <pc:spChg chg="mod">
          <ac:chgData name="Caitlin Coleman" userId="96f87ca1-0e64-4ae8-8d77-98757b85df0b" providerId="ADAL" clId="{E30C449F-29EE-4F79-9D26-63FC13FC656E}" dt="2024-07-16T13:58:18.139" v="1438" actId="404"/>
          <ac:spMkLst>
            <pc:docMk/>
            <pc:sldMk cId="1864111946" sldId="289"/>
            <ac:spMk id="11266" creationId="{00000000-0000-0000-0000-000000000000}"/>
          </ac:spMkLst>
        </pc:spChg>
        <pc:spChg chg="mod">
          <ac:chgData name="Caitlin Coleman" userId="96f87ca1-0e64-4ae8-8d77-98757b85df0b" providerId="ADAL" clId="{E30C449F-29EE-4F79-9D26-63FC13FC656E}" dt="2024-07-17T13:31:04.006" v="20456" actId="20577"/>
          <ac:spMkLst>
            <pc:docMk/>
            <pc:sldMk cId="1864111946" sldId="289"/>
            <ac:spMk id="11267" creationId="{00000000-0000-0000-0000-000000000000}"/>
          </ac:spMkLst>
        </pc:spChg>
        <pc:picChg chg="add del mod modCrop">
          <ac:chgData name="Caitlin Coleman" userId="96f87ca1-0e64-4ae8-8d77-98757b85df0b" providerId="ADAL" clId="{E30C449F-29EE-4F79-9D26-63FC13FC656E}" dt="2024-07-16T14:02:30.325" v="1949" actId="478"/>
          <ac:picMkLst>
            <pc:docMk/>
            <pc:sldMk cId="1864111946" sldId="289"/>
            <ac:picMk id="3" creationId="{C26CC40D-3B76-680B-5B90-4DEEE952A6B0}"/>
          </ac:picMkLst>
        </pc:picChg>
      </pc:sldChg>
      <pc:sldChg chg="addSp delSp modSp add mod delAnim">
        <pc:chgData name="Caitlin Coleman" userId="96f87ca1-0e64-4ae8-8d77-98757b85df0b" providerId="ADAL" clId="{E30C449F-29EE-4F79-9D26-63FC13FC656E}" dt="2024-07-16T14:53:15.301" v="5038" actId="1076"/>
        <pc:sldMkLst>
          <pc:docMk/>
          <pc:sldMk cId="562012236" sldId="290"/>
        </pc:sldMkLst>
        <pc:spChg chg="add del mod">
          <ac:chgData name="Caitlin Coleman" userId="96f87ca1-0e64-4ae8-8d77-98757b85df0b" providerId="ADAL" clId="{E30C449F-29EE-4F79-9D26-63FC13FC656E}" dt="2024-07-16T12:28:45.888" v="350" actId="478"/>
          <ac:spMkLst>
            <pc:docMk/>
            <pc:sldMk cId="562012236" sldId="290"/>
            <ac:spMk id="3" creationId="{F6DBED91-864B-10A3-F9E3-925C7D009A86}"/>
          </ac:spMkLst>
        </pc:spChg>
        <pc:spChg chg="add del mod">
          <ac:chgData name="Caitlin Coleman" userId="96f87ca1-0e64-4ae8-8d77-98757b85df0b" providerId="ADAL" clId="{E30C449F-29EE-4F79-9D26-63FC13FC656E}" dt="2024-07-16T13:01:59.882" v="554" actId="478"/>
          <ac:spMkLst>
            <pc:docMk/>
            <pc:sldMk cId="562012236" sldId="290"/>
            <ac:spMk id="6" creationId="{FFAB7952-5A00-2255-0FFF-491C4E153F60}"/>
          </ac:spMkLst>
        </pc:spChg>
        <pc:spChg chg="add mod">
          <ac:chgData name="Caitlin Coleman" userId="96f87ca1-0e64-4ae8-8d77-98757b85df0b" providerId="ADAL" clId="{E30C449F-29EE-4F79-9D26-63FC13FC656E}" dt="2024-07-16T14:53:15.301" v="5038" actId="1076"/>
          <ac:spMkLst>
            <pc:docMk/>
            <pc:sldMk cId="562012236" sldId="290"/>
            <ac:spMk id="7" creationId="{72C1EFC2-CE59-7EA0-579B-664314505088}"/>
          </ac:spMkLst>
        </pc:spChg>
        <pc:spChg chg="mod">
          <ac:chgData name="Caitlin Coleman" userId="96f87ca1-0e64-4ae8-8d77-98757b85df0b" providerId="ADAL" clId="{E30C449F-29EE-4F79-9D26-63FC13FC656E}" dt="2024-07-16T12:28:38.056" v="348" actId="20577"/>
          <ac:spMkLst>
            <pc:docMk/>
            <pc:sldMk cId="562012236" sldId="290"/>
            <ac:spMk id="11266" creationId="{00000000-0000-0000-0000-000000000000}"/>
          </ac:spMkLst>
        </pc:spChg>
        <pc:spChg chg="del">
          <ac:chgData name="Caitlin Coleman" userId="96f87ca1-0e64-4ae8-8d77-98757b85df0b" providerId="ADAL" clId="{E30C449F-29EE-4F79-9D26-63FC13FC656E}" dt="2024-07-16T12:28:41.421" v="349" actId="478"/>
          <ac:spMkLst>
            <pc:docMk/>
            <pc:sldMk cId="562012236" sldId="290"/>
            <ac:spMk id="11267" creationId="{00000000-0000-0000-0000-000000000000}"/>
          </ac:spMkLst>
        </pc:spChg>
        <pc:picChg chg="add mod modCrop">
          <ac:chgData name="Caitlin Coleman" userId="96f87ca1-0e64-4ae8-8d77-98757b85df0b" providerId="ADAL" clId="{E30C449F-29EE-4F79-9D26-63FC13FC656E}" dt="2024-07-16T14:53:09.865" v="5037" actId="1076"/>
          <ac:picMkLst>
            <pc:docMk/>
            <pc:sldMk cId="562012236" sldId="290"/>
            <ac:picMk id="5" creationId="{DA2C5C26-2E47-883A-E559-2F102B5B07DE}"/>
          </ac:picMkLst>
        </pc:picChg>
      </pc:sldChg>
      <pc:sldChg chg="addSp delSp modSp add mod ord">
        <pc:chgData name="Caitlin Coleman" userId="96f87ca1-0e64-4ae8-8d77-98757b85df0b" providerId="ADAL" clId="{E30C449F-29EE-4F79-9D26-63FC13FC656E}" dt="2024-07-17T12:59:03.145" v="20449" actId="962"/>
        <pc:sldMkLst>
          <pc:docMk/>
          <pc:sldMk cId="4015792130" sldId="291"/>
        </pc:sldMkLst>
        <pc:spChg chg="add del mod">
          <ac:chgData name="Caitlin Coleman" userId="96f87ca1-0e64-4ae8-8d77-98757b85df0b" providerId="ADAL" clId="{E30C449F-29EE-4F79-9D26-63FC13FC656E}" dt="2024-07-16T13:02:08.586" v="555" actId="478"/>
          <ac:spMkLst>
            <pc:docMk/>
            <pc:sldMk cId="4015792130" sldId="291"/>
            <ac:spMk id="4" creationId="{2AD082EC-046B-F623-8F0F-72AAA4B837C7}"/>
          </ac:spMkLst>
        </pc:spChg>
        <pc:spChg chg="add mod">
          <ac:chgData name="Caitlin Coleman" userId="96f87ca1-0e64-4ae8-8d77-98757b85df0b" providerId="ADAL" clId="{E30C449F-29EE-4F79-9D26-63FC13FC656E}" dt="2024-07-16T15:46:26.060" v="6699" actId="1076"/>
          <ac:spMkLst>
            <pc:docMk/>
            <pc:sldMk cId="4015792130" sldId="291"/>
            <ac:spMk id="6" creationId="{1550609A-B789-A2E5-BCE6-2A623D62B56E}"/>
          </ac:spMkLst>
        </pc:spChg>
        <pc:spChg chg="mod">
          <ac:chgData name="Caitlin Coleman" userId="96f87ca1-0e64-4ae8-8d77-98757b85df0b" providerId="ADAL" clId="{E30C449F-29EE-4F79-9D26-63FC13FC656E}" dt="2024-07-16T12:29:59.276" v="364" actId="20577"/>
          <ac:spMkLst>
            <pc:docMk/>
            <pc:sldMk cId="4015792130" sldId="291"/>
            <ac:spMk id="11266" creationId="{00000000-0000-0000-0000-000000000000}"/>
          </ac:spMkLst>
        </pc:spChg>
        <pc:picChg chg="add mod modCrop">
          <ac:chgData name="Caitlin Coleman" userId="96f87ca1-0e64-4ae8-8d77-98757b85df0b" providerId="ADAL" clId="{E30C449F-29EE-4F79-9D26-63FC13FC656E}" dt="2024-07-17T12:59:03.145" v="20449" actId="962"/>
          <ac:picMkLst>
            <pc:docMk/>
            <pc:sldMk cId="4015792130" sldId="291"/>
            <ac:picMk id="3" creationId="{6ECF236C-220C-EB43-73D6-B506D1C37003}"/>
          </ac:picMkLst>
        </pc:picChg>
        <pc:picChg chg="del">
          <ac:chgData name="Caitlin Coleman" userId="96f87ca1-0e64-4ae8-8d77-98757b85df0b" providerId="ADAL" clId="{E30C449F-29EE-4F79-9D26-63FC13FC656E}" dt="2024-07-16T12:30:01.502" v="365" actId="478"/>
          <ac:picMkLst>
            <pc:docMk/>
            <pc:sldMk cId="4015792130" sldId="291"/>
            <ac:picMk id="5" creationId="{DA2C5C26-2E47-883A-E559-2F102B5B07DE}"/>
          </ac:picMkLst>
        </pc:picChg>
      </pc:sldChg>
      <pc:sldChg chg="addSp modSp add mod ord modAnim">
        <pc:chgData name="Caitlin Coleman" userId="96f87ca1-0e64-4ae8-8d77-98757b85df0b" providerId="ADAL" clId="{E30C449F-29EE-4F79-9D26-63FC13FC656E}" dt="2024-07-17T13:50:58.780" v="20466" actId="27107"/>
        <pc:sldMkLst>
          <pc:docMk/>
          <pc:sldMk cId="447480166" sldId="292"/>
        </pc:sldMkLst>
        <pc:spChg chg="add mod ord">
          <ac:chgData name="Caitlin Coleman" userId="96f87ca1-0e64-4ae8-8d77-98757b85df0b" providerId="ADAL" clId="{E30C449F-29EE-4F79-9D26-63FC13FC656E}" dt="2024-07-17T12:39:56.683" v="19253"/>
          <ac:spMkLst>
            <pc:docMk/>
            <pc:sldMk cId="447480166" sldId="292"/>
            <ac:spMk id="4" creationId="{4AE7B835-0373-A049-5E6C-2C07E0E919A9}"/>
          </ac:spMkLst>
        </pc:spChg>
        <pc:spChg chg="add mod">
          <ac:chgData name="Caitlin Coleman" userId="96f87ca1-0e64-4ae8-8d77-98757b85df0b" providerId="ADAL" clId="{E30C449F-29EE-4F79-9D26-63FC13FC656E}" dt="2024-07-16T16:02:10.967" v="7445" actId="1076"/>
          <ac:spMkLst>
            <pc:docMk/>
            <pc:sldMk cId="447480166" sldId="292"/>
            <ac:spMk id="5" creationId="{6228D6EA-5C01-13FE-CDAD-87F357597541}"/>
          </ac:spMkLst>
        </pc:spChg>
        <pc:spChg chg="mod">
          <ac:chgData name="Caitlin Coleman" userId="96f87ca1-0e64-4ae8-8d77-98757b85df0b" providerId="ADAL" clId="{E30C449F-29EE-4F79-9D26-63FC13FC656E}" dt="2024-07-16T15:46:40.632" v="6707" actId="404"/>
          <ac:spMkLst>
            <pc:docMk/>
            <pc:sldMk cId="447480166" sldId="292"/>
            <ac:spMk id="11266" creationId="{00000000-0000-0000-0000-000000000000}"/>
          </ac:spMkLst>
        </pc:spChg>
        <pc:spChg chg="mod">
          <ac:chgData name="Caitlin Coleman" userId="96f87ca1-0e64-4ae8-8d77-98757b85df0b" providerId="ADAL" clId="{E30C449F-29EE-4F79-9D26-63FC13FC656E}" dt="2024-07-17T13:50:58.780" v="20466" actId="27107"/>
          <ac:spMkLst>
            <pc:docMk/>
            <pc:sldMk cId="447480166" sldId="292"/>
            <ac:spMk id="11267" creationId="{00000000-0000-0000-0000-000000000000}"/>
          </ac:spMkLst>
        </pc:spChg>
        <pc:picChg chg="add mod modCrop">
          <ac:chgData name="Caitlin Coleman" userId="96f87ca1-0e64-4ae8-8d77-98757b85df0b" providerId="ADAL" clId="{E30C449F-29EE-4F79-9D26-63FC13FC656E}" dt="2024-07-16T16:01:50.033" v="7444" actId="14100"/>
          <ac:picMkLst>
            <pc:docMk/>
            <pc:sldMk cId="447480166" sldId="292"/>
            <ac:picMk id="3" creationId="{096AF3AD-1088-9FD0-E8D0-A8461BCFCB53}"/>
          </ac:picMkLst>
        </pc:picChg>
      </pc:sldChg>
      <pc:sldChg chg="addSp delSp modSp add mod modAnim">
        <pc:chgData name="Caitlin Coleman" userId="96f87ca1-0e64-4ae8-8d77-98757b85df0b" providerId="ADAL" clId="{E30C449F-29EE-4F79-9D26-63FC13FC656E}" dt="2024-07-17T12:40:07.727" v="19254"/>
        <pc:sldMkLst>
          <pc:docMk/>
          <pc:sldMk cId="1349130531" sldId="293"/>
        </pc:sldMkLst>
        <pc:spChg chg="add mod">
          <ac:chgData name="Caitlin Coleman" userId="96f87ca1-0e64-4ae8-8d77-98757b85df0b" providerId="ADAL" clId="{E30C449F-29EE-4F79-9D26-63FC13FC656E}" dt="2024-07-16T16:19:01.111" v="8116" actId="1076"/>
          <ac:spMkLst>
            <pc:docMk/>
            <pc:sldMk cId="1349130531" sldId="293"/>
            <ac:spMk id="5" creationId="{BCE0C37A-39A4-D67C-9C7D-252E7A19AA05}"/>
          </ac:spMkLst>
        </pc:spChg>
        <pc:spChg chg="add mod">
          <ac:chgData name="Caitlin Coleman" userId="96f87ca1-0e64-4ae8-8d77-98757b85df0b" providerId="ADAL" clId="{E30C449F-29EE-4F79-9D26-63FC13FC656E}" dt="2024-07-16T16:18:31.733" v="8092" actId="1076"/>
          <ac:spMkLst>
            <pc:docMk/>
            <pc:sldMk cId="1349130531" sldId="293"/>
            <ac:spMk id="6" creationId="{55479BFD-FEA4-32ED-F94E-B7FB6C567E07}"/>
          </ac:spMkLst>
        </pc:spChg>
        <pc:spChg chg="mod">
          <ac:chgData name="Caitlin Coleman" userId="96f87ca1-0e64-4ae8-8d77-98757b85df0b" providerId="ADAL" clId="{E30C449F-29EE-4F79-9D26-63FC13FC656E}" dt="2024-07-16T15:57:05.925" v="7427" actId="404"/>
          <ac:spMkLst>
            <pc:docMk/>
            <pc:sldMk cId="1349130531" sldId="293"/>
            <ac:spMk id="11266" creationId="{00000000-0000-0000-0000-000000000000}"/>
          </ac:spMkLst>
        </pc:spChg>
        <pc:spChg chg="mod">
          <ac:chgData name="Caitlin Coleman" userId="96f87ca1-0e64-4ae8-8d77-98757b85df0b" providerId="ADAL" clId="{E30C449F-29EE-4F79-9D26-63FC13FC656E}" dt="2024-07-16T16:18:07.230" v="8089" actId="403"/>
          <ac:spMkLst>
            <pc:docMk/>
            <pc:sldMk cId="1349130531" sldId="293"/>
            <ac:spMk id="11267" creationId="{00000000-0000-0000-0000-000000000000}"/>
          </ac:spMkLst>
        </pc:spChg>
        <pc:picChg chg="del">
          <ac:chgData name="Caitlin Coleman" userId="96f87ca1-0e64-4ae8-8d77-98757b85df0b" providerId="ADAL" clId="{E30C449F-29EE-4F79-9D26-63FC13FC656E}" dt="2024-07-16T12:31:29.715" v="389" actId="478"/>
          <ac:picMkLst>
            <pc:docMk/>
            <pc:sldMk cId="1349130531" sldId="293"/>
            <ac:picMk id="3" creationId="{096AF3AD-1088-9FD0-E8D0-A8461BCFCB53}"/>
          </ac:picMkLst>
        </pc:picChg>
        <pc:picChg chg="add mod ord modCrop">
          <ac:chgData name="Caitlin Coleman" userId="96f87ca1-0e64-4ae8-8d77-98757b85df0b" providerId="ADAL" clId="{E30C449F-29EE-4F79-9D26-63FC13FC656E}" dt="2024-07-17T12:40:07.727" v="19254"/>
          <ac:picMkLst>
            <pc:docMk/>
            <pc:sldMk cId="1349130531" sldId="293"/>
            <ac:picMk id="4" creationId="{9F5F230D-C11D-0F99-89C0-4A565F7D3D0A}"/>
          </ac:picMkLst>
        </pc:picChg>
      </pc:sldChg>
      <pc:sldChg chg="addSp delSp modSp add mod ord">
        <pc:chgData name="Caitlin Coleman" userId="96f87ca1-0e64-4ae8-8d77-98757b85df0b" providerId="ADAL" clId="{E30C449F-29EE-4F79-9D26-63FC13FC656E}" dt="2024-07-16T17:46:43.877" v="11605" actId="1076"/>
        <pc:sldMkLst>
          <pc:docMk/>
          <pc:sldMk cId="3372002583" sldId="294"/>
        </pc:sldMkLst>
        <pc:spChg chg="add del mod">
          <ac:chgData name="Caitlin Coleman" userId="96f87ca1-0e64-4ae8-8d77-98757b85df0b" providerId="ADAL" clId="{E30C449F-29EE-4F79-9D26-63FC13FC656E}" dt="2024-07-16T13:25:27.524" v="564" actId="478"/>
          <ac:spMkLst>
            <pc:docMk/>
            <pc:sldMk cId="3372002583" sldId="294"/>
            <ac:spMk id="5" creationId="{4E595301-0B4E-33A8-F9AC-1B6D89376211}"/>
          </ac:spMkLst>
        </pc:spChg>
        <pc:spChg chg="add mod">
          <ac:chgData name="Caitlin Coleman" userId="96f87ca1-0e64-4ae8-8d77-98757b85df0b" providerId="ADAL" clId="{E30C449F-29EE-4F79-9D26-63FC13FC656E}" dt="2024-07-16T17:46:43.877" v="11605" actId="1076"/>
          <ac:spMkLst>
            <pc:docMk/>
            <pc:sldMk cId="3372002583" sldId="294"/>
            <ac:spMk id="6" creationId="{D3BDB5B0-39AC-1C3E-EFD5-591B36D6D21F}"/>
          </ac:spMkLst>
        </pc:spChg>
        <pc:spChg chg="mod">
          <ac:chgData name="Caitlin Coleman" userId="96f87ca1-0e64-4ae8-8d77-98757b85df0b" providerId="ADAL" clId="{E30C449F-29EE-4F79-9D26-63FC13FC656E}" dt="2024-07-16T12:33:39.191" v="419" actId="20577"/>
          <ac:spMkLst>
            <pc:docMk/>
            <pc:sldMk cId="3372002583" sldId="294"/>
            <ac:spMk id="11266" creationId="{00000000-0000-0000-0000-000000000000}"/>
          </ac:spMkLst>
        </pc:spChg>
        <pc:picChg chg="del">
          <ac:chgData name="Caitlin Coleman" userId="96f87ca1-0e64-4ae8-8d77-98757b85df0b" providerId="ADAL" clId="{E30C449F-29EE-4F79-9D26-63FC13FC656E}" dt="2024-07-16T12:33:41.135" v="420" actId="478"/>
          <ac:picMkLst>
            <pc:docMk/>
            <pc:sldMk cId="3372002583" sldId="294"/>
            <ac:picMk id="3" creationId="{6ECF236C-220C-EB43-73D6-B506D1C37003}"/>
          </ac:picMkLst>
        </pc:picChg>
        <pc:picChg chg="add mod modCrop">
          <ac:chgData name="Caitlin Coleman" userId="96f87ca1-0e64-4ae8-8d77-98757b85df0b" providerId="ADAL" clId="{E30C449F-29EE-4F79-9D26-63FC13FC656E}" dt="2024-07-16T17:46:38.817" v="11604" actId="1076"/>
          <ac:picMkLst>
            <pc:docMk/>
            <pc:sldMk cId="3372002583" sldId="294"/>
            <ac:picMk id="4" creationId="{224E4A09-8CBC-7436-4594-40C504F72A31}"/>
          </ac:picMkLst>
        </pc:picChg>
      </pc:sldChg>
      <pc:sldChg chg="addSp delSp modSp add mod">
        <pc:chgData name="Caitlin Coleman" userId="96f87ca1-0e64-4ae8-8d77-98757b85df0b" providerId="ADAL" clId="{E30C449F-29EE-4F79-9D26-63FC13FC656E}" dt="2024-07-16T13:25:37.276" v="567" actId="478"/>
        <pc:sldMkLst>
          <pc:docMk/>
          <pc:sldMk cId="2057818305" sldId="295"/>
        </pc:sldMkLst>
        <pc:spChg chg="add del mod">
          <ac:chgData name="Caitlin Coleman" userId="96f87ca1-0e64-4ae8-8d77-98757b85df0b" providerId="ADAL" clId="{E30C449F-29EE-4F79-9D26-63FC13FC656E}" dt="2024-07-16T13:25:37.276" v="567" actId="478"/>
          <ac:spMkLst>
            <pc:docMk/>
            <pc:sldMk cId="2057818305" sldId="295"/>
            <ac:spMk id="5" creationId="{0CDD9036-D933-E403-72E9-D8383D4DD9BC}"/>
          </ac:spMkLst>
        </pc:spChg>
        <pc:spChg chg="add del mod">
          <ac:chgData name="Caitlin Coleman" userId="96f87ca1-0e64-4ae8-8d77-98757b85df0b" providerId="ADAL" clId="{E30C449F-29EE-4F79-9D26-63FC13FC656E}" dt="2024-07-16T12:46:22.628" v="501" actId="478"/>
          <ac:spMkLst>
            <pc:docMk/>
            <pc:sldMk cId="2057818305" sldId="295"/>
            <ac:spMk id="6" creationId="{BF736226-DADB-08B5-4F3C-659FCAACFD72}"/>
          </ac:spMkLst>
        </pc:spChg>
        <pc:spChg chg="mod">
          <ac:chgData name="Caitlin Coleman" userId="96f87ca1-0e64-4ae8-8d77-98757b85df0b" providerId="ADAL" clId="{E30C449F-29EE-4F79-9D26-63FC13FC656E}" dt="2024-07-16T12:34:37.005" v="434" actId="20577"/>
          <ac:spMkLst>
            <pc:docMk/>
            <pc:sldMk cId="2057818305" sldId="295"/>
            <ac:spMk id="11266" creationId="{00000000-0000-0000-0000-000000000000}"/>
          </ac:spMkLst>
        </pc:spChg>
        <pc:picChg chg="add mod modCrop">
          <ac:chgData name="Caitlin Coleman" userId="96f87ca1-0e64-4ae8-8d77-98757b85df0b" providerId="ADAL" clId="{E30C449F-29EE-4F79-9D26-63FC13FC656E}" dt="2024-07-16T12:53:06.377" v="537" actId="962"/>
          <ac:picMkLst>
            <pc:docMk/>
            <pc:sldMk cId="2057818305" sldId="295"/>
            <ac:picMk id="3" creationId="{69406822-996A-5634-2DE0-4F0336DE640E}"/>
          </ac:picMkLst>
        </pc:picChg>
        <pc:picChg chg="del">
          <ac:chgData name="Caitlin Coleman" userId="96f87ca1-0e64-4ae8-8d77-98757b85df0b" providerId="ADAL" clId="{E30C449F-29EE-4F79-9D26-63FC13FC656E}" dt="2024-07-16T12:34:38.825" v="435" actId="478"/>
          <ac:picMkLst>
            <pc:docMk/>
            <pc:sldMk cId="2057818305" sldId="295"/>
            <ac:picMk id="4" creationId="{224E4A09-8CBC-7436-4594-40C504F72A31}"/>
          </ac:picMkLst>
        </pc:picChg>
      </pc:sldChg>
      <pc:sldChg chg="addSp delSp modSp add mod ord modAnim">
        <pc:chgData name="Caitlin Coleman" userId="96f87ca1-0e64-4ae8-8d77-98757b85df0b" providerId="ADAL" clId="{E30C449F-29EE-4F79-9D26-63FC13FC656E}" dt="2024-07-16T18:25:46.961" v="13408" actId="478"/>
        <pc:sldMkLst>
          <pc:docMk/>
          <pc:sldMk cId="127390431" sldId="296"/>
        </pc:sldMkLst>
        <pc:spChg chg="add del mod">
          <ac:chgData name="Caitlin Coleman" userId="96f87ca1-0e64-4ae8-8d77-98757b85df0b" providerId="ADAL" clId="{E30C449F-29EE-4F79-9D26-63FC13FC656E}" dt="2024-07-16T18:25:44.078" v="13407" actId="478"/>
          <ac:spMkLst>
            <pc:docMk/>
            <pc:sldMk cId="127390431" sldId="296"/>
            <ac:spMk id="5" creationId="{145B00B6-E4A9-B0B8-6A0B-17FAD6A3D6E5}"/>
          </ac:spMkLst>
        </pc:spChg>
        <pc:spChg chg="add del mod">
          <ac:chgData name="Caitlin Coleman" userId="96f87ca1-0e64-4ae8-8d77-98757b85df0b" providerId="ADAL" clId="{E30C449F-29EE-4F79-9D26-63FC13FC656E}" dt="2024-07-16T18:25:46.961" v="13408" actId="478"/>
          <ac:spMkLst>
            <pc:docMk/>
            <pc:sldMk cId="127390431" sldId="296"/>
            <ac:spMk id="6" creationId="{34BB2767-25CC-9C31-ABAE-E18C11F2DBA1}"/>
          </ac:spMkLst>
        </pc:spChg>
        <pc:spChg chg="mod">
          <ac:chgData name="Caitlin Coleman" userId="96f87ca1-0e64-4ae8-8d77-98757b85df0b" providerId="ADAL" clId="{E30C449F-29EE-4F79-9D26-63FC13FC656E}" dt="2024-07-16T18:11:20.860" v="12531" actId="404"/>
          <ac:spMkLst>
            <pc:docMk/>
            <pc:sldMk cId="127390431" sldId="296"/>
            <ac:spMk id="11266" creationId="{00000000-0000-0000-0000-000000000000}"/>
          </ac:spMkLst>
        </pc:spChg>
        <pc:spChg chg="mod">
          <ac:chgData name="Caitlin Coleman" userId="96f87ca1-0e64-4ae8-8d77-98757b85df0b" providerId="ADAL" clId="{E30C449F-29EE-4F79-9D26-63FC13FC656E}" dt="2024-07-16T18:25:39.259" v="13405" actId="27636"/>
          <ac:spMkLst>
            <pc:docMk/>
            <pc:sldMk cId="127390431" sldId="296"/>
            <ac:spMk id="11267" creationId="{00000000-0000-0000-0000-000000000000}"/>
          </ac:spMkLst>
        </pc:spChg>
        <pc:picChg chg="del">
          <ac:chgData name="Caitlin Coleman" userId="96f87ca1-0e64-4ae8-8d77-98757b85df0b" providerId="ADAL" clId="{E30C449F-29EE-4F79-9D26-63FC13FC656E}" dt="2024-07-16T12:35:18.374" v="444" actId="478"/>
          <ac:picMkLst>
            <pc:docMk/>
            <pc:sldMk cId="127390431" sldId="296"/>
            <ac:picMk id="3" creationId="{FD6BD746-2EEB-A3CE-693A-9F8C7B05B429}"/>
          </ac:picMkLst>
        </pc:picChg>
        <pc:picChg chg="add del mod modCrop">
          <ac:chgData name="Caitlin Coleman" userId="96f87ca1-0e64-4ae8-8d77-98757b85df0b" providerId="ADAL" clId="{E30C449F-29EE-4F79-9D26-63FC13FC656E}" dt="2024-07-16T18:25:40.868" v="13406" actId="478"/>
          <ac:picMkLst>
            <pc:docMk/>
            <pc:sldMk cId="127390431" sldId="296"/>
            <ac:picMk id="4" creationId="{10CDE65B-ED11-C86F-03FE-77CC64F09314}"/>
          </ac:picMkLst>
        </pc:picChg>
      </pc:sldChg>
      <pc:sldChg chg="addSp delSp modSp add mod ord">
        <pc:chgData name="Caitlin Coleman" userId="96f87ca1-0e64-4ae8-8d77-98757b85df0b" providerId="ADAL" clId="{E30C449F-29EE-4F79-9D26-63FC13FC656E}" dt="2024-07-17T13:24:48.309" v="20455" actId="962"/>
        <pc:sldMkLst>
          <pc:docMk/>
          <pc:sldMk cId="3110758121" sldId="297"/>
        </pc:sldMkLst>
        <pc:spChg chg="add del mod">
          <ac:chgData name="Caitlin Coleman" userId="96f87ca1-0e64-4ae8-8d77-98757b85df0b" providerId="ADAL" clId="{E30C449F-29EE-4F79-9D26-63FC13FC656E}" dt="2024-07-16T13:26:41.086" v="571" actId="478"/>
          <ac:spMkLst>
            <pc:docMk/>
            <pc:sldMk cId="3110758121" sldId="297"/>
            <ac:spMk id="5" creationId="{7BC78067-4CA7-BCD0-034F-FEDCEE6D61AA}"/>
          </ac:spMkLst>
        </pc:spChg>
        <pc:spChg chg="add mod">
          <ac:chgData name="Caitlin Coleman" userId="96f87ca1-0e64-4ae8-8d77-98757b85df0b" providerId="ADAL" clId="{E30C449F-29EE-4F79-9D26-63FC13FC656E}" dt="2024-07-17T12:14:14.257" v="18662" actId="1076"/>
          <ac:spMkLst>
            <pc:docMk/>
            <pc:sldMk cId="3110758121" sldId="297"/>
            <ac:spMk id="6" creationId="{DC2CCEC5-B774-7C72-D532-3F00CF53143D}"/>
          </ac:spMkLst>
        </pc:spChg>
        <pc:spChg chg="mod">
          <ac:chgData name="Caitlin Coleman" userId="96f87ca1-0e64-4ae8-8d77-98757b85df0b" providerId="ADAL" clId="{E30C449F-29EE-4F79-9D26-63FC13FC656E}" dt="2024-07-16T12:36:47.194" v="466" actId="20577"/>
          <ac:spMkLst>
            <pc:docMk/>
            <pc:sldMk cId="3110758121" sldId="297"/>
            <ac:spMk id="11266" creationId="{00000000-0000-0000-0000-000000000000}"/>
          </ac:spMkLst>
        </pc:spChg>
        <pc:picChg chg="del">
          <ac:chgData name="Caitlin Coleman" userId="96f87ca1-0e64-4ae8-8d77-98757b85df0b" providerId="ADAL" clId="{E30C449F-29EE-4F79-9D26-63FC13FC656E}" dt="2024-07-16T12:36:49.004" v="467" actId="478"/>
          <ac:picMkLst>
            <pc:docMk/>
            <pc:sldMk cId="3110758121" sldId="297"/>
            <ac:picMk id="3" creationId="{69406822-996A-5634-2DE0-4F0336DE640E}"/>
          </ac:picMkLst>
        </pc:picChg>
        <pc:picChg chg="add mod modCrop">
          <ac:chgData name="Caitlin Coleman" userId="96f87ca1-0e64-4ae8-8d77-98757b85df0b" providerId="ADAL" clId="{E30C449F-29EE-4F79-9D26-63FC13FC656E}" dt="2024-07-17T13:24:48.309" v="20455" actId="962"/>
          <ac:picMkLst>
            <pc:docMk/>
            <pc:sldMk cId="3110758121" sldId="297"/>
            <ac:picMk id="4" creationId="{049712CB-9E36-4031-91FE-A586761CC746}"/>
          </ac:picMkLst>
        </pc:picChg>
      </pc:sldChg>
      <pc:sldChg chg="new add del">
        <pc:chgData name="Caitlin Coleman" userId="96f87ca1-0e64-4ae8-8d77-98757b85df0b" providerId="ADAL" clId="{E30C449F-29EE-4F79-9D26-63FC13FC656E}" dt="2024-07-16T12:47:11.884" v="510" actId="680"/>
        <pc:sldMkLst>
          <pc:docMk/>
          <pc:sldMk cId="2762699372" sldId="298"/>
        </pc:sldMkLst>
      </pc:sldChg>
      <pc:sldChg chg="modSp add mod">
        <pc:chgData name="Caitlin Coleman" userId="96f87ca1-0e64-4ae8-8d77-98757b85df0b" providerId="ADAL" clId="{E30C449F-29EE-4F79-9D26-63FC13FC656E}" dt="2024-07-17T12:39:12.521" v="19252"/>
        <pc:sldMkLst>
          <pc:docMk/>
          <pc:sldMk cId="3571534598" sldId="298"/>
        </pc:sldMkLst>
        <pc:spChg chg="mod ord">
          <ac:chgData name="Caitlin Coleman" userId="96f87ca1-0e64-4ae8-8d77-98757b85df0b" providerId="ADAL" clId="{E30C449F-29EE-4F79-9D26-63FC13FC656E}" dt="2024-07-17T12:39:12.521" v="19252"/>
          <ac:spMkLst>
            <pc:docMk/>
            <pc:sldMk cId="3571534598" sldId="298"/>
            <ac:spMk id="4" creationId="{839F9806-569A-E4B9-5EC0-96E47147462A}"/>
          </ac:spMkLst>
        </pc:spChg>
        <pc:spChg chg="mod">
          <ac:chgData name="Caitlin Coleman" userId="96f87ca1-0e64-4ae8-8d77-98757b85df0b" providerId="ADAL" clId="{E30C449F-29EE-4F79-9D26-63FC13FC656E}" dt="2024-07-16T14:03:50.500" v="2015" actId="1076"/>
          <ac:spMkLst>
            <pc:docMk/>
            <pc:sldMk cId="3571534598" sldId="298"/>
            <ac:spMk id="5" creationId="{1E4AE7F2-FDCD-A798-F7D1-9C4481A0B04E}"/>
          </ac:spMkLst>
        </pc:spChg>
        <pc:spChg chg="mod">
          <ac:chgData name="Caitlin Coleman" userId="96f87ca1-0e64-4ae8-8d77-98757b85df0b" providerId="ADAL" clId="{E30C449F-29EE-4F79-9D26-63FC13FC656E}" dt="2024-07-16T14:02:44.904" v="1953" actId="20577"/>
          <ac:spMkLst>
            <pc:docMk/>
            <pc:sldMk cId="3571534598" sldId="298"/>
            <ac:spMk id="11266" creationId="{00000000-0000-0000-0000-000000000000}"/>
          </ac:spMkLst>
        </pc:spChg>
        <pc:spChg chg="mod">
          <ac:chgData name="Caitlin Coleman" userId="96f87ca1-0e64-4ae8-8d77-98757b85df0b" providerId="ADAL" clId="{E30C449F-29EE-4F79-9D26-63FC13FC656E}" dt="2024-07-16T14:03:32.143" v="2012" actId="27636"/>
          <ac:spMkLst>
            <pc:docMk/>
            <pc:sldMk cId="3571534598" sldId="298"/>
            <ac:spMk id="11267" creationId="{00000000-0000-0000-0000-000000000000}"/>
          </ac:spMkLst>
        </pc:spChg>
        <pc:picChg chg="mod">
          <ac:chgData name="Caitlin Coleman" userId="96f87ca1-0e64-4ae8-8d77-98757b85df0b" providerId="ADAL" clId="{E30C449F-29EE-4F79-9D26-63FC13FC656E}" dt="2024-07-16T14:03:43.640" v="2014" actId="14100"/>
          <ac:picMkLst>
            <pc:docMk/>
            <pc:sldMk cId="3571534598" sldId="298"/>
            <ac:picMk id="3" creationId="{C26CC40D-3B76-680B-5B90-4DEEE952A6B0}"/>
          </ac:picMkLst>
        </pc:picChg>
      </pc:sldChg>
      <pc:sldChg chg="modSp add mod">
        <pc:chgData name="Caitlin Coleman" userId="96f87ca1-0e64-4ae8-8d77-98757b85df0b" providerId="ADAL" clId="{E30C449F-29EE-4F79-9D26-63FC13FC656E}" dt="2024-07-17T13:32:46.211" v="20460" actId="20577"/>
        <pc:sldMkLst>
          <pc:docMk/>
          <pc:sldMk cId="382329213" sldId="299"/>
        </pc:sldMkLst>
        <pc:spChg chg="mod">
          <ac:chgData name="Caitlin Coleman" userId="96f87ca1-0e64-4ae8-8d77-98757b85df0b" providerId="ADAL" clId="{E30C449F-29EE-4F79-9D26-63FC13FC656E}" dt="2024-07-16T14:34:05.649" v="3032" actId="20577"/>
          <ac:spMkLst>
            <pc:docMk/>
            <pc:sldMk cId="382329213" sldId="299"/>
            <ac:spMk id="11266" creationId="{00000000-0000-0000-0000-000000000000}"/>
          </ac:spMkLst>
        </pc:spChg>
        <pc:spChg chg="mod">
          <ac:chgData name="Caitlin Coleman" userId="96f87ca1-0e64-4ae8-8d77-98757b85df0b" providerId="ADAL" clId="{E30C449F-29EE-4F79-9D26-63FC13FC656E}" dt="2024-07-17T13:32:46.211" v="20460" actId="20577"/>
          <ac:spMkLst>
            <pc:docMk/>
            <pc:sldMk cId="382329213" sldId="299"/>
            <ac:spMk id="11267" creationId="{00000000-0000-0000-0000-000000000000}"/>
          </ac:spMkLst>
        </pc:spChg>
      </pc:sldChg>
      <pc:sldChg chg="modSp add mod">
        <pc:chgData name="Caitlin Coleman" userId="96f87ca1-0e64-4ae8-8d77-98757b85df0b" providerId="ADAL" clId="{E30C449F-29EE-4F79-9D26-63FC13FC656E}" dt="2024-07-17T13:37:09.779" v="20461" actId="114"/>
        <pc:sldMkLst>
          <pc:docMk/>
          <pc:sldMk cId="2152084645" sldId="300"/>
        </pc:sldMkLst>
        <pc:spChg chg="mod">
          <ac:chgData name="Caitlin Coleman" userId="96f87ca1-0e64-4ae8-8d77-98757b85df0b" providerId="ADAL" clId="{E30C449F-29EE-4F79-9D26-63FC13FC656E}" dt="2024-07-16T14:35:04.272" v="3041" actId="20577"/>
          <ac:spMkLst>
            <pc:docMk/>
            <pc:sldMk cId="2152084645" sldId="300"/>
            <ac:spMk id="11266" creationId="{00000000-0000-0000-0000-000000000000}"/>
          </ac:spMkLst>
        </pc:spChg>
        <pc:spChg chg="mod">
          <ac:chgData name="Caitlin Coleman" userId="96f87ca1-0e64-4ae8-8d77-98757b85df0b" providerId="ADAL" clId="{E30C449F-29EE-4F79-9D26-63FC13FC656E}" dt="2024-07-17T13:37:09.779" v="20461" actId="114"/>
          <ac:spMkLst>
            <pc:docMk/>
            <pc:sldMk cId="2152084645" sldId="300"/>
            <ac:spMk id="11267" creationId="{00000000-0000-0000-0000-000000000000}"/>
          </ac:spMkLst>
        </pc:spChg>
      </pc:sldChg>
      <pc:sldChg chg="modSp add mod">
        <pc:chgData name="Caitlin Coleman" userId="96f87ca1-0e64-4ae8-8d77-98757b85df0b" providerId="ADAL" clId="{E30C449F-29EE-4F79-9D26-63FC13FC656E}" dt="2024-07-16T14:52:57.234" v="5036" actId="27636"/>
        <pc:sldMkLst>
          <pc:docMk/>
          <pc:sldMk cId="4148413807" sldId="301"/>
        </pc:sldMkLst>
        <pc:spChg chg="mod">
          <ac:chgData name="Caitlin Coleman" userId="96f87ca1-0e64-4ae8-8d77-98757b85df0b" providerId="ADAL" clId="{E30C449F-29EE-4F79-9D26-63FC13FC656E}" dt="2024-07-16T14:47:51.813" v="4380" actId="20577"/>
          <ac:spMkLst>
            <pc:docMk/>
            <pc:sldMk cId="4148413807" sldId="301"/>
            <ac:spMk id="11266" creationId="{00000000-0000-0000-0000-000000000000}"/>
          </ac:spMkLst>
        </pc:spChg>
        <pc:spChg chg="mod">
          <ac:chgData name="Caitlin Coleman" userId="96f87ca1-0e64-4ae8-8d77-98757b85df0b" providerId="ADAL" clId="{E30C449F-29EE-4F79-9D26-63FC13FC656E}" dt="2024-07-16T14:52:57.234" v="5036" actId="27636"/>
          <ac:spMkLst>
            <pc:docMk/>
            <pc:sldMk cId="4148413807" sldId="301"/>
            <ac:spMk id="11267" creationId="{00000000-0000-0000-0000-000000000000}"/>
          </ac:spMkLst>
        </pc:spChg>
      </pc:sldChg>
      <pc:sldChg chg="modSp add mod">
        <pc:chgData name="Caitlin Coleman" userId="96f87ca1-0e64-4ae8-8d77-98757b85df0b" providerId="ADAL" clId="{E30C449F-29EE-4F79-9D26-63FC13FC656E}" dt="2024-07-17T13:44:13.857" v="20465" actId="313"/>
        <pc:sldMkLst>
          <pc:docMk/>
          <pc:sldMk cId="3658040914" sldId="302"/>
        </pc:sldMkLst>
        <pc:spChg chg="mod">
          <ac:chgData name="Caitlin Coleman" userId="96f87ca1-0e64-4ae8-8d77-98757b85df0b" providerId="ADAL" clId="{E30C449F-29EE-4F79-9D26-63FC13FC656E}" dt="2024-07-16T14:47:21.740" v="4374" actId="20577"/>
          <ac:spMkLst>
            <pc:docMk/>
            <pc:sldMk cId="3658040914" sldId="302"/>
            <ac:spMk id="11266" creationId="{00000000-0000-0000-0000-000000000000}"/>
          </ac:spMkLst>
        </pc:spChg>
        <pc:spChg chg="mod">
          <ac:chgData name="Caitlin Coleman" userId="96f87ca1-0e64-4ae8-8d77-98757b85df0b" providerId="ADAL" clId="{E30C449F-29EE-4F79-9D26-63FC13FC656E}" dt="2024-07-17T13:44:13.857" v="20465" actId="313"/>
          <ac:spMkLst>
            <pc:docMk/>
            <pc:sldMk cId="3658040914" sldId="302"/>
            <ac:spMk id="11267" creationId="{00000000-0000-0000-0000-000000000000}"/>
          </ac:spMkLst>
        </pc:spChg>
      </pc:sldChg>
      <pc:sldChg chg="modSp add mod ord">
        <pc:chgData name="Caitlin Coleman" userId="96f87ca1-0e64-4ae8-8d77-98757b85df0b" providerId="ADAL" clId="{E30C449F-29EE-4F79-9D26-63FC13FC656E}" dt="2024-07-16T15:12:52.475" v="6494" actId="255"/>
        <pc:sldMkLst>
          <pc:docMk/>
          <pc:sldMk cId="430297920" sldId="303"/>
        </pc:sldMkLst>
        <pc:spChg chg="mod">
          <ac:chgData name="Caitlin Coleman" userId="96f87ca1-0e64-4ae8-8d77-98757b85df0b" providerId="ADAL" clId="{E30C449F-29EE-4F79-9D26-63FC13FC656E}" dt="2024-07-16T14:52:48.638" v="5032" actId="20577"/>
          <ac:spMkLst>
            <pc:docMk/>
            <pc:sldMk cId="430297920" sldId="303"/>
            <ac:spMk id="11266" creationId="{00000000-0000-0000-0000-000000000000}"/>
          </ac:spMkLst>
        </pc:spChg>
        <pc:spChg chg="mod">
          <ac:chgData name="Caitlin Coleman" userId="96f87ca1-0e64-4ae8-8d77-98757b85df0b" providerId="ADAL" clId="{E30C449F-29EE-4F79-9D26-63FC13FC656E}" dt="2024-07-16T15:12:52.475" v="6494" actId="255"/>
          <ac:spMkLst>
            <pc:docMk/>
            <pc:sldMk cId="430297920" sldId="303"/>
            <ac:spMk id="11267" creationId="{00000000-0000-0000-0000-000000000000}"/>
          </ac:spMkLst>
        </pc:spChg>
      </pc:sldChg>
      <pc:sldChg chg="modSp add mod">
        <pc:chgData name="Caitlin Coleman" userId="96f87ca1-0e64-4ae8-8d77-98757b85df0b" providerId="ADAL" clId="{E30C449F-29EE-4F79-9D26-63FC13FC656E}" dt="2024-07-16T15:14:11.311" v="6509" actId="255"/>
        <pc:sldMkLst>
          <pc:docMk/>
          <pc:sldMk cId="758433017" sldId="304"/>
        </pc:sldMkLst>
        <pc:spChg chg="mod">
          <ac:chgData name="Caitlin Coleman" userId="96f87ca1-0e64-4ae8-8d77-98757b85df0b" providerId="ADAL" clId="{E30C449F-29EE-4F79-9D26-63FC13FC656E}" dt="2024-07-16T15:13:05.956" v="6496" actId="20577"/>
          <ac:spMkLst>
            <pc:docMk/>
            <pc:sldMk cId="758433017" sldId="304"/>
            <ac:spMk id="11266" creationId="{00000000-0000-0000-0000-000000000000}"/>
          </ac:spMkLst>
        </pc:spChg>
        <pc:spChg chg="mod">
          <ac:chgData name="Caitlin Coleman" userId="96f87ca1-0e64-4ae8-8d77-98757b85df0b" providerId="ADAL" clId="{E30C449F-29EE-4F79-9D26-63FC13FC656E}" dt="2024-07-16T15:14:11.311" v="6509" actId="255"/>
          <ac:spMkLst>
            <pc:docMk/>
            <pc:sldMk cId="758433017" sldId="304"/>
            <ac:spMk id="11267" creationId="{00000000-0000-0000-0000-000000000000}"/>
          </ac:spMkLst>
        </pc:spChg>
      </pc:sldChg>
      <pc:sldChg chg="delSp modSp add mod">
        <pc:chgData name="Caitlin Coleman" userId="96f87ca1-0e64-4ae8-8d77-98757b85df0b" providerId="ADAL" clId="{E30C449F-29EE-4F79-9D26-63FC13FC656E}" dt="2024-07-17T13:54:32.531" v="20467" actId="313"/>
        <pc:sldMkLst>
          <pc:docMk/>
          <pc:sldMk cId="4239253235" sldId="305"/>
        </pc:sldMkLst>
        <pc:spChg chg="del">
          <ac:chgData name="Caitlin Coleman" userId="96f87ca1-0e64-4ae8-8d77-98757b85df0b" providerId="ADAL" clId="{E30C449F-29EE-4F79-9D26-63FC13FC656E}" dt="2024-07-16T16:19:51.181" v="8120" actId="478"/>
          <ac:spMkLst>
            <pc:docMk/>
            <pc:sldMk cId="4239253235" sldId="305"/>
            <ac:spMk id="5" creationId="{BCE0C37A-39A4-D67C-9C7D-252E7A19AA05}"/>
          </ac:spMkLst>
        </pc:spChg>
        <pc:spChg chg="del">
          <ac:chgData name="Caitlin Coleman" userId="96f87ca1-0e64-4ae8-8d77-98757b85df0b" providerId="ADAL" clId="{E30C449F-29EE-4F79-9D26-63FC13FC656E}" dt="2024-07-16T16:19:52.813" v="8121" actId="478"/>
          <ac:spMkLst>
            <pc:docMk/>
            <pc:sldMk cId="4239253235" sldId="305"/>
            <ac:spMk id="6" creationId="{55479BFD-FEA4-32ED-F94E-B7FB6C567E07}"/>
          </ac:spMkLst>
        </pc:spChg>
        <pc:spChg chg="mod">
          <ac:chgData name="Caitlin Coleman" userId="96f87ca1-0e64-4ae8-8d77-98757b85df0b" providerId="ADAL" clId="{E30C449F-29EE-4F79-9D26-63FC13FC656E}" dt="2024-07-16T16:19:47.181" v="8118" actId="20577"/>
          <ac:spMkLst>
            <pc:docMk/>
            <pc:sldMk cId="4239253235" sldId="305"/>
            <ac:spMk id="11266" creationId="{00000000-0000-0000-0000-000000000000}"/>
          </ac:spMkLst>
        </pc:spChg>
        <pc:spChg chg="mod">
          <ac:chgData name="Caitlin Coleman" userId="96f87ca1-0e64-4ae8-8d77-98757b85df0b" providerId="ADAL" clId="{E30C449F-29EE-4F79-9D26-63FC13FC656E}" dt="2024-07-17T13:54:32.531" v="20467" actId="313"/>
          <ac:spMkLst>
            <pc:docMk/>
            <pc:sldMk cId="4239253235" sldId="305"/>
            <ac:spMk id="11267" creationId="{00000000-0000-0000-0000-000000000000}"/>
          </ac:spMkLst>
        </pc:spChg>
        <pc:picChg chg="del">
          <ac:chgData name="Caitlin Coleman" userId="96f87ca1-0e64-4ae8-8d77-98757b85df0b" providerId="ADAL" clId="{E30C449F-29EE-4F79-9D26-63FC13FC656E}" dt="2024-07-16T16:19:49.389" v="8119" actId="478"/>
          <ac:picMkLst>
            <pc:docMk/>
            <pc:sldMk cId="4239253235" sldId="305"/>
            <ac:picMk id="4" creationId="{9F5F230D-C11D-0F99-89C0-4A565F7D3D0A}"/>
          </ac:picMkLst>
        </pc:picChg>
      </pc:sldChg>
      <pc:sldChg chg="delSp modSp add mod">
        <pc:chgData name="Caitlin Coleman" userId="96f87ca1-0e64-4ae8-8d77-98757b85df0b" providerId="ADAL" clId="{E30C449F-29EE-4F79-9D26-63FC13FC656E}" dt="2024-07-17T13:58:00.313" v="20472" actId="20577"/>
        <pc:sldMkLst>
          <pc:docMk/>
          <pc:sldMk cId="2719378922" sldId="306"/>
        </pc:sldMkLst>
        <pc:spChg chg="del">
          <ac:chgData name="Caitlin Coleman" userId="96f87ca1-0e64-4ae8-8d77-98757b85df0b" providerId="ADAL" clId="{E30C449F-29EE-4F79-9D26-63FC13FC656E}" dt="2024-07-16T17:06:37.203" v="10510" actId="478"/>
          <ac:spMkLst>
            <pc:docMk/>
            <pc:sldMk cId="2719378922" sldId="306"/>
            <ac:spMk id="4" creationId="{1094ECFF-FBE2-392D-BF30-DFB952A6AC15}"/>
          </ac:spMkLst>
        </pc:spChg>
        <pc:spChg chg="del">
          <ac:chgData name="Caitlin Coleman" userId="96f87ca1-0e64-4ae8-8d77-98757b85df0b" providerId="ADAL" clId="{E30C449F-29EE-4F79-9D26-63FC13FC656E}" dt="2024-07-16T17:06:41.154" v="10511" actId="478"/>
          <ac:spMkLst>
            <pc:docMk/>
            <pc:sldMk cId="2719378922" sldId="306"/>
            <ac:spMk id="5" creationId="{700BC1DC-C8B4-9B1E-9ED6-47A757AF150C}"/>
          </ac:spMkLst>
        </pc:spChg>
        <pc:spChg chg="mod">
          <ac:chgData name="Caitlin Coleman" userId="96f87ca1-0e64-4ae8-8d77-98757b85df0b" providerId="ADAL" clId="{E30C449F-29EE-4F79-9D26-63FC13FC656E}" dt="2024-07-16T17:05:27.741" v="10492" actId="20577"/>
          <ac:spMkLst>
            <pc:docMk/>
            <pc:sldMk cId="2719378922" sldId="306"/>
            <ac:spMk id="11266" creationId="{00000000-0000-0000-0000-000000000000}"/>
          </ac:spMkLst>
        </pc:spChg>
        <pc:spChg chg="mod">
          <ac:chgData name="Caitlin Coleman" userId="96f87ca1-0e64-4ae8-8d77-98757b85df0b" providerId="ADAL" clId="{E30C449F-29EE-4F79-9D26-63FC13FC656E}" dt="2024-07-17T13:58:00.313" v="20472" actId="20577"/>
          <ac:spMkLst>
            <pc:docMk/>
            <pc:sldMk cId="2719378922" sldId="306"/>
            <ac:spMk id="11267" creationId="{00000000-0000-0000-0000-000000000000}"/>
          </ac:spMkLst>
        </pc:spChg>
        <pc:picChg chg="del">
          <ac:chgData name="Caitlin Coleman" userId="96f87ca1-0e64-4ae8-8d77-98757b85df0b" providerId="ADAL" clId="{E30C449F-29EE-4F79-9D26-63FC13FC656E}" dt="2024-07-16T17:06:34.357" v="10509" actId="478"/>
          <ac:picMkLst>
            <pc:docMk/>
            <pc:sldMk cId="2719378922" sldId="306"/>
            <ac:picMk id="3" creationId="{1968752D-FBFC-1F3A-8F16-ED7B2D04F025}"/>
          </ac:picMkLst>
        </pc:picChg>
      </pc:sldChg>
      <pc:sldChg chg="modSp add mod">
        <pc:chgData name="Caitlin Coleman" userId="96f87ca1-0e64-4ae8-8d77-98757b85df0b" providerId="ADAL" clId="{E30C449F-29EE-4F79-9D26-63FC13FC656E}" dt="2024-07-17T13:58:37.212" v="20475" actId="20577"/>
        <pc:sldMkLst>
          <pc:docMk/>
          <pc:sldMk cId="1668794346" sldId="307"/>
        </pc:sldMkLst>
        <pc:spChg chg="mod ord">
          <ac:chgData name="Caitlin Coleman" userId="96f87ca1-0e64-4ae8-8d77-98757b85df0b" providerId="ADAL" clId="{E30C449F-29EE-4F79-9D26-63FC13FC656E}" dt="2024-07-17T12:40:39.238" v="19255"/>
          <ac:spMkLst>
            <pc:docMk/>
            <pc:sldMk cId="1668794346" sldId="307"/>
            <ac:spMk id="4" creationId="{1094ECFF-FBE2-392D-BF30-DFB952A6AC15}"/>
          </ac:spMkLst>
        </pc:spChg>
        <pc:spChg chg="mod">
          <ac:chgData name="Caitlin Coleman" userId="96f87ca1-0e64-4ae8-8d77-98757b85df0b" providerId="ADAL" clId="{E30C449F-29EE-4F79-9D26-63FC13FC656E}" dt="2024-07-16T17:08:07.626" v="10529" actId="1076"/>
          <ac:spMkLst>
            <pc:docMk/>
            <pc:sldMk cId="1668794346" sldId="307"/>
            <ac:spMk id="5" creationId="{700BC1DC-C8B4-9B1E-9ED6-47A757AF150C}"/>
          </ac:spMkLst>
        </pc:spChg>
        <pc:spChg chg="mod">
          <ac:chgData name="Caitlin Coleman" userId="96f87ca1-0e64-4ae8-8d77-98757b85df0b" providerId="ADAL" clId="{E30C449F-29EE-4F79-9D26-63FC13FC656E}" dt="2024-07-16T17:06:59.016" v="10515" actId="20577"/>
          <ac:spMkLst>
            <pc:docMk/>
            <pc:sldMk cId="1668794346" sldId="307"/>
            <ac:spMk id="11266" creationId="{00000000-0000-0000-0000-000000000000}"/>
          </ac:spMkLst>
        </pc:spChg>
        <pc:spChg chg="mod">
          <ac:chgData name="Caitlin Coleman" userId="96f87ca1-0e64-4ae8-8d77-98757b85df0b" providerId="ADAL" clId="{E30C449F-29EE-4F79-9D26-63FC13FC656E}" dt="2024-07-17T13:58:37.212" v="20475" actId="20577"/>
          <ac:spMkLst>
            <pc:docMk/>
            <pc:sldMk cId="1668794346" sldId="307"/>
            <ac:spMk id="11267" creationId="{00000000-0000-0000-0000-000000000000}"/>
          </ac:spMkLst>
        </pc:spChg>
        <pc:picChg chg="mod">
          <ac:chgData name="Caitlin Coleman" userId="96f87ca1-0e64-4ae8-8d77-98757b85df0b" providerId="ADAL" clId="{E30C449F-29EE-4F79-9D26-63FC13FC656E}" dt="2024-07-16T17:08:02.087" v="10528" actId="1076"/>
          <ac:picMkLst>
            <pc:docMk/>
            <pc:sldMk cId="1668794346" sldId="307"/>
            <ac:picMk id="3" creationId="{1968752D-FBFC-1F3A-8F16-ED7B2D04F025}"/>
          </ac:picMkLst>
        </pc:picChg>
      </pc:sldChg>
      <pc:sldChg chg="delSp modSp add mod">
        <pc:chgData name="Caitlin Coleman" userId="96f87ca1-0e64-4ae8-8d77-98757b85df0b" providerId="ADAL" clId="{E30C449F-29EE-4F79-9D26-63FC13FC656E}" dt="2024-07-17T14:57:36.247" v="20506" actId="20577"/>
        <pc:sldMkLst>
          <pc:docMk/>
          <pc:sldMk cId="634811637" sldId="308"/>
        </pc:sldMkLst>
        <pc:spChg chg="del">
          <ac:chgData name="Caitlin Coleman" userId="96f87ca1-0e64-4ae8-8d77-98757b85df0b" providerId="ADAL" clId="{E30C449F-29EE-4F79-9D26-63FC13FC656E}" dt="2024-07-16T17:32:01.064" v="10977" actId="478"/>
          <ac:spMkLst>
            <pc:docMk/>
            <pc:sldMk cId="634811637" sldId="308"/>
            <ac:spMk id="4" creationId="{5907ADAE-0522-2BB8-050F-97DA500F18ED}"/>
          </ac:spMkLst>
        </pc:spChg>
        <pc:spChg chg="del">
          <ac:chgData name="Caitlin Coleman" userId="96f87ca1-0e64-4ae8-8d77-98757b85df0b" providerId="ADAL" clId="{E30C449F-29EE-4F79-9D26-63FC13FC656E}" dt="2024-07-16T17:31:58.133" v="10976" actId="478"/>
          <ac:spMkLst>
            <pc:docMk/>
            <pc:sldMk cId="634811637" sldId="308"/>
            <ac:spMk id="5" creationId="{97456E6B-D731-2B47-2758-472E427E2857}"/>
          </ac:spMkLst>
        </pc:spChg>
        <pc:spChg chg="mod">
          <ac:chgData name="Caitlin Coleman" userId="96f87ca1-0e64-4ae8-8d77-98757b85df0b" providerId="ADAL" clId="{E30C449F-29EE-4F79-9D26-63FC13FC656E}" dt="2024-07-16T17:31:53.646" v="10974" actId="20577"/>
          <ac:spMkLst>
            <pc:docMk/>
            <pc:sldMk cId="634811637" sldId="308"/>
            <ac:spMk id="11266" creationId="{00000000-0000-0000-0000-000000000000}"/>
          </ac:spMkLst>
        </pc:spChg>
        <pc:spChg chg="mod">
          <ac:chgData name="Caitlin Coleman" userId="96f87ca1-0e64-4ae8-8d77-98757b85df0b" providerId="ADAL" clId="{E30C449F-29EE-4F79-9D26-63FC13FC656E}" dt="2024-07-17T14:57:36.247" v="20506" actId="20577"/>
          <ac:spMkLst>
            <pc:docMk/>
            <pc:sldMk cId="634811637" sldId="308"/>
            <ac:spMk id="11267" creationId="{00000000-0000-0000-0000-000000000000}"/>
          </ac:spMkLst>
        </pc:spChg>
        <pc:picChg chg="del">
          <ac:chgData name="Caitlin Coleman" userId="96f87ca1-0e64-4ae8-8d77-98757b85df0b" providerId="ADAL" clId="{E30C449F-29EE-4F79-9D26-63FC13FC656E}" dt="2024-07-16T17:31:55.645" v="10975" actId="478"/>
          <ac:picMkLst>
            <pc:docMk/>
            <pc:sldMk cId="634811637" sldId="308"/>
            <ac:picMk id="3" creationId="{FD6BD746-2EEB-A3CE-693A-9F8C7B05B429}"/>
          </ac:picMkLst>
        </pc:picChg>
      </pc:sldChg>
      <pc:sldChg chg="modSp add mod ord">
        <pc:chgData name="Caitlin Coleman" userId="96f87ca1-0e64-4ae8-8d77-98757b85df0b" providerId="ADAL" clId="{E30C449F-29EE-4F79-9D26-63FC13FC656E}" dt="2024-07-17T14:35:11.865" v="20505" actId="313"/>
        <pc:sldMkLst>
          <pc:docMk/>
          <pc:sldMk cId="4080555221" sldId="309"/>
        </pc:sldMkLst>
        <pc:spChg chg="mod">
          <ac:chgData name="Caitlin Coleman" userId="96f87ca1-0e64-4ae8-8d77-98757b85df0b" providerId="ADAL" clId="{E30C449F-29EE-4F79-9D26-63FC13FC656E}" dt="2024-07-16T17:47:04.217" v="11612" actId="20577"/>
          <ac:spMkLst>
            <pc:docMk/>
            <pc:sldMk cId="4080555221" sldId="309"/>
            <ac:spMk id="11266" creationId="{00000000-0000-0000-0000-000000000000}"/>
          </ac:spMkLst>
        </pc:spChg>
        <pc:spChg chg="mod">
          <ac:chgData name="Caitlin Coleman" userId="96f87ca1-0e64-4ae8-8d77-98757b85df0b" providerId="ADAL" clId="{E30C449F-29EE-4F79-9D26-63FC13FC656E}" dt="2024-07-17T14:35:11.865" v="20505" actId="313"/>
          <ac:spMkLst>
            <pc:docMk/>
            <pc:sldMk cId="4080555221" sldId="309"/>
            <ac:spMk id="11267" creationId="{00000000-0000-0000-0000-000000000000}"/>
          </ac:spMkLst>
        </pc:spChg>
      </pc:sldChg>
      <pc:sldChg chg="modSp add mod">
        <pc:chgData name="Caitlin Coleman" userId="96f87ca1-0e64-4ae8-8d77-98757b85df0b" providerId="ADAL" clId="{E30C449F-29EE-4F79-9D26-63FC13FC656E}" dt="2024-07-17T13:23:12.913" v="20453" actId="1036"/>
        <pc:sldMkLst>
          <pc:docMk/>
          <pc:sldMk cId="1671250443" sldId="310"/>
        </pc:sldMkLst>
        <pc:spChg chg="mod ord">
          <ac:chgData name="Caitlin Coleman" userId="96f87ca1-0e64-4ae8-8d77-98757b85df0b" providerId="ADAL" clId="{E30C449F-29EE-4F79-9D26-63FC13FC656E}" dt="2024-07-17T12:41:13.079" v="19257"/>
          <ac:spMkLst>
            <pc:docMk/>
            <pc:sldMk cId="1671250443" sldId="310"/>
            <ac:spMk id="5" creationId="{145B00B6-E4A9-B0B8-6A0B-17FAD6A3D6E5}"/>
          </ac:spMkLst>
        </pc:spChg>
        <pc:spChg chg="mod">
          <ac:chgData name="Caitlin Coleman" userId="96f87ca1-0e64-4ae8-8d77-98757b85df0b" providerId="ADAL" clId="{E30C449F-29EE-4F79-9D26-63FC13FC656E}" dt="2024-07-16T18:28:34.630" v="13463" actId="1076"/>
          <ac:spMkLst>
            <pc:docMk/>
            <pc:sldMk cId="1671250443" sldId="310"/>
            <ac:spMk id="6" creationId="{34BB2767-25CC-9C31-ABAE-E18C11F2DBA1}"/>
          </ac:spMkLst>
        </pc:spChg>
        <pc:spChg chg="mod">
          <ac:chgData name="Caitlin Coleman" userId="96f87ca1-0e64-4ae8-8d77-98757b85df0b" providerId="ADAL" clId="{E30C449F-29EE-4F79-9D26-63FC13FC656E}" dt="2024-07-16T18:26:06.825" v="13414" actId="20577"/>
          <ac:spMkLst>
            <pc:docMk/>
            <pc:sldMk cId="1671250443" sldId="310"/>
            <ac:spMk id="11266" creationId="{00000000-0000-0000-0000-000000000000}"/>
          </ac:spMkLst>
        </pc:spChg>
        <pc:spChg chg="mod">
          <ac:chgData name="Caitlin Coleman" userId="96f87ca1-0e64-4ae8-8d77-98757b85df0b" providerId="ADAL" clId="{E30C449F-29EE-4F79-9D26-63FC13FC656E}" dt="2024-07-16T18:26:09.925" v="13416" actId="27636"/>
          <ac:spMkLst>
            <pc:docMk/>
            <pc:sldMk cId="1671250443" sldId="310"/>
            <ac:spMk id="11267" creationId="{00000000-0000-0000-0000-000000000000}"/>
          </ac:spMkLst>
        </pc:spChg>
        <pc:picChg chg="mod">
          <ac:chgData name="Caitlin Coleman" userId="96f87ca1-0e64-4ae8-8d77-98757b85df0b" providerId="ADAL" clId="{E30C449F-29EE-4F79-9D26-63FC13FC656E}" dt="2024-07-17T13:23:12.913" v="20453" actId="1036"/>
          <ac:picMkLst>
            <pc:docMk/>
            <pc:sldMk cId="1671250443" sldId="310"/>
            <ac:picMk id="4" creationId="{10CDE65B-ED11-C86F-03FE-77CC64F09314}"/>
          </ac:picMkLst>
        </pc:picChg>
      </pc:sldChg>
      <pc:sldChg chg="delSp modSp add mod ord">
        <pc:chgData name="Caitlin Coleman" userId="96f87ca1-0e64-4ae8-8d77-98757b85df0b" providerId="ADAL" clId="{E30C449F-29EE-4F79-9D26-63FC13FC656E}" dt="2024-07-17T14:07:02.734" v="20480" actId="20577"/>
        <pc:sldMkLst>
          <pc:docMk/>
          <pc:sldMk cId="3892819270" sldId="311"/>
        </pc:sldMkLst>
        <pc:spChg chg="del">
          <ac:chgData name="Caitlin Coleman" userId="96f87ca1-0e64-4ae8-8d77-98757b85df0b" providerId="ADAL" clId="{E30C449F-29EE-4F79-9D26-63FC13FC656E}" dt="2024-07-16T18:29:20.058" v="13474" actId="478"/>
          <ac:spMkLst>
            <pc:docMk/>
            <pc:sldMk cId="3892819270" sldId="311"/>
            <ac:spMk id="5" creationId="{145B00B6-E4A9-B0B8-6A0B-17FAD6A3D6E5}"/>
          </ac:spMkLst>
        </pc:spChg>
        <pc:spChg chg="del">
          <ac:chgData name="Caitlin Coleman" userId="96f87ca1-0e64-4ae8-8d77-98757b85df0b" providerId="ADAL" clId="{E30C449F-29EE-4F79-9D26-63FC13FC656E}" dt="2024-07-16T18:29:17.741" v="13473" actId="478"/>
          <ac:spMkLst>
            <pc:docMk/>
            <pc:sldMk cId="3892819270" sldId="311"/>
            <ac:spMk id="6" creationId="{34BB2767-25CC-9C31-ABAE-E18C11F2DBA1}"/>
          </ac:spMkLst>
        </pc:spChg>
        <pc:spChg chg="mod">
          <ac:chgData name="Caitlin Coleman" userId="96f87ca1-0e64-4ae8-8d77-98757b85df0b" providerId="ADAL" clId="{E30C449F-29EE-4F79-9D26-63FC13FC656E}" dt="2024-07-16T18:29:12.550" v="13471" actId="20577"/>
          <ac:spMkLst>
            <pc:docMk/>
            <pc:sldMk cId="3892819270" sldId="311"/>
            <ac:spMk id="11266" creationId="{00000000-0000-0000-0000-000000000000}"/>
          </ac:spMkLst>
        </pc:spChg>
        <pc:spChg chg="mod">
          <ac:chgData name="Caitlin Coleman" userId="96f87ca1-0e64-4ae8-8d77-98757b85df0b" providerId="ADAL" clId="{E30C449F-29EE-4F79-9D26-63FC13FC656E}" dt="2024-07-17T14:07:02.734" v="20480" actId="20577"/>
          <ac:spMkLst>
            <pc:docMk/>
            <pc:sldMk cId="3892819270" sldId="311"/>
            <ac:spMk id="11267" creationId="{00000000-0000-0000-0000-000000000000}"/>
          </ac:spMkLst>
        </pc:spChg>
        <pc:picChg chg="del">
          <ac:chgData name="Caitlin Coleman" userId="96f87ca1-0e64-4ae8-8d77-98757b85df0b" providerId="ADAL" clId="{E30C449F-29EE-4F79-9D26-63FC13FC656E}" dt="2024-07-16T18:29:14.856" v="13472" actId="478"/>
          <ac:picMkLst>
            <pc:docMk/>
            <pc:sldMk cId="3892819270" sldId="311"/>
            <ac:picMk id="4" creationId="{10CDE65B-ED11-C86F-03FE-77CC64F09314}"/>
          </ac:picMkLst>
        </pc:picChg>
      </pc:sldChg>
      <pc:sldChg chg="delSp modSp add mod">
        <pc:chgData name="Caitlin Coleman" userId="96f87ca1-0e64-4ae8-8d77-98757b85df0b" providerId="ADAL" clId="{E30C449F-29EE-4F79-9D26-63FC13FC656E}" dt="2024-07-17T14:11:35.161" v="20489" actId="20577"/>
        <pc:sldMkLst>
          <pc:docMk/>
          <pc:sldMk cId="2531432618" sldId="312"/>
        </pc:sldMkLst>
        <pc:spChg chg="del">
          <ac:chgData name="Caitlin Coleman" userId="96f87ca1-0e64-4ae8-8d77-98757b85df0b" providerId="ADAL" clId="{E30C449F-29EE-4F79-9D26-63FC13FC656E}" dt="2024-07-16T18:54:40.298" v="15417" actId="478"/>
          <ac:spMkLst>
            <pc:docMk/>
            <pc:sldMk cId="2531432618" sldId="312"/>
            <ac:spMk id="4" creationId="{457EEA5E-104B-901F-8FE7-FA5489E95CCA}"/>
          </ac:spMkLst>
        </pc:spChg>
        <pc:spChg chg="del">
          <ac:chgData name="Caitlin Coleman" userId="96f87ca1-0e64-4ae8-8d77-98757b85df0b" providerId="ADAL" clId="{E30C449F-29EE-4F79-9D26-63FC13FC656E}" dt="2024-07-16T18:54:38.973" v="15416" actId="478"/>
          <ac:spMkLst>
            <pc:docMk/>
            <pc:sldMk cId="2531432618" sldId="312"/>
            <ac:spMk id="5" creationId="{1D612AD7-C36B-21C3-37B2-2B033D7AFBE0}"/>
          </ac:spMkLst>
        </pc:spChg>
        <pc:spChg chg="mod">
          <ac:chgData name="Caitlin Coleman" userId="96f87ca1-0e64-4ae8-8d77-98757b85df0b" providerId="ADAL" clId="{E30C449F-29EE-4F79-9D26-63FC13FC656E}" dt="2024-07-16T18:54:49.748" v="15427" actId="404"/>
          <ac:spMkLst>
            <pc:docMk/>
            <pc:sldMk cId="2531432618" sldId="312"/>
            <ac:spMk id="11266" creationId="{00000000-0000-0000-0000-000000000000}"/>
          </ac:spMkLst>
        </pc:spChg>
        <pc:spChg chg="mod">
          <ac:chgData name="Caitlin Coleman" userId="96f87ca1-0e64-4ae8-8d77-98757b85df0b" providerId="ADAL" clId="{E30C449F-29EE-4F79-9D26-63FC13FC656E}" dt="2024-07-17T14:11:35.161" v="20489" actId="20577"/>
          <ac:spMkLst>
            <pc:docMk/>
            <pc:sldMk cId="2531432618" sldId="312"/>
            <ac:spMk id="11267" creationId="{00000000-0000-0000-0000-000000000000}"/>
          </ac:spMkLst>
        </pc:spChg>
        <pc:picChg chg="del">
          <ac:chgData name="Caitlin Coleman" userId="96f87ca1-0e64-4ae8-8d77-98757b85df0b" providerId="ADAL" clId="{E30C449F-29EE-4F79-9D26-63FC13FC656E}" dt="2024-07-16T18:54:37.112" v="15415" actId="478"/>
          <ac:picMkLst>
            <pc:docMk/>
            <pc:sldMk cId="2531432618" sldId="312"/>
            <ac:picMk id="3" creationId="{7FE70CF2-437C-99FF-57AE-17ADC4FDCF59}"/>
          </ac:picMkLst>
        </pc:picChg>
      </pc:sldChg>
      <pc:sldChg chg="modSp add mod">
        <pc:chgData name="Caitlin Coleman" userId="96f87ca1-0e64-4ae8-8d77-98757b85df0b" providerId="ADAL" clId="{E30C449F-29EE-4F79-9D26-63FC13FC656E}" dt="2024-07-17T14:14:44.614" v="20490" actId="20577"/>
        <pc:sldMkLst>
          <pc:docMk/>
          <pc:sldMk cId="487170424" sldId="313"/>
        </pc:sldMkLst>
        <pc:spChg chg="mod">
          <ac:chgData name="Caitlin Coleman" userId="96f87ca1-0e64-4ae8-8d77-98757b85df0b" providerId="ADAL" clId="{E30C449F-29EE-4F79-9D26-63FC13FC656E}" dt="2024-07-17T11:22:57.308" v="16122" actId="20577"/>
          <ac:spMkLst>
            <pc:docMk/>
            <pc:sldMk cId="487170424" sldId="313"/>
            <ac:spMk id="11266" creationId="{00000000-0000-0000-0000-000000000000}"/>
          </ac:spMkLst>
        </pc:spChg>
        <pc:spChg chg="mod">
          <ac:chgData name="Caitlin Coleman" userId="96f87ca1-0e64-4ae8-8d77-98757b85df0b" providerId="ADAL" clId="{E30C449F-29EE-4F79-9D26-63FC13FC656E}" dt="2024-07-17T14:14:44.614" v="20490" actId="20577"/>
          <ac:spMkLst>
            <pc:docMk/>
            <pc:sldMk cId="487170424" sldId="313"/>
            <ac:spMk id="11267" creationId="{00000000-0000-0000-0000-000000000000}"/>
          </ac:spMkLst>
        </pc:spChg>
      </pc:sldChg>
      <pc:sldChg chg="modSp add mod">
        <pc:chgData name="Caitlin Coleman" userId="96f87ca1-0e64-4ae8-8d77-98757b85df0b" providerId="ADAL" clId="{E30C449F-29EE-4F79-9D26-63FC13FC656E}" dt="2024-07-17T12:13:30.649" v="18654" actId="27636"/>
        <pc:sldMkLst>
          <pc:docMk/>
          <pc:sldMk cId="1254549310" sldId="314"/>
        </pc:sldMkLst>
        <pc:spChg chg="mod">
          <ac:chgData name="Caitlin Coleman" userId="96f87ca1-0e64-4ae8-8d77-98757b85df0b" providerId="ADAL" clId="{E30C449F-29EE-4F79-9D26-63FC13FC656E}" dt="2024-07-17T11:52:50.064" v="17202" actId="20577"/>
          <ac:spMkLst>
            <pc:docMk/>
            <pc:sldMk cId="1254549310" sldId="314"/>
            <ac:spMk id="11266" creationId="{00000000-0000-0000-0000-000000000000}"/>
          </ac:spMkLst>
        </pc:spChg>
        <pc:spChg chg="mod">
          <ac:chgData name="Caitlin Coleman" userId="96f87ca1-0e64-4ae8-8d77-98757b85df0b" providerId="ADAL" clId="{E30C449F-29EE-4F79-9D26-63FC13FC656E}" dt="2024-07-17T12:13:30.649" v="18654" actId="27636"/>
          <ac:spMkLst>
            <pc:docMk/>
            <pc:sldMk cId="1254549310" sldId="314"/>
            <ac:spMk id="11267" creationId="{00000000-0000-0000-0000-000000000000}"/>
          </ac:spMkLst>
        </pc:spChg>
      </pc:sldChg>
      <pc:sldChg chg="modSp add mod">
        <pc:chgData name="Caitlin Coleman" userId="96f87ca1-0e64-4ae8-8d77-98757b85df0b" providerId="ADAL" clId="{E30C449F-29EE-4F79-9D26-63FC13FC656E}" dt="2024-07-17T14:18:17.284" v="20494" actId="20577"/>
        <pc:sldMkLst>
          <pc:docMk/>
          <pc:sldMk cId="3963169272" sldId="315"/>
        </pc:sldMkLst>
        <pc:spChg chg="mod">
          <ac:chgData name="Caitlin Coleman" userId="96f87ca1-0e64-4ae8-8d77-98757b85df0b" providerId="ADAL" clId="{E30C449F-29EE-4F79-9D26-63FC13FC656E}" dt="2024-07-17T12:13:44.933" v="18658" actId="20577"/>
          <ac:spMkLst>
            <pc:docMk/>
            <pc:sldMk cId="3963169272" sldId="315"/>
            <ac:spMk id="11266" creationId="{00000000-0000-0000-0000-000000000000}"/>
          </ac:spMkLst>
        </pc:spChg>
        <pc:spChg chg="mod">
          <ac:chgData name="Caitlin Coleman" userId="96f87ca1-0e64-4ae8-8d77-98757b85df0b" providerId="ADAL" clId="{E30C449F-29EE-4F79-9D26-63FC13FC656E}" dt="2024-07-17T14:18:17.284" v="20494" actId="20577"/>
          <ac:spMkLst>
            <pc:docMk/>
            <pc:sldMk cId="3963169272" sldId="315"/>
            <ac:spMk id="11267"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10/24/2024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10/24/2024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 The book lungs of (a) arachnids are made up of alternating air pockets and hemocoel tissue shaped like a stack of books (hence the name, "book lung"). The book gills of (b) horseshoe crabs are like book lungs but are external so that gas exchange can occur with the surrounding water.</a:t>
            </a:r>
          </a:p>
        </p:txBody>
      </p:sp>
      <p:sp>
        <p:nvSpPr>
          <p:cNvPr id="4" name="Slide Number Placeholder 3"/>
          <p:cNvSpPr>
            <a:spLocks noGrp="1"/>
          </p:cNvSpPr>
          <p:nvPr>
            <p:ph type="sldNum" sz="quarter" idx="5"/>
          </p:nvPr>
        </p:nvSpPr>
        <p:spPr/>
        <p:txBody>
          <a:bodyPr/>
          <a:lstStyle/>
          <a:p>
            <a:fld id="{7115ED13-301A-4C0A-8C7F-A4982DED9D67}" type="slidenum">
              <a:rPr lang="en-US" smtClean="0"/>
              <a:pPr/>
              <a:t>13</a:t>
            </a:fld>
            <a:endParaRPr lang="en-US" dirty="0"/>
          </a:p>
        </p:txBody>
      </p:sp>
    </p:spTree>
    <p:extLst>
      <p:ext uri="{BB962C8B-B14F-4D97-AF65-F5344CB8AC3E}">
        <p14:creationId xmlns:p14="http://schemas.microsoft.com/office/powerpoint/2010/main" val="4043542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3: The chelicerate body is divided into two tagmata: cephalothorax (prosoma) and abdomen (opisthosoma). This subphylum derives its name due to the first pair of appendages: the chelicerae. The second pair of appendages, the pedipalps, function to touch, sense the environment, and manipulate food.</a:t>
            </a:r>
          </a:p>
        </p:txBody>
      </p:sp>
      <p:sp>
        <p:nvSpPr>
          <p:cNvPr id="4" name="Slide Number Placeholder 3"/>
          <p:cNvSpPr>
            <a:spLocks noGrp="1"/>
          </p:cNvSpPr>
          <p:nvPr>
            <p:ph type="sldNum" sz="quarter" idx="5"/>
          </p:nvPr>
        </p:nvSpPr>
        <p:spPr/>
        <p:txBody>
          <a:bodyPr/>
          <a:lstStyle/>
          <a:p>
            <a:fld id="{7115ED13-301A-4C0A-8C7F-A4982DED9D67}" type="slidenum">
              <a:rPr lang="en-US" smtClean="0"/>
              <a:pPr/>
              <a:t>17</a:t>
            </a:fld>
            <a:endParaRPr lang="en-US" dirty="0"/>
          </a:p>
        </p:txBody>
      </p:sp>
    </p:spTree>
    <p:extLst>
      <p:ext uri="{BB962C8B-B14F-4D97-AF65-F5344CB8AC3E}">
        <p14:creationId xmlns:p14="http://schemas.microsoft.com/office/powerpoint/2010/main" val="2937750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8: Arthropods may have (a) biramous (two-branched) appendages or (b) uniramous (one-branched) appendages.</a:t>
            </a:r>
          </a:p>
        </p:txBody>
      </p:sp>
      <p:sp>
        <p:nvSpPr>
          <p:cNvPr id="4" name="Slide Number Placeholder 3"/>
          <p:cNvSpPr>
            <a:spLocks noGrp="1"/>
          </p:cNvSpPr>
          <p:nvPr>
            <p:ph type="sldNum" sz="quarter" idx="5"/>
          </p:nvPr>
        </p:nvSpPr>
        <p:spPr/>
        <p:txBody>
          <a:bodyPr/>
          <a:lstStyle/>
          <a:p>
            <a:fld id="{7115ED13-301A-4C0A-8C7F-A4982DED9D67}" type="slidenum">
              <a:rPr lang="en-US" smtClean="0"/>
              <a:pPr/>
              <a:t>26</a:t>
            </a:fld>
            <a:endParaRPr lang="en-US" dirty="0"/>
          </a:p>
        </p:txBody>
      </p:sp>
    </p:spTree>
    <p:extLst>
      <p:ext uri="{BB962C8B-B14F-4D97-AF65-F5344CB8AC3E}">
        <p14:creationId xmlns:p14="http://schemas.microsoft.com/office/powerpoint/2010/main" val="2622654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9: The lobster is an example of a crustacean. It has a carapace around the cephalothorax, and the heart is in the dorsal thorax area.</a:t>
            </a:r>
          </a:p>
        </p:txBody>
      </p:sp>
      <p:sp>
        <p:nvSpPr>
          <p:cNvPr id="4" name="Slide Number Placeholder 3"/>
          <p:cNvSpPr>
            <a:spLocks noGrp="1"/>
          </p:cNvSpPr>
          <p:nvPr>
            <p:ph type="sldNum" sz="quarter" idx="5"/>
          </p:nvPr>
        </p:nvSpPr>
        <p:spPr/>
        <p:txBody>
          <a:bodyPr/>
          <a:lstStyle/>
          <a:p>
            <a:fld id="{7115ED13-301A-4C0A-8C7F-A4982DED9D67}" type="slidenum">
              <a:rPr lang="en-US" smtClean="0"/>
              <a:pPr/>
              <a:t>28</a:t>
            </a:fld>
            <a:endParaRPr lang="en-US" dirty="0"/>
          </a:p>
        </p:txBody>
      </p:sp>
    </p:spTree>
    <p:extLst>
      <p:ext uri="{BB962C8B-B14F-4D97-AF65-F5344CB8AC3E}">
        <p14:creationId xmlns:p14="http://schemas.microsoft.com/office/powerpoint/2010/main" val="2024033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31</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38</a:t>
            </a:fld>
            <a:endParaRPr lang="en-US" dirty="0"/>
          </a:p>
        </p:txBody>
      </p:sp>
    </p:spTree>
    <p:extLst>
      <p:ext uri="{BB962C8B-B14F-4D97-AF65-F5344CB8AC3E}">
        <p14:creationId xmlns:p14="http://schemas.microsoft.com/office/powerpoint/2010/main" val="940410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12: In this basic anatomy of a hexapod insect, note that insects have a well-developed digestive system (including the midgut, crop, and hindgut), a respiratory system (including the trachea that connects to openings called spiracles in the exoskeleton), a circulatory system (including the aorta and heart chambers), and a nervous system (including the cerebral ganglia and other ganglia throughout the body). Note the multiple "hearts" and the segmental ganglia.</a:t>
            </a:r>
          </a:p>
        </p:txBody>
      </p:sp>
      <p:sp>
        <p:nvSpPr>
          <p:cNvPr id="4" name="Slide Number Placeholder 3"/>
          <p:cNvSpPr>
            <a:spLocks noGrp="1"/>
          </p:cNvSpPr>
          <p:nvPr>
            <p:ph type="sldNum" sz="quarter" idx="5"/>
          </p:nvPr>
        </p:nvSpPr>
        <p:spPr/>
        <p:txBody>
          <a:bodyPr/>
          <a:lstStyle/>
          <a:p>
            <a:fld id="{7115ED13-301A-4C0A-8C7F-A4982DED9D67}" type="slidenum">
              <a:rPr lang="en-US" smtClean="0"/>
              <a:pPr/>
              <a:t>39</a:t>
            </a:fld>
            <a:endParaRPr lang="en-US" dirty="0"/>
          </a:p>
        </p:txBody>
      </p:sp>
    </p:spTree>
    <p:extLst>
      <p:ext uri="{BB962C8B-B14F-4D97-AF65-F5344CB8AC3E}">
        <p14:creationId xmlns:p14="http://schemas.microsoft.com/office/powerpoint/2010/main" val="42080640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7" name="Picture 6">
            <a:extLst>
              <a:ext uri="{FF2B5EF4-FFF2-40B4-BE49-F238E27FC236}">
                <a16:creationId xmlns:a16="http://schemas.microsoft.com/office/drawing/2014/main" id="{B8122A73-C089-491B-D520-06FA9F4574C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8" name="Picture 7">
            <a:extLst>
              <a:ext uri="{FF2B5EF4-FFF2-40B4-BE49-F238E27FC236}">
                <a16:creationId xmlns:a16="http://schemas.microsoft.com/office/drawing/2014/main" id="{5F9527D8-96EA-F871-2E27-0D939EFBA0E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F9F2086-2E78-7A8E-1FED-B2DFA32D5D2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707663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2008607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8066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17058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77476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15906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33510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238224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987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6F557AD-3E1B-B74F-7940-1402E720AE1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45277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4866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pic>
        <p:nvPicPr>
          <p:cNvPr id="2" name="Picture 1">
            <a:extLst>
              <a:ext uri="{FF2B5EF4-FFF2-40B4-BE49-F238E27FC236}">
                <a16:creationId xmlns:a16="http://schemas.microsoft.com/office/drawing/2014/main" id="{EF3D812D-D342-F97A-0C0B-50F4E1D51204}"/>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0" y="1"/>
            <a:ext cx="9177868" cy="6883400"/>
          </a:xfrm>
          <a:prstGeom prst="rect">
            <a:avLst/>
          </a:prstGeom>
        </p:spPr>
      </p:pic>
      <p:pic>
        <p:nvPicPr>
          <p:cNvPr id="10" name="Picture 9">
            <a:extLst>
              <a:ext uri="{FF2B5EF4-FFF2-40B4-BE49-F238E27FC236}">
                <a16:creationId xmlns:a16="http://schemas.microsoft.com/office/drawing/2014/main" id="{92A2A385-C830-7252-BABF-EBB5A35343FD}"/>
              </a:ext>
              <a:ext uri="{C183D7F6-B498-43B3-948B-1728B52AA6E4}">
                <adec:decorative xmlns:adec="http://schemas.microsoft.com/office/drawing/2017/decorative" val="1"/>
              </a:ext>
            </a:extLst>
          </p:cNvPr>
          <p:cNvPicPr>
            <a:picLocks noChangeAspect="1"/>
          </p:cNvPicPr>
          <p:nvPr userDrawn="1"/>
        </p:nvPicPr>
        <p:blipFill>
          <a:blip r:embed="rId7"/>
          <a:stretch>
            <a:fillRect/>
          </a:stretch>
        </p:blipFill>
        <p:spPr>
          <a:xfrm>
            <a:off x="374768" y="1658652"/>
            <a:ext cx="8437595" cy="1481456"/>
          </a:xfrm>
          <a:prstGeom prst="rect">
            <a:avLst/>
          </a:prstGeom>
        </p:spPr>
      </p:pic>
    </p:spTree>
    <p:extLst>
      <p:ext uri="{BB962C8B-B14F-4D97-AF65-F5344CB8AC3E}">
        <p14:creationId xmlns:p14="http://schemas.microsoft.com/office/powerpoint/2010/main" val="493955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200316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E246F5B-F6C6-5CD4-629D-62EA6516F14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7145345-2746-4D0C-A856-E1AF7C3289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F7A7DCB5-3C00-7499-33CE-CB8B4D357F1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BB9CBDF-488C-7FE5-B8E3-DE7CC389FE6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ABDEC83-F825-BEFA-80BE-F6038D8D5D1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7C2C96D-B1E4-3F83-C901-AB698CE16F0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A7396B0-BC67-EB04-6A6D-34EED352CF2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379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28.6</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Arthropods (Superphylum Ecdysozoa)</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Morphology</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r>
              <a:rPr lang="en-US" dirty="0"/>
              <a:t>Jointed appendages (often in segmental pairs) specialized for various functions:</a:t>
            </a:r>
          </a:p>
          <a:p>
            <a:pPr lvl="1"/>
            <a:r>
              <a:rPr lang="en-US" dirty="0"/>
              <a:t>Sensing environment (antennae)</a:t>
            </a:r>
          </a:p>
          <a:p>
            <a:pPr lvl="1"/>
            <a:r>
              <a:rPr lang="en-US" dirty="0"/>
              <a:t>Capturing and manipulating food (mandibles and maxillae)</a:t>
            </a:r>
          </a:p>
          <a:p>
            <a:pPr lvl="1"/>
            <a:r>
              <a:rPr lang="en-US" dirty="0"/>
              <a:t>Walking, jumping, digging, and swimming</a:t>
            </a:r>
          </a:p>
          <a:p>
            <a:r>
              <a:rPr lang="en-US" b="1" dirty="0"/>
              <a:t>Hemocoel</a:t>
            </a:r>
            <a:r>
              <a:rPr lang="en-US" dirty="0"/>
              <a:t>: cavity into which blood is pumped in an open circulatory system</a:t>
            </a:r>
          </a:p>
          <a:p>
            <a:pPr lvl="1"/>
            <a:r>
              <a:rPr lang="en-US" dirty="0"/>
              <a:t>Hemocoel fluids moved by contraction of regions of tubular dorsal blood vessel ("hearts")</a:t>
            </a:r>
          </a:p>
          <a:p>
            <a:r>
              <a:rPr lang="en-US" dirty="0"/>
              <a:t>Groups differ in organs used for nitrogenous waste excretion</a:t>
            </a:r>
          </a:p>
          <a:p>
            <a:pPr lvl="1"/>
            <a:r>
              <a:rPr lang="en-US" dirty="0"/>
              <a:t>Crustaceans: Possess green glands </a:t>
            </a:r>
          </a:p>
          <a:p>
            <a:pPr lvl="1"/>
            <a:r>
              <a:rPr lang="en-US" dirty="0"/>
              <a:t>Insects: Use Malpighian tubules (work in conjunction with hindgut to reabsorb water while getting rid of nitrogenous waste)</a:t>
            </a:r>
          </a:p>
        </p:txBody>
      </p:sp>
    </p:spTree>
    <p:extLst>
      <p:ext uri="{BB962C8B-B14F-4D97-AF65-F5344CB8AC3E}">
        <p14:creationId xmlns:p14="http://schemas.microsoft.com/office/powerpoint/2010/main" val="2152084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Morphology</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0000" lnSpcReduction="20000"/>
          </a:bodyPr>
          <a:lstStyle/>
          <a:p>
            <a:r>
              <a:rPr lang="en-US" dirty="0"/>
              <a:t>Nervous system distributed among segments</a:t>
            </a:r>
          </a:p>
          <a:p>
            <a:pPr lvl="1"/>
            <a:r>
              <a:rPr lang="en-US" dirty="0"/>
              <a:t>Larger ganglia in segments with sensory structures or appendages</a:t>
            </a:r>
          </a:p>
          <a:p>
            <a:pPr lvl="1"/>
            <a:r>
              <a:rPr lang="en-US" dirty="0"/>
              <a:t>Ganglia connected by ventral nerve cord</a:t>
            </a:r>
          </a:p>
          <a:p>
            <a:r>
              <a:rPr lang="en-US" dirty="0"/>
              <a:t>Respiratory systems vary depending on group</a:t>
            </a:r>
          </a:p>
          <a:p>
            <a:pPr lvl="1"/>
            <a:r>
              <a:rPr lang="en-US" dirty="0"/>
              <a:t>Insects and myriapods: </a:t>
            </a:r>
          </a:p>
          <a:p>
            <a:pPr lvl="2"/>
            <a:r>
              <a:rPr lang="en-US" sz="2600" dirty="0"/>
              <a:t>Use series of tubes (tracheae) that branch through body, ending in minute tracheoles that perform gas exchange directly between air and cells</a:t>
            </a:r>
          </a:p>
          <a:p>
            <a:pPr lvl="2"/>
            <a:r>
              <a:rPr lang="en-US" sz="2600" dirty="0"/>
              <a:t>Major tracheae open to surface of cuticle via apertures called spiracles</a:t>
            </a:r>
          </a:p>
          <a:p>
            <a:pPr lvl="1"/>
            <a:r>
              <a:rPr lang="en-US" dirty="0"/>
              <a:t>Tracheal systems of ventilation evolved independently in hexapods, myriapods, and arachnids</a:t>
            </a:r>
          </a:p>
          <a:p>
            <a:pPr lvl="1"/>
            <a:r>
              <a:rPr lang="en-US" dirty="0"/>
              <a:t>Works well in terrestrial environments and freshwater aquatic environments</a:t>
            </a:r>
          </a:p>
          <a:p>
            <a:pPr lvl="2"/>
            <a:r>
              <a:rPr lang="en-US" sz="2600" dirty="0"/>
              <a:t>Numerous aquatic insects (both immature and mature) have tracheal systems</a:t>
            </a:r>
          </a:p>
          <a:p>
            <a:pPr lvl="2"/>
            <a:r>
              <a:rPr lang="en-US" sz="2600" dirty="0"/>
              <a:t>No insects strictly marine because they do not complete entire metamorphosis in salt water</a:t>
            </a:r>
          </a:p>
        </p:txBody>
      </p:sp>
    </p:spTree>
    <p:extLst>
      <p:ext uri="{BB962C8B-B14F-4D97-AF65-F5344CB8AC3E}">
        <p14:creationId xmlns:p14="http://schemas.microsoft.com/office/powerpoint/2010/main" val="3658040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Morphology</a:t>
            </a:r>
            <a:r>
              <a:rPr lang="en-US" sz="1400" baseline="-25000" dirty="0"/>
              <a:t>5</a:t>
            </a:r>
            <a:endParaRPr lang="en-US" sz="3200" baseline="-25000" dirty="0">
              <a:solidFill>
                <a:schemeClr val="accent1"/>
              </a:solidFill>
            </a:endParaRPr>
          </a:p>
        </p:txBody>
      </p:sp>
      <p:sp>
        <p:nvSpPr>
          <p:cNvPr id="11267" name="Rectangle 3"/>
          <p:cNvSpPr>
            <a:spLocks noGrp="1"/>
          </p:cNvSpPr>
          <p:nvPr>
            <p:ph idx="1"/>
          </p:nvPr>
        </p:nvSpPr>
        <p:spPr>
          <a:xfrm>
            <a:off x="23446" y="1219200"/>
            <a:ext cx="8663354" cy="4572000"/>
          </a:xfrm>
          <a:prstGeom prst="rect">
            <a:avLst/>
          </a:prstGeom>
        </p:spPr>
        <p:txBody>
          <a:bodyPr>
            <a:normAutofit fontScale="92500" lnSpcReduction="10000"/>
          </a:bodyPr>
          <a:lstStyle/>
          <a:p>
            <a:pPr lvl="1"/>
            <a:r>
              <a:rPr lang="en-US" dirty="0"/>
              <a:t>Examples: </a:t>
            </a:r>
          </a:p>
          <a:p>
            <a:pPr lvl="2"/>
            <a:r>
              <a:rPr lang="en-US" dirty="0"/>
              <a:t>Aquatic crustaceans: Gills</a:t>
            </a:r>
          </a:p>
          <a:p>
            <a:pPr lvl="2"/>
            <a:r>
              <a:rPr lang="en-US" dirty="0"/>
              <a:t>Terrestrial chelicerates: Book lungs</a:t>
            </a:r>
          </a:p>
          <a:p>
            <a:pPr lvl="2"/>
            <a:r>
              <a:rPr lang="en-US" dirty="0"/>
              <a:t>Aquatic chelicerates: Book gills</a:t>
            </a:r>
          </a:p>
          <a:p>
            <a:pPr lvl="1"/>
            <a:r>
              <a:rPr lang="en-US" dirty="0"/>
              <a:t>Book lungs of arachnids (scorpions, spiders, ticks, and mites) contain vertical stack of hemocoel wall tissue (resembles pages of a book)</a:t>
            </a:r>
          </a:p>
          <a:p>
            <a:pPr lvl="2"/>
            <a:r>
              <a:rPr lang="en-US" dirty="0"/>
              <a:t>Between each "page" of tissue is air space, which allows both sides of tissue to be in contact with air at all times, increasing efficiency of gas exchange</a:t>
            </a:r>
          </a:p>
          <a:p>
            <a:pPr lvl="1"/>
            <a:r>
              <a:rPr lang="en-US" dirty="0"/>
              <a:t>Gills of crustaceans: Filamentous structures that exchange gases with surrounding water</a:t>
            </a:r>
          </a:p>
        </p:txBody>
      </p:sp>
    </p:spTree>
    <p:extLst>
      <p:ext uri="{BB962C8B-B14F-4D97-AF65-F5344CB8AC3E}">
        <p14:creationId xmlns:p14="http://schemas.microsoft.com/office/powerpoint/2010/main" val="4148413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28.6 Figure 2</a:t>
            </a:r>
            <a:endParaRPr lang="en-US" sz="3200" dirty="0">
              <a:solidFill>
                <a:schemeClr val="accent1"/>
              </a:solidFill>
            </a:endParaRPr>
          </a:p>
        </p:txBody>
      </p:sp>
      <p:sp>
        <p:nvSpPr>
          <p:cNvPr id="7" name="Photo Credit 1">
            <a:extLst>
              <a:ext uri="{FF2B5EF4-FFF2-40B4-BE49-F238E27FC236}">
                <a16:creationId xmlns:a16="http://schemas.microsoft.com/office/drawing/2014/main" id="{72C1EFC2-CE59-7EA0-579B-664314505088}"/>
              </a:ext>
            </a:extLst>
          </p:cNvPr>
          <p:cNvSpPr txBox="1"/>
          <p:nvPr/>
        </p:nvSpPr>
        <p:spPr>
          <a:xfrm>
            <a:off x="2286000" y="4164397"/>
            <a:ext cx="4572000" cy="338554"/>
          </a:xfrm>
          <a:prstGeom prst="rect">
            <a:avLst/>
          </a:prstGeom>
          <a:noFill/>
        </p:spPr>
        <p:txBody>
          <a:bodyPr wrap="square">
            <a:spAutoFit/>
          </a:bodyPr>
          <a:lstStyle/>
          <a:p>
            <a:pPr algn="ctr"/>
            <a:r>
              <a:rPr lang="en-US" sz="800" dirty="0"/>
              <a:t>John Henry Comstock on Wikimedia Commons. "Spider anatomy."</a:t>
            </a:r>
          </a:p>
          <a:p>
            <a:pPr algn="ctr"/>
            <a:r>
              <a:rPr lang="en-US" sz="800" dirty="0"/>
              <a:t>Angel Schatz on Wikimedia Commons. "Horseshoe crab."</a:t>
            </a:r>
          </a:p>
        </p:txBody>
      </p:sp>
      <p:pic>
        <p:nvPicPr>
          <p:cNvPr id="2" name="Content Placeholder 6" descr="Figure 2 A is a diagram of a spider showing an outline of the body, with the heart and lung inside. The book lung looks like a book with many pages and is located anterior the ovary. The heart is a long tube located in the dorsal portion of the digestive tubule. Figure 2 B is a photo of the underside of a horseshoe crab. The book gills are 5 pairs of plates near the tail.">
            <a:extLst>
              <a:ext uri="{FF2B5EF4-FFF2-40B4-BE49-F238E27FC236}">
                <a16:creationId xmlns:a16="http://schemas.microsoft.com/office/drawing/2014/main" id="{88462D73-68D1-F46F-01B7-7A0F74FECB4C}"/>
              </a:ext>
            </a:extLst>
          </p:cNvPr>
          <p:cNvPicPr>
            <a:picLocks noGrp="1" noChangeAspect="1"/>
          </p:cNvPicPr>
          <p:nvPr>
            <p:ph idx="1"/>
          </p:nvPr>
        </p:nvPicPr>
        <p:blipFill>
          <a:blip r:embed="rId3"/>
          <a:srcRect t="8117" r="926" b="7137"/>
          <a:stretch/>
        </p:blipFill>
        <p:spPr>
          <a:xfrm>
            <a:off x="268818" y="1293081"/>
            <a:ext cx="8606364" cy="2895600"/>
          </a:xfrm>
        </p:spPr>
      </p:pic>
    </p:spTree>
    <p:extLst>
      <p:ext uri="{BB962C8B-B14F-4D97-AF65-F5344CB8AC3E}">
        <p14:creationId xmlns:p14="http://schemas.microsoft.com/office/powerpoint/2010/main" val="562012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Morphology</a:t>
            </a:r>
            <a:r>
              <a:rPr lang="en-US" sz="1400" baseline="-25000" dirty="0"/>
              <a:t>6</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Autofit/>
          </a:bodyPr>
          <a:lstStyle/>
          <a:p>
            <a:pPr marL="0" indent="0">
              <a:buNone/>
            </a:pPr>
            <a:r>
              <a:rPr lang="en-US" sz="2200" b="1" dirty="0"/>
              <a:t>Cuticle</a:t>
            </a:r>
            <a:r>
              <a:rPr lang="en-US" sz="2200" dirty="0"/>
              <a:t>: the tough, external layer possessed by members of the invertebrate class Ecdysozoa that is periodically molted and replaced</a:t>
            </a:r>
          </a:p>
          <a:p>
            <a:r>
              <a:rPr lang="en-US" sz="2200" dirty="0"/>
              <a:t>Made up of two layers: </a:t>
            </a:r>
          </a:p>
          <a:p>
            <a:pPr lvl="1"/>
            <a:r>
              <a:rPr lang="en-US" sz="2200" dirty="0"/>
              <a:t>Epicuticle: Thin, waxy, water-resistant outer layer containing no chitin</a:t>
            </a:r>
          </a:p>
          <a:p>
            <a:pPr lvl="1"/>
            <a:r>
              <a:rPr lang="en-US" sz="2200" dirty="0"/>
              <a:t>Chitinous procuticle: Composed of an exocuticle and lower endocuticle </a:t>
            </a:r>
          </a:p>
          <a:p>
            <a:r>
              <a:rPr lang="en-US" sz="2200" dirty="0"/>
              <a:t>Supported by basement membrane</a:t>
            </a:r>
          </a:p>
          <a:p>
            <a:r>
              <a:rPr lang="en-US" sz="2200" dirty="0"/>
              <a:t>Exoskeleton: Very protective and flexible for increased mobility</a:t>
            </a:r>
          </a:p>
          <a:p>
            <a:r>
              <a:rPr lang="en-US" sz="2200" dirty="0"/>
              <a:t>Exocuticle (secreted before molt) and endocuticle (secreted after molt) composed of chitin bound with protein</a:t>
            </a:r>
          </a:p>
          <a:p>
            <a:r>
              <a:rPr lang="en-US" sz="2200" dirty="0"/>
              <a:t>Insoluble in water, alkalis, and weak acids</a:t>
            </a:r>
          </a:p>
        </p:txBody>
      </p:sp>
    </p:spTree>
    <p:extLst>
      <p:ext uri="{BB962C8B-B14F-4D97-AF65-F5344CB8AC3E}">
        <p14:creationId xmlns:p14="http://schemas.microsoft.com/office/powerpoint/2010/main" val="430297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Morphology</a:t>
            </a:r>
            <a:r>
              <a:rPr lang="en-US" sz="1400" baseline="-25000" dirty="0"/>
              <a:t>7</a:t>
            </a:r>
            <a:endParaRPr lang="en-US" sz="3200" baseline="-25000" dirty="0">
              <a:solidFill>
                <a:schemeClr val="accent1"/>
              </a:solidFill>
            </a:endParaRPr>
          </a:p>
        </p:txBody>
      </p:sp>
      <p:sp>
        <p:nvSpPr>
          <p:cNvPr id="11267" name="Rectangle 3"/>
          <p:cNvSpPr>
            <a:spLocks noGrp="1"/>
          </p:cNvSpPr>
          <p:nvPr>
            <p:ph idx="1"/>
          </p:nvPr>
        </p:nvSpPr>
        <p:spPr>
          <a:xfrm>
            <a:off x="0" y="1219200"/>
            <a:ext cx="8686800" cy="4572000"/>
          </a:xfrm>
          <a:prstGeom prst="rect">
            <a:avLst/>
          </a:prstGeom>
        </p:spPr>
        <p:txBody>
          <a:bodyPr>
            <a:normAutofit fontScale="85000" lnSpcReduction="20000"/>
          </a:bodyPr>
          <a:lstStyle/>
          <a:p>
            <a:pPr lvl="1"/>
            <a:r>
              <a:rPr lang="en-US" dirty="0"/>
              <a:t>Procuticle: Flexible and lightweight and provides protection against dehydration and other biological and physical stresses</a:t>
            </a:r>
          </a:p>
          <a:p>
            <a:pPr lvl="1"/>
            <a:r>
              <a:rPr lang="en-US" dirty="0"/>
              <a:t>Some hexapods (e.g., crustaceans) add calcium salts to exoskeleton, which increases strength of cuticle but does not reduce flexibility</a:t>
            </a:r>
          </a:p>
          <a:p>
            <a:pPr lvl="2"/>
            <a:r>
              <a:rPr lang="en-US" dirty="0"/>
              <a:t>In some cases (like lobsters) amount of calcium salt deposited is extreme</a:t>
            </a:r>
          </a:p>
          <a:p>
            <a:pPr lvl="1"/>
            <a:r>
              <a:rPr lang="en-US" dirty="0"/>
              <a:t>Growth depends on shedding exoskeleton during molting (stripping of outer cuticle, called ecdysis)</a:t>
            </a:r>
          </a:p>
          <a:p>
            <a:pPr lvl="2"/>
            <a:r>
              <a:rPr lang="en-US" i="0" dirty="0">
                <a:solidFill>
                  <a:schemeClr val="tx1"/>
                </a:solidFill>
              </a:rPr>
              <a:t>Animal is vulnerable to predation while new exoskeleton hardens</a:t>
            </a:r>
          </a:p>
          <a:p>
            <a:pPr lvl="2"/>
            <a:r>
              <a:rPr lang="en-US" dirty="0"/>
              <a:t>Molting and ecdysis allow for growth and change in morphology and diversification in size because number of molts modified through evolution</a:t>
            </a:r>
            <a:endParaRPr lang="en-US" dirty="0">
              <a:solidFill>
                <a:srgbClr val="0000FF"/>
              </a:solidFill>
            </a:endParaRPr>
          </a:p>
        </p:txBody>
      </p:sp>
    </p:spTree>
    <p:extLst>
      <p:ext uri="{BB962C8B-B14F-4D97-AF65-F5344CB8AC3E}">
        <p14:creationId xmlns:p14="http://schemas.microsoft.com/office/powerpoint/2010/main" val="758433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Subphylum Chelicerata</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dirty="0"/>
              <a:t>Includes horseshoe crabs, sea spiders, spiders, mites, ticks, scorpions, whip scorpions, and harvestmen</a:t>
            </a:r>
          </a:p>
          <a:p>
            <a:r>
              <a:rPr lang="en-US" dirty="0"/>
              <a:t>Predominately terrestrial but also freshwater and marine</a:t>
            </a:r>
          </a:p>
          <a:p>
            <a:r>
              <a:rPr lang="en-US" dirty="0"/>
              <a:t>Estimated 77,000 species almost all in terrestrial habitats</a:t>
            </a:r>
          </a:p>
        </p:txBody>
      </p:sp>
    </p:spTree>
    <p:extLst>
      <p:ext uri="{BB962C8B-B14F-4D97-AF65-F5344CB8AC3E}">
        <p14:creationId xmlns:p14="http://schemas.microsoft.com/office/powerpoint/2010/main" val="2830330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28.6 Figure 3</a:t>
            </a:r>
            <a:endParaRPr lang="en-US" sz="3200" dirty="0">
              <a:solidFill>
                <a:schemeClr val="accent1"/>
              </a:solidFill>
            </a:endParaRPr>
          </a:p>
        </p:txBody>
      </p:sp>
      <p:sp>
        <p:nvSpPr>
          <p:cNvPr id="6" name="Photo Credit 1">
            <a:extLst>
              <a:ext uri="{FF2B5EF4-FFF2-40B4-BE49-F238E27FC236}">
                <a16:creationId xmlns:a16="http://schemas.microsoft.com/office/drawing/2014/main" id="{1550609A-B789-A2E5-BCE6-2A623D62B56E}"/>
              </a:ext>
            </a:extLst>
          </p:cNvPr>
          <p:cNvSpPr txBox="1"/>
          <p:nvPr/>
        </p:nvSpPr>
        <p:spPr>
          <a:xfrm>
            <a:off x="2285999" y="5797794"/>
            <a:ext cx="4572000" cy="215444"/>
          </a:xfrm>
          <a:prstGeom prst="rect">
            <a:avLst/>
          </a:prstGeom>
          <a:noFill/>
        </p:spPr>
        <p:txBody>
          <a:bodyPr wrap="square">
            <a:spAutoFit/>
          </a:bodyPr>
          <a:lstStyle/>
          <a:p>
            <a:pPr algn="ctr"/>
            <a:r>
              <a:rPr lang="en-US" sz="800" dirty="0"/>
              <a:t>James Henry Emerton on Wikimedia Commons. "Spider external anatomy."</a:t>
            </a:r>
          </a:p>
        </p:txBody>
      </p:sp>
      <p:pic>
        <p:nvPicPr>
          <p:cNvPr id="2" name="Content Placeholder 6" descr="Shown is the outline of a chelicerate body. It is divided into two sections, the cephalothorax and the abdomen below. The cephalothorax is the top segment where the pedipalp, sternum, and eight legs are. The legs are divided into sections. The coxa connects the leg to the sternum, followed by the femur, patella, tibia, metatarsus, tarsus, and ending with claws. The abdomen has the opening of the book lung, epigyne, opening of the trachea, and the spinneret at the very end of the chelicerate. The head has eight eyes, chelicera, and fangs.">
            <a:extLst>
              <a:ext uri="{FF2B5EF4-FFF2-40B4-BE49-F238E27FC236}">
                <a16:creationId xmlns:a16="http://schemas.microsoft.com/office/drawing/2014/main" id="{39B3FC01-AF7A-141E-3703-6252049F1CBD}"/>
              </a:ext>
            </a:extLst>
          </p:cNvPr>
          <p:cNvPicPr>
            <a:picLocks noGrp="1" noChangeAspect="1"/>
          </p:cNvPicPr>
          <p:nvPr>
            <p:ph idx="1"/>
          </p:nvPr>
        </p:nvPicPr>
        <p:blipFill>
          <a:blip r:embed="rId3"/>
          <a:srcRect t="7013" b="6320"/>
          <a:stretch/>
        </p:blipFill>
        <p:spPr>
          <a:xfrm>
            <a:off x="2456822" y="1090644"/>
            <a:ext cx="4230624" cy="4676711"/>
          </a:xfrm>
        </p:spPr>
      </p:pic>
    </p:spTree>
    <p:extLst>
      <p:ext uri="{BB962C8B-B14F-4D97-AF65-F5344CB8AC3E}">
        <p14:creationId xmlns:p14="http://schemas.microsoft.com/office/powerpoint/2010/main" val="4015792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Subphylum Chelicerata</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280159"/>
            <a:ext cx="5638800" cy="4535713"/>
          </a:xfrm>
          <a:prstGeom prst="rect">
            <a:avLst/>
          </a:prstGeom>
        </p:spPr>
        <p:txBody>
          <a:bodyPr>
            <a:normAutofit fontScale="70000" lnSpcReduction="20000"/>
          </a:bodyPr>
          <a:lstStyle/>
          <a:p>
            <a:r>
              <a:rPr lang="en-US" dirty="0"/>
              <a:t>Body divided into two tagmata (prosoma and opisthosoma)</a:t>
            </a:r>
          </a:p>
          <a:p>
            <a:pPr lvl="1"/>
            <a:r>
              <a:rPr lang="en-US" dirty="0"/>
              <a:t>Equivalent to cephalothorax (usually smaller) and abdomen (usually larger)</a:t>
            </a:r>
          </a:p>
          <a:p>
            <a:pPr lvl="1"/>
            <a:r>
              <a:rPr lang="en-US" dirty="0"/>
              <a:t>Distinct "head" tagma not discernible</a:t>
            </a:r>
          </a:p>
          <a:p>
            <a:r>
              <a:rPr lang="en-US" b="1" dirty="0"/>
              <a:t>Chelicera</a:t>
            </a:r>
            <a:r>
              <a:rPr lang="en-US" dirty="0"/>
              <a:t>: (plural, </a:t>
            </a:r>
            <a:r>
              <a:rPr lang="en-US" i="1" dirty="0"/>
              <a:t>chelicerae</a:t>
            </a:r>
            <a:r>
              <a:rPr lang="en-US" dirty="0"/>
              <a:t>) modified first pair of appendages in subphylum Chelicerata</a:t>
            </a:r>
          </a:p>
          <a:p>
            <a:pPr lvl="1"/>
            <a:r>
              <a:rPr lang="en-US" dirty="0"/>
              <a:t>Serve as specialized clawlike or fang-like mouthparts</a:t>
            </a:r>
          </a:p>
          <a:p>
            <a:pPr lvl="1"/>
            <a:r>
              <a:rPr lang="en-US" dirty="0"/>
              <a:t>Actually modified legs but not equivalent of mandibles (modified leglike chewing mouthparts of insects and crustaceans)</a:t>
            </a:r>
          </a:p>
          <a:p>
            <a:pPr lvl="1"/>
            <a:r>
              <a:rPr lang="en-US" dirty="0"/>
              <a:t>Formed out of first segment making up the prosoma, while mandibles embryonically on fourth segment of mandibulate head</a:t>
            </a:r>
          </a:p>
        </p:txBody>
      </p:sp>
      <p:pic>
        <p:nvPicPr>
          <p:cNvPr id="2" name="Content Placeholder 6" descr="A photograph of a scorpion">
            <a:extLst>
              <a:ext uri="{FF2B5EF4-FFF2-40B4-BE49-F238E27FC236}">
                <a16:creationId xmlns:a16="http://schemas.microsoft.com/office/drawing/2014/main" id="{770CC647-C524-61CD-D030-E6654F0E9597}"/>
              </a:ext>
            </a:extLst>
          </p:cNvPr>
          <p:cNvPicPr>
            <a:picLocks noChangeAspect="1"/>
          </p:cNvPicPr>
          <p:nvPr/>
        </p:nvPicPr>
        <p:blipFill>
          <a:blip r:embed="rId2"/>
          <a:srcRect t="7013" b="5986"/>
          <a:stretch/>
        </p:blipFill>
        <p:spPr>
          <a:xfrm>
            <a:off x="6059994" y="1446613"/>
            <a:ext cx="2920720" cy="2168112"/>
          </a:xfrm>
          <a:prstGeom prst="rect">
            <a:avLst/>
          </a:prstGeom>
        </p:spPr>
      </p:pic>
      <p:sp>
        <p:nvSpPr>
          <p:cNvPr id="4" name="Caption 1">
            <a:extLst>
              <a:ext uri="{FF2B5EF4-FFF2-40B4-BE49-F238E27FC236}">
                <a16:creationId xmlns:a16="http://schemas.microsoft.com/office/drawing/2014/main" id="{4AE7B835-0373-A049-5E6C-2C07E0E919A9}"/>
              </a:ext>
              <a:ext uri="{C183D7F6-B498-43B3-948B-1728B52AA6E4}">
                <adec:decorative xmlns:adec="http://schemas.microsoft.com/office/drawing/2017/decorative" val="0"/>
              </a:ext>
            </a:extLst>
          </p:cNvPr>
          <p:cNvSpPr txBox="1"/>
          <p:nvPr/>
        </p:nvSpPr>
        <p:spPr>
          <a:xfrm>
            <a:off x="6223280" y="3614725"/>
            <a:ext cx="2594149" cy="738664"/>
          </a:xfrm>
          <a:prstGeom prst="rect">
            <a:avLst/>
          </a:prstGeom>
          <a:noFill/>
        </p:spPr>
        <p:txBody>
          <a:bodyPr wrap="square" rtlCol="0">
            <a:spAutoFit/>
          </a:bodyPr>
          <a:lstStyle/>
          <a:p>
            <a:pPr algn="ctr"/>
            <a:r>
              <a:rPr lang="en-US" sz="1400" b="1" dirty="0"/>
              <a:t>28.6 Figure 4: </a:t>
            </a:r>
            <a:r>
              <a:rPr lang="en-US" sz="1400" dirty="0"/>
              <a:t>The chelicerae (first set of appendages) are well developed in the scorpion.</a:t>
            </a:r>
          </a:p>
        </p:txBody>
      </p:sp>
      <p:sp>
        <p:nvSpPr>
          <p:cNvPr id="5" name="Photo Credit 1">
            <a:extLst>
              <a:ext uri="{FF2B5EF4-FFF2-40B4-BE49-F238E27FC236}">
                <a16:creationId xmlns:a16="http://schemas.microsoft.com/office/drawing/2014/main" id="{6228D6EA-5C01-13FE-CDAD-87F357597541}"/>
              </a:ext>
            </a:extLst>
          </p:cNvPr>
          <p:cNvSpPr txBox="1"/>
          <p:nvPr/>
        </p:nvSpPr>
        <p:spPr>
          <a:xfrm>
            <a:off x="5234354" y="4483192"/>
            <a:ext cx="4572000" cy="215444"/>
          </a:xfrm>
          <a:prstGeom prst="rect">
            <a:avLst/>
          </a:prstGeom>
          <a:noFill/>
        </p:spPr>
        <p:txBody>
          <a:bodyPr wrap="square">
            <a:spAutoFit/>
          </a:bodyPr>
          <a:lstStyle/>
          <a:p>
            <a:pPr algn="ctr"/>
            <a:r>
              <a:rPr lang="en-US" sz="800" dirty="0"/>
              <a:t>Vijayakumar Blathur on Wikimedia Commons. "Scorpion."</a:t>
            </a:r>
          </a:p>
        </p:txBody>
      </p:sp>
    </p:spTree>
    <p:extLst>
      <p:ext uri="{BB962C8B-B14F-4D97-AF65-F5344CB8AC3E}">
        <p14:creationId xmlns:p14="http://schemas.microsoft.com/office/powerpoint/2010/main" val="447480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Subphylum Chelicerata</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xfrm>
            <a:off x="457200" y="1280161"/>
            <a:ext cx="5181600" cy="4548530"/>
          </a:xfrm>
          <a:prstGeom prst="rect">
            <a:avLst/>
          </a:prstGeom>
        </p:spPr>
        <p:txBody>
          <a:bodyPr>
            <a:normAutofit fontScale="92500" lnSpcReduction="20000"/>
          </a:bodyPr>
          <a:lstStyle/>
          <a:p>
            <a:r>
              <a:rPr lang="en-US" sz="2000" dirty="0"/>
              <a:t>Have secondarily lost antennae, so some functions (e.g., touch) performed by pedipalps</a:t>
            </a:r>
          </a:p>
          <a:p>
            <a:pPr lvl="1"/>
            <a:r>
              <a:rPr lang="en-US" sz="2000" b="1" dirty="0"/>
              <a:t>Pedipalp</a:t>
            </a:r>
            <a:r>
              <a:rPr lang="en-US" sz="2000" dirty="0"/>
              <a:t>: second pair of appendages in Chelicerata</a:t>
            </a:r>
          </a:p>
          <a:p>
            <a:pPr lvl="2"/>
            <a:r>
              <a:rPr lang="en-US" sz="2000" dirty="0"/>
              <a:t>Used for general sensing of environment and manipulation of food</a:t>
            </a:r>
          </a:p>
          <a:p>
            <a:r>
              <a:rPr lang="en-US" sz="2000" dirty="0"/>
              <a:t>Some species (e.g., sea spiders) have ovigers</a:t>
            </a:r>
          </a:p>
          <a:p>
            <a:pPr lvl="1"/>
            <a:r>
              <a:rPr lang="en-US" sz="2000" b="1" dirty="0"/>
              <a:t>Oviger</a:t>
            </a:r>
            <a:r>
              <a:rPr lang="en-US" sz="2000" dirty="0"/>
              <a:t>: additional pair of appendages present on some arthropods between the chelicerae and pedipalps</a:t>
            </a:r>
          </a:p>
          <a:p>
            <a:pPr lvl="1"/>
            <a:r>
              <a:rPr lang="en-US" sz="2000" dirty="0"/>
              <a:t>Used for grooming and by males to collect and carry fertilized eggs until hatching</a:t>
            </a:r>
          </a:p>
          <a:p>
            <a:r>
              <a:rPr lang="en-US" sz="2000" dirty="0"/>
              <a:t>In spiders, chelicera modified and terminate in fangs that inject venom into prey before feeding</a:t>
            </a:r>
          </a:p>
        </p:txBody>
      </p:sp>
      <p:pic>
        <p:nvPicPr>
          <p:cNvPr id="2" name="Content Placeholder 6" descr="A photograph of a trapdoor spider, which is large and thick like a tarantula">
            <a:extLst>
              <a:ext uri="{FF2B5EF4-FFF2-40B4-BE49-F238E27FC236}">
                <a16:creationId xmlns:a16="http://schemas.microsoft.com/office/drawing/2014/main" id="{9632A281-D5E4-9C40-03F7-C194791AE52D}"/>
              </a:ext>
            </a:extLst>
          </p:cNvPr>
          <p:cNvPicPr>
            <a:picLocks noChangeAspect="1"/>
          </p:cNvPicPr>
          <p:nvPr/>
        </p:nvPicPr>
        <p:blipFill>
          <a:blip r:embed="rId2"/>
          <a:srcRect t="8681" b="5986"/>
          <a:stretch/>
        </p:blipFill>
        <p:spPr>
          <a:xfrm>
            <a:off x="5626704" y="1178075"/>
            <a:ext cx="3239664" cy="2149699"/>
          </a:xfrm>
          <a:prstGeom prst="rect">
            <a:avLst/>
          </a:prstGeom>
        </p:spPr>
      </p:pic>
      <p:sp>
        <p:nvSpPr>
          <p:cNvPr id="5" name="Caption 1">
            <a:extLst>
              <a:ext uri="{FF2B5EF4-FFF2-40B4-BE49-F238E27FC236}">
                <a16:creationId xmlns:a16="http://schemas.microsoft.com/office/drawing/2014/main" id="{BCE0C37A-39A4-D67C-9C7D-252E7A19AA05}"/>
              </a:ext>
              <a:ext uri="{C183D7F6-B498-43B3-948B-1728B52AA6E4}">
                <adec:decorative xmlns:adec="http://schemas.microsoft.com/office/drawing/2017/decorative" val="0"/>
              </a:ext>
            </a:extLst>
          </p:cNvPr>
          <p:cNvSpPr txBox="1"/>
          <p:nvPr/>
        </p:nvSpPr>
        <p:spPr>
          <a:xfrm>
            <a:off x="5705370" y="3327774"/>
            <a:ext cx="3082332" cy="738664"/>
          </a:xfrm>
          <a:prstGeom prst="rect">
            <a:avLst/>
          </a:prstGeom>
          <a:noFill/>
        </p:spPr>
        <p:txBody>
          <a:bodyPr wrap="square" rtlCol="0">
            <a:spAutoFit/>
          </a:bodyPr>
          <a:lstStyle/>
          <a:p>
            <a:pPr algn="ctr"/>
            <a:r>
              <a:rPr lang="en-US" sz="1400" b="1" dirty="0"/>
              <a:t>28.6 Figure 5: </a:t>
            </a:r>
            <a:r>
              <a:rPr lang="en-US" sz="1400" dirty="0"/>
              <a:t>The trapdoor spider, like all spiders, is a member of the subphylum Chelicerata.</a:t>
            </a:r>
          </a:p>
        </p:txBody>
      </p:sp>
      <p:sp>
        <p:nvSpPr>
          <p:cNvPr id="6" name="Photo Credit 1">
            <a:extLst>
              <a:ext uri="{FF2B5EF4-FFF2-40B4-BE49-F238E27FC236}">
                <a16:creationId xmlns:a16="http://schemas.microsoft.com/office/drawing/2014/main" id="{55479BFD-FEA4-32ED-F94E-B7FB6C567E07}"/>
              </a:ext>
            </a:extLst>
          </p:cNvPr>
          <p:cNvSpPr txBox="1"/>
          <p:nvPr/>
        </p:nvSpPr>
        <p:spPr>
          <a:xfrm>
            <a:off x="4960536" y="4066438"/>
            <a:ext cx="4572000" cy="215444"/>
          </a:xfrm>
          <a:prstGeom prst="rect">
            <a:avLst/>
          </a:prstGeom>
          <a:noFill/>
        </p:spPr>
        <p:txBody>
          <a:bodyPr wrap="square">
            <a:spAutoFit/>
          </a:bodyPr>
          <a:lstStyle/>
          <a:p>
            <a:pPr algn="ctr"/>
            <a:r>
              <a:rPr lang="en-US" sz="800" dirty="0"/>
              <a:t>Bernard DUPONT on Wikimedia Commons. "Trapdoor spider."</a:t>
            </a:r>
          </a:p>
        </p:txBody>
      </p:sp>
    </p:spTree>
    <p:extLst>
      <p:ext uri="{BB962C8B-B14F-4D97-AF65-F5344CB8AC3E}">
        <p14:creationId xmlns:p14="http://schemas.microsoft.com/office/powerpoint/2010/main" val="1349130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1902059"/>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Compare</a:t>
            </a:r>
            <a:r>
              <a:rPr lang="en-US" dirty="0"/>
              <a:t> the internal systems and appendage specializations of phylum Arthropoda.</a:t>
            </a:r>
          </a:p>
          <a:p>
            <a:pPr marL="457200" indent="-457200">
              <a:buFont typeface="Arial" panose="020B0604020202020204" pitchFamily="34" charset="0"/>
              <a:buChar char="•"/>
              <a:tabLst>
                <a:tab pos="457200" algn="l"/>
              </a:tabLst>
            </a:pPr>
            <a:r>
              <a:rPr lang="en-US" b="1" i="0" dirty="0"/>
              <a:t>Discuss</a:t>
            </a:r>
            <a:r>
              <a:rPr lang="en-US" i="0" dirty="0"/>
              <a:t> the reasons for arthropod success and abundance.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Subphylum Chelicerata</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r>
              <a:rPr lang="en-US" sz="2000" dirty="0"/>
              <a:t>Ingest food using preoral cavity formed by chelicerae and pedipalps</a:t>
            </a:r>
          </a:p>
          <a:p>
            <a:r>
              <a:rPr lang="en-US" sz="2000" dirty="0"/>
              <a:t>May secrete digestive enzymes to predigest food before ingesting it</a:t>
            </a:r>
          </a:p>
          <a:p>
            <a:r>
              <a:rPr lang="en-US" sz="2000" dirty="0"/>
              <a:t>Parasitic chelicerates (e.g., ticks and mites) have blood-sucking apparatuses</a:t>
            </a:r>
          </a:p>
          <a:p>
            <a:r>
              <a:rPr lang="en-US" sz="2000" dirty="0"/>
              <a:t>Have open circulatory system with heart that pumps hemolymph (fluid analogous to blood in animals with open circulatory systems) in hemocoel</a:t>
            </a:r>
          </a:p>
          <a:p>
            <a:pPr lvl="1"/>
            <a:r>
              <a:rPr lang="en-US" sz="2000" dirty="0"/>
              <a:t>Hemolymph contains respiratory pigment hemocyanin (copper-containing oxygen transport protein)</a:t>
            </a:r>
          </a:p>
          <a:p>
            <a:r>
              <a:rPr lang="en-US" sz="2000" dirty="0"/>
              <a:t>Aquatic chelicerates (e.g., horseshoe crabs) have gills to get oxygen and release carbon dioxide</a:t>
            </a:r>
          </a:p>
          <a:p>
            <a:r>
              <a:rPr lang="en-US" sz="2000" dirty="0"/>
              <a:t>Terrestrial chelicerates have either tracheae or book lungs to exchange gases</a:t>
            </a:r>
          </a:p>
          <a:p>
            <a:r>
              <a:rPr lang="en-US" sz="2000" dirty="0"/>
              <a:t>Nervous system consists of brain and two ventral nerve cords</a:t>
            </a:r>
          </a:p>
          <a:p>
            <a:r>
              <a:rPr lang="en-US" sz="2000" dirty="0"/>
              <a:t>Dioecious (sexes are separate)</a:t>
            </a:r>
          </a:p>
          <a:p>
            <a:r>
              <a:rPr lang="en-US" sz="2000" dirty="0"/>
              <a:t>Use external or internal fertilization depending on species and habitat</a:t>
            </a:r>
          </a:p>
          <a:p>
            <a:r>
              <a:rPr lang="en-US" sz="2000" dirty="0"/>
              <a:t>Parental care ranges from none to prolonged care</a:t>
            </a:r>
            <a:endParaRPr lang="en-US" sz="2000" dirty="0">
              <a:solidFill>
                <a:srgbClr val="0000FF"/>
              </a:solidFill>
            </a:endParaRPr>
          </a:p>
        </p:txBody>
      </p:sp>
    </p:spTree>
    <p:extLst>
      <p:ext uri="{BB962C8B-B14F-4D97-AF65-F5344CB8AC3E}">
        <p14:creationId xmlns:p14="http://schemas.microsoft.com/office/powerpoint/2010/main" val="4239253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Subphylum Myriapoda</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r>
              <a:rPr lang="en-US" b="1" dirty="0"/>
              <a:t>Myriapods</a:t>
            </a:r>
            <a:r>
              <a:rPr lang="en-US" dirty="0"/>
              <a:t>: arthropods with numerous legs; the number of legs varies from 10 to 750 </a:t>
            </a:r>
          </a:p>
          <a:p>
            <a:r>
              <a:rPr lang="en-US" dirty="0"/>
              <a:t>Includes 16,000 species; most commonly found are millipedes and centipedes</a:t>
            </a:r>
          </a:p>
          <a:p>
            <a:r>
              <a:rPr lang="en-US" dirty="0"/>
              <a:t>Primarily terrestrial and prefer humid environments</a:t>
            </a:r>
          </a:p>
          <a:p>
            <a:r>
              <a:rPr lang="en-US" dirty="0"/>
              <a:t>Ancient myriapods (or myriapod-like arthropods) from Silurian to Carboniferous grew up to 10 feet but are all now extinct</a:t>
            </a:r>
          </a:p>
          <a:p>
            <a:r>
              <a:rPr lang="en-US" dirty="0"/>
              <a:t>Found in moist soils, decaying biological material, and leaf litter</a:t>
            </a:r>
          </a:p>
        </p:txBody>
      </p:sp>
    </p:spTree>
    <p:extLst>
      <p:ext uri="{BB962C8B-B14F-4D97-AF65-F5344CB8AC3E}">
        <p14:creationId xmlns:p14="http://schemas.microsoft.com/office/powerpoint/2010/main" val="641989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Subphylum Myriapoda</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pPr>
            <a:r>
              <a:rPr lang="en-US" sz="2400" dirty="0"/>
              <a:t>Divided into four classes: Chilopoda, Symphyla, Diplopoda, and Pauropoda</a:t>
            </a:r>
          </a:p>
          <a:p>
            <a:r>
              <a:rPr lang="en-US" sz="2400" dirty="0"/>
              <a:t>Chilopoda:</a:t>
            </a:r>
          </a:p>
          <a:p>
            <a:pPr lvl="1"/>
            <a:r>
              <a:rPr lang="en-US" sz="2400" dirty="0"/>
              <a:t>Example: Centipedes (e.g., </a:t>
            </a:r>
            <a:r>
              <a:rPr lang="en-US" sz="2400" i="1" dirty="0"/>
              <a:t>Scutigera coleoptrata</a:t>
            </a:r>
            <a:r>
              <a:rPr lang="en-US" sz="2400" dirty="0"/>
              <a:t>) </a:t>
            </a:r>
          </a:p>
          <a:p>
            <a:pPr lvl="2"/>
            <a:r>
              <a:rPr lang="en-US" dirty="0"/>
              <a:t>Bear one pair of legs per segment, have mandibles as mouthparts, and somewhat dorsoventrally flattened</a:t>
            </a:r>
          </a:p>
          <a:p>
            <a:pPr lvl="2"/>
            <a:r>
              <a:rPr lang="en-US" dirty="0"/>
              <a:t>Legs in first segment modified to form forcipules that deliver poison to prey (e.g., spiders and cockroaches)</a:t>
            </a:r>
          </a:p>
          <a:p>
            <a:r>
              <a:rPr lang="en-US" sz="2400" dirty="0"/>
              <a:t>Symphyla:</a:t>
            </a:r>
          </a:p>
          <a:p>
            <a:pPr lvl="1"/>
            <a:r>
              <a:rPr lang="en-US" sz="2400" dirty="0"/>
              <a:t>Similar to centipedes but lack poison claws and are vegetarian</a:t>
            </a:r>
          </a:p>
        </p:txBody>
      </p:sp>
    </p:spTree>
    <p:extLst>
      <p:ext uri="{BB962C8B-B14F-4D97-AF65-F5344CB8AC3E}">
        <p14:creationId xmlns:p14="http://schemas.microsoft.com/office/powerpoint/2010/main" val="2719378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Subphylum Myriapoda</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xfrm>
            <a:off x="34332" y="1086059"/>
            <a:ext cx="8652468" cy="2834640"/>
          </a:xfrm>
          <a:prstGeom prst="rect">
            <a:avLst/>
          </a:prstGeom>
        </p:spPr>
        <p:txBody>
          <a:bodyPr>
            <a:noAutofit/>
          </a:bodyPr>
          <a:lstStyle/>
          <a:p>
            <a:pPr lvl="1"/>
            <a:r>
              <a:rPr lang="en-US" sz="1800" dirty="0"/>
              <a:t>Diplopoda:</a:t>
            </a:r>
          </a:p>
          <a:p>
            <a:pPr lvl="2"/>
            <a:r>
              <a:rPr lang="en-US" sz="1800" dirty="0"/>
              <a:t>Example: Millipedes</a:t>
            </a:r>
          </a:p>
          <a:p>
            <a:pPr lvl="3">
              <a:buFont typeface="Arial" panose="020B0604020202020204" pitchFamily="34" charset="0"/>
              <a:buChar char="•"/>
            </a:pPr>
            <a:r>
              <a:rPr lang="en-US" sz="1800" dirty="0"/>
              <a:t>Two pairs of legs per diplosegment (feature that results from embryonic fusion of adjacent pair of body segments)</a:t>
            </a:r>
          </a:p>
          <a:p>
            <a:pPr lvl="3">
              <a:buFont typeface="Arial" panose="020B0604020202020204" pitchFamily="34" charset="0"/>
              <a:buChar char="•"/>
            </a:pPr>
            <a:r>
              <a:rPr lang="en-US" sz="1800" dirty="0"/>
              <a:t>Usually rounder in cross section than centipedes</a:t>
            </a:r>
          </a:p>
          <a:p>
            <a:pPr lvl="3">
              <a:buFont typeface="Arial" panose="020B0604020202020204" pitchFamily="34" charset="0"/>
              <a:buChar char="•"/>
            </a:pPr>
            <a:r>
              <a:rPr lang="en-US" sz="1800" dirty="0"/>
              <a:t>Herbivores or detritivores</a:t>
            </a:r>
          </a:p>
          <a:p>
            <a:pPr lvl="3">
              <a:buFont typeface="Arial" panose="020B0604020202020204" pitchFamily="34" charset="0"/>
              <a:buChar char="•"/>
            </a:pPr>
            <a:r>
              <a:rPr lang="en-US" sz="1800" dirty="0"/>
              <a:t>Have visibly more legs compared to centipedes but do not have 1,000 legs</a:t>
            </a:r>
          </a:p>
          <a:p>
            <a:pPr lvl="1"/>
            <a:r>
              <a:rPr lang="en-US" sz="1800" dirty="0"/>
              <a:t>Pauropoda:</a:t>
            </a:r>
          </a:p>
          <a:p>
            <a:pPr lvl="2"/>
            <a:r>
              <a:rPr lang="en-US" sz="1800" dirty="0"/>
              <a:t>Similar to millipedes but have fewer segments</a:t>
            </a:r>
            <a:endParaRPr lang="en-US" sz="1800" dirty="0">
              <a:solidFill>
                <a:srgbClr val="0000FF"/>
              </a:solidFill>
            </a:endParaRPr>
          </a:p>
        </p:txBody>
      </p:sp>
      <p:sp>
        <p:nvSpPr>
          <p:cNvPr id="4" name="Caption 1">
            <a:extLst>
              <a:ext uri="{FF2B5EF4-FFF2-40B4-BE49-F238E27FC236}">
                <a16:creationId xmlns:a16="http://schemas.microsoft.com/office/drawing/2014/main" id="{1094ECFF-FBE2-392D-BF30-DFB952A6AC15}"/>
              </a:ext>
              <a:ext uri="{C183D7F6-B498-43B3-948B-1728B52AA6E4}">
                <adec:decorative xmlns:adec="http://schemas.microsoft.com/office/drawing/2017/decorative" val="0"/>
              </a:ext>
            </a:extLst>
          </p:cNvPr>
          <p:cNvSpPr txBox="1"/>
          <p:nvPr/>
        </p:nvSpPr>
        <p:spPr>
          <a:xfrm>
            <a:off x="457200" y="4581832"/>
            <a:ext cx="3135745" cy="1384995"/>
          </a:xfrm>
          <a:prstGeom prst="rect">
            <a:avLst/>
          </a:prstGeom>
          <a:noFill/>
        </p:spPr>
        <p:txBody>
          <a:bodyPr wrap="square" rtlCol="0">
            <a:spAutoFit/>
          </a:bodyPr>
          <a:lstStyle/>
          <a:p>
            <a:r>
              <a:rPr lang="en-US" sz="1400" b="1" dirty="0"/>
              <a:t>28.6 Figure 6: </a:t>
            </a:r>
            <a:r>
              <a:rPr lang="en-US" sz="1400" dirty="0"/>
              <a:t>(a) The centipede </a:t>
            </a:r>
            <a:r>
              <a:rPr lang="en-US" sz="1400" i="1" dirty="0"/>
              <a:t>Scutigera coleoptrata </a:t>
            </a:r>
            <a:r>
              <a:rPr lang="en-US" sz="1400" dirty="0"/>
              <a:t>has up to 15 pairs of legs. (b) The North American millipede </a:t>
            </a:r>
            <a:r>
              <a:rPr lang="en-US" sz="1400" i="1" dirty="0"/>
              <a:t>Narceus americanus </a:t>
            </a:r>
            <a:r>
              <a:rPr lang="en-US" sz="1400" dirty="0"/>
              <a:t>bears many legs, although not a thousand, as its name might suggest.</a:t>
            </a:r>
          </a:p>
        </p:txBody>
      </p:sp>
      <p:pic>
        <p:nvPicPr>
          <p:cNvPr id="2" name="Content Placeholder 6" descr="Two images: (a) shows a centipede with very long legs; (b) shows a millipede with very short legs.">
            <a:extLst>
              <a:ext uri="{FF2B5EF4-FFF2-40B4-BE49-F238E27FC236}">
                <a16:creationId xmlns:a16="http://schemas.microsoft.com/office/drawing/2014/main" id="{94C375A7-188D-63F8-29A7-6E9CC2CD0C0D}"/>
              </a:ext>
            </a:extLst>
          </p:cNvPr>
          <p:cNvPicPr>
            <a:picLocks noChangeAspect="1"/>
          </p:cNvPicPr>
          <p:nvPr/>
        </p:nvPicPr>
        <p:blipFill>
          <a:blip r:embed="rId2"/>
          <a:srcRect l="926" t="10950" r="926" b="9165"/>
          <a:stretch/>
        </p:blipFill>
        <p:spPr>
          <a:xfrm>
            <a:off x="3592945" y="4359726"/>
            <a:ext cx="5105400" cy="1555966"/>
          </a:xfrm>
          <a:prstGeom prst="rect">
            <a:avLst/>
          </a:prstGeom>
        </p:spPr>
      </p:pic>
      <p:sp>
        <p:nvSpPr>
          <p:cNvPr id="5" name="Photo Credit 1">
            <a:extLst>
              <a:ext uri="{FF2B5EF4-FFF2-40B4-BE49-F238E27FC236}">
                <a16:creationId xmlns:a16="http://schemas.microsoft.com/office/drawing/2014/main" id="{700BC1DC-C8B4-9B1E-9ED6-47A757AF150C}"/>
              </a:ext>
            </a:extLst>
          </p:cNvPr>
          <p:cNvSpPr txBox="1"/>
          <p:nvPr/>
        </p:nvSpPr>
        <p:spPr>
          <a:xfrm>
            <a:off x="2286000" y="6034430"/>
            <a:ext cx="4572000" cy="338554"/>
          </a:xfrm>
          <a:prstGeom prst="rect">
            <a:avLst/>
          </a:prstGeom>
          <a:noFill/>
        </p:spPr>
        <p:txBody>
          <a:bodyPr wrap="square">
            <a:spAutoFit/>
          </a:bodyPr>
          <a:lstStyle/>
          <a:p>
            <a:pPr algn="ctr"/>
            <a:r>
              <a:rPr lang="en-US" sz="800" dirty="0"/>
              <a:t>Bruce Marlin on Wikimedia Commons. "Centipede."</a:t>
            </a:r>
          </a:p>
          <a:p>
            <a:pPr algn="ctr"/>
            <a:r>
              <a:rPr lang="en-US" sz="800" dirty="0"/>
              <a:t>Micha L. Rieser on Wikimedia Commons. "Millipede."</a:t>
            </a:r>
          </a:p>
        </p:txBody>
      </p:sp>
    </p:spTree>
    <p:extLst>
      <p:ext uri="{BB962C8B-B14F-4D97-AF65-F5344CB8AC3E}">
        <p14:creationId xmlns:p14="http://schemas.microsoft.com/office/powerpoint/2010/main" val="1668794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Subphylum Crustacea</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529840"/>
          </a:xfrm>
          <a:prstGeom prst="rect">
            <a:avLst/>
          </a:prstGeom>
        </p:spPr>
        <p:txBody>
          <a:bodyPr>
            <a:normAutofit fontScale="85000" lnSpcReduction="20000"/>
          </a:bodyPr>
          <a:lstStyle/>
          <a:p>
            <a:r>
              <a:rPr lang="en-US" sz="2400" b="1" dirty="0"/>
              <a:t>Crustaceans</a:t>
            </a:r>
            <a:r>
              <a:rPr lang="en-US" sz="2400" dirty="0"/>
              <a:t>: most dominant aquatic (both freshwater and marine) arthropods</a:t>
            </a:r>
          </a:p>
          <a:p>
            <a:r>
              <a:rPr lang="en-US" sz="2400" dirty="0"/>
              <a:t>Total number of marine crustaceans: 70,000 species</a:t>
            </a:r>
          </a:p>
          <a:p>
            <a:pPr lvl="1"/>
            <a:r>
              <a:rPr lang="en-US" sz="2400" dirty="0"/>
              <a:t>Examples: Krill, shrimp, lobsters, crabs, and crayfish</a:t>
            </a:r>
          </a:p>
          <a:p>
            <a:r>
              <a:rPr lang="en-US" sz="2400" dirty="0"/>
              <a:t>Number of terrestrial crustacean species</a:t>
            </a:r>
          </a:p>
          <a:p>
            <a:pPr lvl="1"/>
            <a:r>
              <a:rPr lang="en-US" sz="2400" dirty="0"/>
              <a:t>Examples: Wood lice or pill bugs (</a:t>
            </a:r>
            <a:r>
              <a:rPr lang="en-US" sz="2400" i="1" dirty="0"/>
              <a:t>Armadillidium </a:t>
            </a:r>
            <a:r>
              <a:rPr lang="en-US" sz="2400" dirty="0"/>
              <a:t>spp.), roly-polies, potato bugs, isopods</a:t>
            </a:r>
          </a:p>
          <a:p>
            <a:pPr lvl="1"/>
            <a:r>
              <a:rPr lang="en-US" sz="2400" dirty="0"/>
              <a:t>Relatively low number of terrestrial species</a:t>
            </a:r>
          </a:p>
        </p:txBody>
      </p:sp>
      <p:sp>
        <p:nvSpPr>
          <p:cNvPr id="4" name="Caption 1">
            <a:extLst>
              <a:ext uri="{FF2B5EF4-FFF2-40B4-BE49-F238E27FC236}">
                <a16:creationId xmlns:a16="http://schemas.microsoft.com/office/drawing/2014/main" id="{5907ADAE-0522-2BB8-050F-97DA500F18ED}"/>
              </a:ext>
              <a:ext uri="{C183D7F6-B498-43B3-948B-1728B52AA6E4}">
                <adec:decorative xmlns:adec="http://schemas.microsoft.com/office/drawing/2017/decorative" val="0"/>
              </a:ext>
            </a:extLst>
          </p:cNvPr>
          <p:cNvSpPr txBox="1"/>
          <p:nvPr/>
        </p:nvSpPr>
        <p:spPr>
          <a:xfrm>
            <a:off x="121836" y="4697848"/>
            <a:ext cx="2171700" cy="1169551"/>
          </a:xfrm>
          <a:prstGeom prst="rect">
            <a:avLst/>
          </a:prstGeom>
          <a:noFill/>
        </p:spPr>
        <p:txBody>
          <a:bodyPr wrap="square" rtlCol="0">
            <a:spAutoFit/>
          </a:bodyPr>
          <a:lstStyle/>
          <a:p>
            <a:r>
              <a:rPr lang="en-US" sz="1400" b="1" dirty="0"/>
              <a:t>28.6 Figure 7: </a:t>
            </a:r>
            <a:r>
              <a:rPr lang="en-US" sz="1400" dirty="0"/>
              <a:t>The (a) crab and (b) krill are both aquatic crustaceans. The (c) pill bug </a:t>
            </a:r>
            <a:r>
              <a:rPr lang="en-US" sz="1400" i="1" dirty="0"/>
              <a:t>Armadillidium</a:t>
            </a:r>
            <a:r>
              <a:rPr lang="en-US" sz="1400" dirty="0"/>
              <a:t> is a terrestrial crustacean.</a:t>
            </a:r>
          </a:p>
        </p:txBody>
      </p:sp>
      <p:pic>
        <p:nvPicPr>
          <p:cNvPr id="2" name="Content Placeholder 6" descr="Three images of crustaceans">
            <a:extLst>
              <a:ext uri="{FF2B5EF4-FFF2-40B4-BE49-F238E27FC236}">
                <a16:creationId xmlns:a16="http://schemas.microsoft.com/office/drawing/2014/main" id="{BFC3007F-9B6B-987C-F55F-05296DA1B5C9}"/>
              </a:ext>
            </a:extLst>
          </p:cNvPr>
          <p:cNvPicPr>
            <a:picLocks noChangeAspect="1"/>
          </p:cNvPicPr>
          <p:nvPr/>
        </p:nvPicPr>
        <p:blipFill>
          <a:blip r:embed="rId2"/>
          <a:srcRect l="926" t="11690" r="926" b="10532"/>
          <a:stretch/>
        </p:blipFill>
        <p:spPr>
          <a:xfrm>
            <a:off x="2362199" y="4114800"/>
            <a:ext cx="6634835" cy="1752599"/>
          </a:xfrm>
          <a:prstGeom prst="rect">
            <a:avLst/>
          </a:prstGeom>
        </p:spPr>
      </p:pic>
      <p:sp>
        <p:nvSpPr>
          <p:cNvPr id="5" name="Photo Credit 1">
            <a:extLst>
              <a:ext uri="{FF2B5EF4-FFF2-40B4-BE49-F238E27FC236}">
                <a16:creationId xmlns:a16="http://schemas.microsoft.com/office/drawing/2014/main" id="{97456E6B-D731-2B47-2758-472E427E2857}"/>
              </a:ext>
            </a:extLst>
          </p:cNvPr>
          <p:cNvSpPr txBox="1"/>
          <p:nvPr/>
        </p:nvSpPr>
        <p:spPr>
          <a:xfrm>
            <a:off x="2286000" y="6019800"/>
            <a:ext cx="4572000" cy="461665"/>
          </a:xfrm>
          <a:prstGeom prst="rect">
            <a:avLst/>
          </a:prstGeom>
          <a:noFill/>
        </p:spPr>
        <p:txBody>
          <a:bodyPr wrap="square">
            <a:spAutoFit/>
          </a:bodyPr>
          <a:lstStyle/>
          <a:p>
            <a:pPr algn="ctr"/>
            <a:r>
              <a:rPr lang="en-US" sz="800" dirty="0"/>
              <a:t>MasterfulNerd on Wikimedia Commons. "Sally lightfoot crab."</a:t>
            </a:r>
          </a:p>
          <a:p>
            <a:pPr algn="ctr"/>
            <a:r>
              <a:rPr lang="en-US" sz="800" dirty="0"/>
              <a:t>Krill666 on Wikimedia Commons. "Krill."</a:t>
            </a:r>
          </a:p>
          <a:p>
            <a:pPr algn="ctr"/>
            <a:r>
              <a:rPr lang="en-US" sz="800" dirty="0"/>
              <a:t>Franco Folini on Wikimedia Commons. "Pill bug."</a:t>
            </a:r>
          </a:p>
        </p:txBody>
      </p:sp>
    </p:spTree>
    <p:extLst>
      <p:ext uri="{BB962C8B-B14F-4D97-AF65-F5344CB8AC3E}">
        <p14:creationId xmlns:p14="http://schemas.microsoft.com/office/powerpoint/2010/main" val="1925889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Subphylum Crustacea</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pPr marL="0" indent="0">
              <a:buNone/>
            </a:pPr>
            <a:r>
              <a:rPr lang="en-US" dirty="0"/>
              <a:t>Have two pairs of antennae, mandibles as mouthparts, and biramous appendages</a:t>
            </a:r>
          </a:p>
          <a:p>
            <a:r>
              <a:rPr lang="en-US" b="1" dirty="0"/>
              <a:t>Biramous</a:t>
            </a:r>
            <a:r>
              <a:rPr lang="en-US" dirty="0"/>
              <a:t>: referring to two branches per appendage</a:t>
            </a:r>
          </a:p>
          <a:p>
            <a:r>
              <a:rPr lang="en-US" dirty="0"/>
              <a:t>Legs are formed in two parts called endopods and exopods (superficially distinct from uniramous legs of myriapods and hexapods)</a:t>
            </a:r>
          </a:p>
          <a:p>
            <a:pPr lvl="1"/>
            <a:r>
              <a:rPr lang="en-US" b="1" dirty="0"/>
              <a:t>Uniramous</a:t>
            </a:r>
            <a:r>
              <a:rPr lang="en-US" dirty="0"/>
              <a:t>: referring to one branch per appendage</a:t>
            </a:r>
          </a:p>
          <a:p>
            <a:r>
              <a:rPr lang="en-US" dirty="0"/>
              <a:t>Biramous appendages also seen in trilobites, so likely ancestral, inherited trait of arthropods</a:t>
            </a:r>
          </a:p>
          <a:p>
            <a:r>
              <a:rPr lang="en-US" dirty="0"/>
              <a:t>Arthropods described as uniramous or biramous but descriptive only and do not reflect evolutionary relationships other than all jointed legs of arthropods sharing common ancestry</a:t>
            </a:r>
          </a:p>
        </p:txBody>
      </p:sp>
    </p:spTree>
    <p:extLst>
      <p:ext uri="{BB962C8B-B14F-4D97-AF65-F5344CB8AC3E}">
        <p14:creationId xmlns:p14="http://schemas.microsoft.com/office/powerpoint/2010/main" val="634811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28.6 Figure 8</a:t>
            </a:r>
            <a:endParaRPr lang="en-US" sz="3200" dirty="0">
              <a:solidFill>
                <a:schemeClr val="accent1"/>
              </a:solidFill>
            </a:endParaRPr>
          </a:p>
        </p:txBody>
      </p:sp>
      <p:sp>
        <p:nvSpPr>
          <p:cNvPr id="6" name="Photo Credit 1">
            <a:extLst>
              <a:ext uri="{FF2B5EF4-FFF2-40B4-BE49-F238E27FC236}">
                <a16:creationId xmlns:a16="http://schemas.microsoft.com/office/drawing/2014/main" id="{D3BDB5B0-39AC-1C3E-EFD5-591B36D6D21F}"/>
              </a:ext>
            </a:extLst>
          </p:cNvPr>
          <p:cNvSpPr txBox="1"/>
          <p:nvPr/>
        </p:nvSpPr>
        <p:spPr>
          <a:xfrm>
            <a:off x="2286000" y="5760720"/>
            <a:ext cx="4572000" cy="215444"/>
          </a:xfrm>
          <a:prstGeom prst="rect">
            <a:avLst/>
          </a:prstGeom>
          <a:noFill/>
        </p:spPr>
        <p:txBody>
          <a:bodyPr wrap="square">
            <a:spAutoFit/>
          </a:bodyPr>
          <a:lstStyle/>
          <a:p>
            <a:pPr algn="ctr"/>
            <a:r>
              <a:rPr lang="en-US" sz="800" dirty="0"/>
              <a:t>CNX OpenStax on Wikimedia Commons. "Arthropod appendages."</a:t>
            </a:r>
          </a:p>
        </p:txBody>
      </p:sp>
      <p:pic>
        <p:nvPicPr>
          <p:cNvPr id="2" name="Content Placeholder 6" descr="Two images: (a) shows a crayfish leg and (b) shows an insect leg. Image (a) is an illustration that shows the biramous, or two-branched, leg of a crayfish. Image (b) is an illustration that shows the uniramous, or one-branched, leg of an insect with labels for each section. From proximal to distal, the coxa is the portion of the leg that attaches to the body. The trochanter is small and round and attaches to the coxa. Attached to the trochanter is the femur, the largest part of the leg. It is long and somewhat oval in shape. Connected to the femur is the tibia, which resembles the femur in shape but is much thinner. At the end of the tibia, and the leg as a whole, is the tarsus section.">
            <a:extLst>
              <a:ext uri="{FF2B5EF4-FFF2-40B4-BE49-F238E27FC236}">
                <a16:creationId xmlns:a16="http://schemas.microsoft.com/office/drawing/2014/main" id="{DC3A7210-0519-6D09-D6C2-2685430B8671}"/>
              </a:ext>
            </a:extLst>
          </p:cNvPr>
          <p:cNvPicPr>
            <a:picLocks noGrp="1" noChangeAspect="1"/>
          </p:cNvPicPr>
          <p:nvPr>
            <p:ph idx="1"/>
          </p:nvPr>
        </p:nvPicPr>
        <p:blipFill>
          <a:blip r:embed="rId3"/>
          <a:srcRect t="5347" b="4653"/>
          <a:stretch/>
        </p:blipFill>
        <p:spPr>
          <a:xfrm>
            <a:off x="1748367" y="1219200"/>
            <a:ext cx="5647265" cy="4419600"/>
          </a:xfrm>
        </p:spPr>
      </p:pic>
    </p:spTree>
    <p:extLst>
      <p:ext uri="{BB962C8B-B14F-4D97-AF65-F5344CB8AC3E}">
        <p14:creationId xmlns:p14="http://schemas.microsoft.com/office/powerpoint/2010/main" val="3372002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Subphylum Crustacea</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r>
              <a:rPr lang="en-US" sz="2400" b="1" dirty="0"/>
              <a:t>Cephalothorax</a:t>
            </a:r>
            <a:r>
              <a:rPr lang="en-US" sz="2400" dirty="0"/>
              <a:t>: fused head and thorax in some species; covered by plate called carapace</a:t>
            </a:r>
          </a:p>
          <a:p>
            <a:pPr lvl="1"/>
            <a:r>
              <a:rPr lang="en-US" sz="2400" dirty="0"/>
              <a:t>Produces body plan comprising two tagmata: cephalothorax and abdomen</a:t>
            </a:r>
          </a:p>
          <a:p>
            <a:r>
              <a:rPr lang="en-US" sz="2400" dirty="0"/>
              <a:t>Have chitinous exoskeleton shed by molting and ecdysis whenever animal increases in size or continues to next stage of development</a:t>
            </a:r>
          </a:p>
          <a:p>
            <a:pPr lvl="1"/>
            <a:r>
              <a:rPr lang="en-US" sz="2400" dirty="0"/>
              <a:t>Infused with calcium carbonate, making them stronger than other arthropods</a:t>
            </a:r>
          </a:p>
          <a:p>
            <a:r>
              <a:rPr lang="en-US" sz="2400" dirty="0"/>
              <a:t>Have open circulatory system where blood is pumped into hemocoel by dorsally located heart</a:t>
            </a:r>
          </a:p>
          <a:p>
            <a:r>
              <a:rPr lang="en-US" sz="2400" dirty="0"/>
              <a:t>Respiratory systems:</a:t>
            </a:r>
          </a:p>
          <a:p>
            <a:pPr lvl="1"/>
            <a:r>
              <a:rPr lang="en-US" sz="2400" dirty="0"/>
              <a:t>Hemocyanin is major respiratory pigment in crustaceans</a:t>
            </a:r>
          </a:p>
          <a:p>
            <a:pPr lvl="1"/>
            <a:r>
              <a:rPr lang="en-US" sz="2400" dirty="0"/>
              <a:t>Hemoglobin found in a few species</a:t>
            </a:r>
          </a:p>
          <a:p>
            <a:pPr lvl="1"/>
            <a:r>
              <a:rPr lang="en-US" sz="2400" dirty="0"/>
              <a:t>Hemocyanin and hemoglobin both dissolved in hemolymph rather than carried in cells</a:t>
            </a:r>
          </a:p>
        </p:txBody>
      </p:sp>
    </p:spTree>
    <p:extLst>
      <p:ext uri="{BB962C8B-B14F-4D97-AF65-F5344CB8AC3E}">
        <p14:creationId xmlns:p14="http://schemas.microsoft.com/office/powerpoint/2010/main" val="4080555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28.6 Figure 9</a:t>
            </a:r>
            <a:endParaRPr lang="en-US" sz="3200" dirty="0">
              <a:solidFill>
                <a:schemeClr val="accent1"/>
              </a:solidFill>
            </a:endParaRPr>
          </a:p>
        </p:txBody>
      </p:sp>
      <p:pic>
        <p:nvPicPr>
          <p:cNvPr id="2" name="Content Placeholder 6" descr="Shown is an illustration of a lobster and its internal organs, which include a heart, liver, stomach, esophagus, brain, nerve tree, intestines, reproductive glands, muscles, blood vessels, and anus. The exterior of the lobster shows claws, antennae, a compound eye, mandible, and mouth.">
            <a:extLst>
              <a:ext uri="{FF2B5EF4-FFF2-40B4-BE49-F238E27FC236}">
                <a16:creationId xmlns:a16="http://schemas.microsoft.com/office/drawing/2014/main" id="{2E8DE05F-861D-1645-5101-518F23C1529E}"/>
              </a:ext>
            </a:extLst>
          </p:cNvPr>
          <p:cNvPicPr>
            <a:picLocks noGrp="1" noChangeAspect="1"/>
          </p:cNvPicPr>
          <p:nvPr>
            <p:ph idx="1"/>
          </p:nvPr>
        </p:nvPicPr>
        <p:blipFill>
          <a:blip r:embed="rId3"/>
          <a:srcRect t="5334" b="6334"/>
          <a:stretch/>
        </p:blipFill>
        <p:spPr>
          <a:xfrm>
            <a:off x="457200" y="1524000"/>
            <a:ext cx="8229600" cy="4038600"/>
          </a:xfrm>
        </p:spPr>
      </p:pic>
    </p:spTree>
    <p:extLst>
      <p:ext uri="{BB962C8B-B14F-4D97-AF65-F5344CB8AC3E}">
        <p14:creationId xmlns:p14="http://schemas.microsoft.com/office/powerpoint/2010/main" val="2057818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Subphylum Crustacea</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4587240"/>
          </a:xfrm>
          <a:prstGeom prst="rect">
            <a:avLst/>
          </a:prstGeom>
        </p:spPr>
        <p:txBody>
          <a:bodyPr>
            <a:normAutofit lnSpcReduction="10000"/>
          </a:bodyPr>
          <a:lstStyle/>
          <a:p>
            <a:r>
              <a:rPr lang="en-US" dirty="0"/>
              <a:t>Most are dioecious, but some (e.g., barnacles) are hermaphrodites or serial hermaphrodites</a:t>
            </a:r>
          </a:p>
          <a:p>
            <a:pPr lvl="1"/>
            <a:r>
              <a:rPr lang="en-US" b="1" dirty="0"/>
              <a:t>Hermaphrodite</a:t>
            </a:r>
            <a:r>
              <a:rPr lang="en-US" dirty="0"/>
              <a:t>: referring to an animal where both male and female gonads are present in the same individual</a:t>
            </a:r>
          </a:p>
          <a:p>
            <a:pPr lvl="1"/>
            <a:r>
              <a:rPr lang="en-US" dirty="0"/>
              <a:t>Serial hermaphroditism: Where gonad can switch from producing sperm to ova</a:t>
            </a:r>
          </a:p>
          <a:p>
            <a:r>
              <a:rPr lang="en-US" dirty="0"/>
              <a:t>Fertilized eggs held within female or released in water</a:t>
            </a:r>
          </a:p>
          <a:p>
            <a:r>
              <a:rPr lang="en-US" dirty="0"/>
              <a:t>Terrestrial species seek out damp spaces to lay eggs</a:t>
            </a:r>
          </a:p>
        </p:txBody>
      </p:sp>
    </p:spTree>
    <p:extLst>
      <p:ext uri="{BB962C8B-B14F-4D97-AF65-F5344CB8AC3E}">
        <p14:creationId xmlns:p14="http://schemas.microsoft.com/office/powerpoint/2010/main" val="127390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Arthropods (Superphylum Ecdysozoa)</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a:bodyPr>
          <a:lstStyle/>
          <a:p>
            <a:r>
              <a:rPr lang="en-US" b="1" dirty="0"/>
              <a:t>Arthropoda</a:t>
            </a:r>
            <a:r>
              <a:rPr lang="en-US" dirty="0"/>
              <a:t>: phylum of animals with jointed appendages; one of the most successful on the plant</a:t>
            </a:r>
          </a:p>
          <a:p>
            <a:r>
              <a:rPr lang="en-US" dirty="0"/>
              <a:t>Coelomate organisms characterized by chitinous exoskeleton and jointed appendages</a:t>
            </a:r>
          </a:p>
          <a:p>
            <a:r>
              <a:rPr lang="en-US" dirty="0"/>
              <a:t>Over 1 million species identified and estimated 1 million more unidentified</a:t>
            </a:r>
          </a:p>
          <a:p>
            <a:r>
              <a:rPr lang="en-US" dirty="0"/>
              <a:t>Undergo molting and ecdysis (shedding of exoskeleton) for growth</a:t>
            </a:r>
          </a:p>
          <a:p>
            <a:r>
              <a:rPr lang="en-US" dirty="0"/>
              <a:t>Eucoelomate and protostomic organisms</a:t>
            </a:r>
          </a:p>
          <a:p>
            <a:r>
              <a:rPr lang="en-US" dirty="0"/>
              <a:t>Often have complex life cycles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Subphylum Crustacea</a:t>
            </a:r>
            <a:r>
              <a:rPr lang="en-US" sz="1400" baseline="-25000" dirty="0"/>
              <a:t>5</a:t>
            </a:r>
            <a:endParaRPr lang="en-US" sz="3200" baseline="-25000" dirty="0">
              <a:solidFill>
                <a:schemeClr val="accent1"/>
              </a:solidFill>
            </a:endParaRPr>
          </a:p>
        </p:txBody>
      </p:sp>
      <p:sp>
        <p:nvSpPr>
          <p:cNvPr id="11267" name="Rectangle 3"/>
          <p:cNvSpPr>
            <a:spLocks noGrp="1"/>
          </p:cNvSpPr>
          <p:nvPr>
            <p:ph idx="1"/>
          </p:nvPr>
        </p:nvSpPr>
        <p:spPr>
          <a:xfrm>
            <a:off x="457200" y="1280161"/>
            <a:ext cx="8229600" cy="2606040"/>
          </a:xfrm>
          <a:prstGeom prst="rect">
            <a:avLst/>
          </a:prstGeom>
        </p:spPr>
        <p:txBody>
          <a:bodyPr>
            <a:normAutofit fontScale="77500" lnSpcReduction="20000"/>
          </a:bodyPr>
          <a:lstStyle/>
          <a:p>
            <a:r>
              <a:rPr lang="en-US" dirty="0"/>
              <a:t>Nauplius and zoea seen in aquatic crustaceans</a:t>
            </a:r>
          </a:p>
          <a:p>
            <a:pPr lvl="1"/>
            <a:r>
              <a:rPr lang="en-US" b="1" dirty="0"/>
              <a:t>Nauplius</a:t>
            </a:r>
            <a:r>
              <a:rPr lang="en-US" dirty="0"/>
              <a:t>: larval stage in the early development of crustaceans</a:t>
            </a:r>
          </a:p>
          <a:p>
            <a:pPr lvl="1"/>
            <a:r>
              <a:rPr lang="en-US" b="1" dirty="0"/>
              <a:t>Zoea</a:t>
            </a:r>
            <a:r>
              <a:rPr lang="en-US" dirty="0"/>
              <a:t>: larval stage in the early development of crustaceans</a:t>
            </a:r>
          </a:p>
          <a:p>
            <a:r>
              <a:rPr lang="en-US" dirty="0"/>
              <a:t>Cypris in barnacles</a:t>
            </a:r>
          </a:p>
          <a:p>
            <a:pPr lvl="1"/>
            <a:r>
              <a:rPr lang="en-US" b="1" dirty="0"/>
              <a:t>Cypris</a:t>
            </a:r>
            <a:r>
              <a:rPr lang="en-US" dirty="0"/>
              <a:t>: larval stage in the early development of crustaceans </a:t>
            </a:r>
          </a:p>
        </p:txBody>
      </p:sp>
      <p:sp>
        <p:nvSpPr>
          <p:cNvPr id="5" name="Caption 1">
            <a:extLst>
              <a:ext uri="{FF2B5EF4-FFF2-40B4-BE49-F238E27FC236}">
                <a16:creationId xmlns:a16="http://schemas.microsoft.com/office/drawing/2014/main" id="{145B00B6-E4A9-B0B8-6A0B-17FAD6A3D6E5}"/>
              </a:ext>
              <a:ext uri="{C183D7F6-B498-43B3-948B-1728B52AA6E4}">
                <adec:decorative xmlns:adec="http://schemas.microsoft.com/office/drawing/2017/decorative" val="0"/>
              </a:ext>
            </a:extLst>
          </p:cNvPr>
          <p:cNvSpPr txBox="1"/>
          <p:nvPr/>
        </p:nvSpPr>
        <p:spPr>
          <a:xfrm>
            <a:off x="173334" y="4565958"/>
            <a:ext cx="2971800" cy="1384995"/>
          </a:xfrm>
          <a:prstGeom prst="rect">
            <a:avLst/>
          </a:prstGeom>
          <a:noFill/>
        </p:spPr>
        <p:txBody>
          <a:bodyPr wrap="square" rtlCol="0">
            <a:spAutoFit/>
          </a:bodyPr>
          <a:lstStyle/>
          <a:p>
            <a:r>
              <a:rPr lang="en-US" sz="1400" b="1" dirty="0"/>
              <a:t>28.6 Figure 10: </a:t>
            </a:r>
            <a:r>
              <a:rPr lang="en-US" sz="1400" dirty="0"/>
              <a:t>All crustaceans go through different larval stages. Shown are (a) the nauplius larval stage of a tadpole shrimp, (b) the cypris larval stage of a barnacle, and (c) the zoea larval stage of a green crab.</a:t>
            </a:r>
          </a:p>
        </p:txBody>
      </p:sp>
      <p:pic>
        <p:nvPicPr>
          <p:cNvPr id="2" name="Content Placeholder 6" descr="Three micrographs of crustacean larval stages. Micrograph (a) shows a shrimp nauplius larva, which has a teardrop-shaped body with tentacles and long, frilly arms at the wide end. Micrograph (b) shows a barnacle cypris larva, which is similar in shape to a clam. Micrograph (c) shows a green crab zoea larva, which resembles a shrimp, with a large plated section covering its head, and its long tail tapering from broader to thinner.">
            <a:extLst>
              <a:ext uri="{FF2B5EF4-FFF2-40B4-BE49-F238E27FC236}">
                <a16:creationId xmlns:a16="http://schemas.microsoft.com/office/drawing/2014/main" id="{BB24FF76-1B77-2DDD-5386-F360AB9C4D25}"/>
              </a:ext>
            </a:extLst>
          </p:cNvPr>
          <p:cNvPicPr>
            <a:picLocks noChangeAspect="1"/>
          </p:cNvPicPr>
          <p:nvPr/>
        </p:nvPicPr>
        <p:blipFill>
          <a:blip r:embed="rId2"/>
          <a:srcRect l="1852" t="7480" r="927" b="7957"/>
          <a:stretch/>
        </p:blipFill>
        <p:spPr>
          <a:xfrm>
            <a:off x="3065168" y="3261738"/>
            <a:ext cx="5867400" cy="2608440"/>
          </a:xfrm>
          <a:prstGeom prst="rect">
            <a:avLst/>
          </a:prstGeom>
        </p:spPr>
      </p:pic>
      <p:sp>
        <p:nvSpPr>
          <p:cNvPr id="6" name="Photo Credit 1">
            <a:extLst>
              <a:ext uri="{FF2B5EF4-FFF2-40B4-BE49-F238E27FC236}">
                <a16:creationId xmlns:a16="http://schemas.microsoft.com/office/drawing/2014/main" id="{34BB2767-25CC-9C31-ABAE-E18C11F2DBA1}"/>
              </a:ext>
            </a:extLst>
          </p:cNvPr>
          <p:cNvSpPr txBox="1"/>
          <p:nvPr/>
        </p:nvSpPr>
        <p:spPr>
          <a:xfrm>
            <a:off x="2164539" y="6019800"/>
            <a:ext cx="4572000" cy="461665"/>
          </a:xfrm>
          <a:prstGeom prst="rect">
            <a:avLst/>
          </a:prstGeom>
          <a:noFill/>
        </p:spPr>
        <p:txBody>
          <a:bodyPr wrap="square">
            <a:spAutoFit/>
          </a:bodyPr>
          <a:lstStyle/>
          <a:p>
            <a:pPr algn="ctr"/>
            <a:r>
              <a:rPr lang="en-US" sz="800" dirty="0"/>
              <a:t>USGS on Wikimedia Commons. "Tadpole shrimp larva."</a:t>
            </a:r>
          </a:p>
          <a:p>
            <a:pPr algn="ctr"/>
            <a:r>
              <a:rPr lang="en-US" sz="800" dirty="0"/>
              <a:t>Mª. C. Mingorance Rodríguez on Wikimedia Commons. "Barnacle cypris larva."</a:t>
            </a:r>
          </a:p>
          <a:p>
            <a:pPr algn="ctr"/>
            <a:r>
              <a:rPr lang="en-US" sz="800" dirty="0"/>
              <a:t>Ernst Haeckel on Wikimedia Commons. "Green crab zoea larval stage."</a:t>
            </a:r>
          </a:p>
        </p:txBody>
      </p:sp>
    </p:spTree>
    <p:extLst>
      <p:ext uri="{BB962C8B-B14F-4D97-AF65-F5344CB8AC3E}">
        <p14:creationId xmlns:p14="http://schemas.microsoft.com/office/powerpoint/2010/main" val="1671250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1</a:t>
            </a:r>
            <a:endParaRPr lang="en-US" baseline="-25000" dirty="0"/>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1844040"/>
          </a:xfrm>
        </p:spPr>
        <p:txBody>
          <a:bodyPr/>
          <a:lstStyle/>
          <a:p>
            <a:r>
              <a:rPr lang="en-US" dirty="0"/>
              <a:t>Research some different crustaceans to determine their reproductive strategies. Then, come together as a group, and discuss why these variations might be advantageous to the different species.</a:t>
            </a:r>
          </a:p>
        </p:txBody>
      </p:sp>
    </p:spTree>
    <p:extLst>
      <p:ext uri="{BB962C8B-B14F-4D97-AF65-F5344CB8AC3E}">
        <p14:creationId xmlns:p14="http://schemas.microsoft.com/office/powerpoint/2010/main" val="2069639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Subphylum Crustacea</a:t>
            </a:r>
            <a:r>
              <a:rPr lang="en-US" sz="1400" baseline="-25000" dirty="0"/>
              <a:t>6</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4663440"/>
          </a:xfrm>
          <a:prstGeom prst="rect">
            <a:avLst/>
          </a:prstGeom>
        </p:spPr>
        <p:txBody>
          <a:bodyPr>
            <a:normAutofit fontScale="92500" lnSpcReduction="10000"/>
          </a:bodyPr>
          <a:lstStyle/>
          <a:p>
            <a:r>
              <a:rPr lang="en-US" dirty="0"/>
              <a:t>Possess brain formed by fusion of first three segmental ganglia and two compound eyes</a:t>
            </a:r>
          </a:p>
          <a:p>
            <a:r>
              <a:rPr lang="en-US" dirty="0"/>
              <a:t>Ventral nerve cord connects additional segmental ganglia</a:t>
            </a:r>
          </a:p>
          <a:p>
            <a:r>
              <a:rPr lang="en-US" dirty="0"/>
              <a:t>Most are carnivorous, but there are herbivorous, detritivorous, and endoparasitic species</a:t>
            </a:r>
          </a:p>
          <a:p>
            <a:pPr lvl="1"/>
            <a:r>
              <a:rPr lang="en-US" dirty="0"/>
              <a:t>Example: Endoparasite </a:t>
            </a:r>
            <a:r>
              <a:rPr lang="en-US" i="1" dirty="0"/>
              <a:t>Sacculina </a:t>
            </a:r>
            <a:r>
              <a:rPr lang="en-US" dirty="0"/>
              <a:t>spp. parasitizes crab host and destroys it after forcing host to incubate parasite's eggs</a:t>
            </a:r>
          </a:p>
          <a:p>
            <a:pPr lvl="1"/>
            <a:r>
              <a:rPr lang="en-US" dirty="0"/>
              <a:t>May also be cannibalistic when high populations are present</a:t>
            </a:r>
          </a:p>
        </p:txBody>
      </p:sp>
    </p:spTree>
    <p:extLst>
      <p:ext uri="{BB962C8B-B14F-4D97-AF65-F5344CB8AC3E}">
        <p14:creationId xmlns:p14="http://schemas.microsoft.com/office/powerpoint/2010/main" val="38928192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Subphylum Hexapoda</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381000" y="1063061"/>
            <a:ext cx="8229600" cy="4358641"/>
          </a:xfrm>
          <a:prstGeom prst="rect">
            <a:avLst/>
          </a:prstGeom>
        </p:spPr>
        <p:txBody>
          <a:bodyPr>
            <a:normAutofit/>
          </a:bodyPr>
          <a:lstStyle/>
          <a:p>
            <a:r>
              <a:rPr lang="en-US" sz="1800" dirty="0"/>
              <a:t>Comprise largest class of arthropods in terms of species diversity and biomass (at least in terrestrial habitats)</a:t>
            </a:r>
          </a:p>
          <a:p>
            <a:r>
              <a:rPr lang="en-US" sz="1800" dirty="0"/>
              <a:t>Hexapoda describes presence of six legs (three pairs), which differentiates them from other arthropods with different numbers of legs</a:t>
            </a:r>
          </a:p>
          <a:p>
            <a:r>
              <a:rPr lang="en-US" sz="1800" dirty="0"/>
              <a:t>In some cases, number of legs evolutionary reduced or legs modified to accommodate specific conditions (e.g., endoparasitism)</a:t>
            </a:r>
          </a:p>
          <a:p>
            <a:r>
              <a:rPr lang="en-US" sz="1800" dirty="0"/>
              <a:t>Organized into three tagmata: head, thorax, and abdomen</a:t>
            </a:r>
          </a:p>
          <a:p>
            <a:pPr lvl="1"/>
            <a:r>
              <a:rPr lang="en-US" sz="1800" dirty="0"/>
              <a:t>Individual segments of head have mouthparts derived from jointed legs</a:t>
            </a:r>
          </a:p>
          <a:p>
            <a:pPr lvl="1"/>
            <a:r>
              <a:rPr lang="en-US" sz="1800" dirty="0"/>
              <a:t>Thorax has three pairs of jointed appendages</a:t>
            </a:r>
          </a:p>
          <a:p>
            <a:pPr lvl="1"/>
            <a:r>
              <a:rPr lang="en-US" sz="1800" dirty="0"/>
              <a:t>Wings in most derived groups</a:t>
            </a:r>
          </a:p>
          <a:p>
            <a:pPr lvl="1"/>
            <a:r>
              <a:rPr lang="en-US" sz="1800" dirty="0"/>
              <a:t>Example: </a:t>
            </a:r>
            <a:r>
              <a:rPr lang="en-US" sz="1800" b="1" dirty="0"/>
              <a:t>Pterygotes</a:t>
            </a:r>
            <a:r>
              <a:rPr lang="en-US" sz="1800" dirty="0"/>
              <a:t>: winged insects have a pair of jointed legs on all three segments comprising thorax—prothorax, mesothorax, and metathorax—and veined wings on mesothorax and metathorax</a:t>
            </a:r>
          </a:p>
        </p:txBody>
      </p:sp>
      <p:sp>
        <p:nvSpPr>
          <p:cNvPr id="4" name="Caption 1">
            <a:extLst>
              <a:ext uri="{FF2B5EF4-FFF2-40B4-BE49-F238E27FC236}">
                <a16:creationId xmlns:a16="http://schemas.microsoft.com/office/drawing/2014/main" id="{457EEA5E-104B-901F-8FE7-FA5489E95CCA}"/>
              </a:ext>
              <a:ext uri="{C183D7F6-B498-43B3-948B-1728B52AA6E4}">
                <adec:decorative xmlns:adec="http://schemas.microsoft.com/office/drawing/2017/decorative" val="0"/>
              </a:ext>
            </a:extLst>
          </p:cNvPr>
          <p:cNvSpPr txBox="1"/>
          <p:nvPr/>
        </p:nvSpPr>
        <p:spPr>
          <a:xfrm>
            <a:off x="1638729" y="5453124"/>
            <a:ext cx="3962400" cy="523220"/>
          </a:xfrm>
          <a:prstGeom prst="rect">
            <a:avLst/>
          </a:prstGeom>
          <a:noFill/>
        </p:spPr>
        <p:txBody>
          <a:bodyPr wrap="square" rtlCol="0">
            <a:spAutoFit/>
          </a:bodyPr>
          <a:lstStyle/>
          <a:p>
            <a:r>
              <a:rPr lang="en-US" sz="1400" b="1" dirty="0"/>
              <a:t>28.6 Figure 11: </a:t>
            </a:r>
            <a:r>
              <a:rPr lang="en-US" sz="1400" dirty="0"/>
              <a:t>The (a) giant honeybee and (b) bush cricket are examples of pterygotes (winged insects).</a:t>
            </a:r>
          </a:p>
        </p:txBody>
      </p:sp>
      <p:sp>
        <p:nvSpPr>
          <p:cNvPr id="5" name="Photo Credit 1">
            <a:extLst>
              <a:ext uri="{FF2B5EF4-FFF2-40B4-BE49-F238E27FC236}">
                <a16:creationId xmlns:a16="http://schemas.microsoft.com/office/drawing/2014/main" id="{1D612AD7-C36B-21C3-37B2-2B033D7AFBE0}"/>
              </a:ext>
            </a:extLst>
          </p:cNvPr>
          <p:cNvSpPr txBox="1"/>
          <p:nvPr/>
        </p:nvSpPr>
        <p:spPr>
          <a:xfrm>
            <a:off x="2209800" y="6069687"/>
            <a:ext cx="4572000" cy="338554"/>
          </a:xfrm>
          <a:prstGeom prst="rect">
            <a:avLst/>
          </a:prstGeom>
          <a:noFill/>
        </p:spPr>
        <p:txBody>
          <a:bodyPr wrap="square">
            <a:spAutoFit/>
          </a:bodyPr>
          <a:lstStyle/>
          <a:p>
            <a:pPr algn="ctr"/>
            <a:r>
              <a:rPr lang="en-US" sz="800" dirty="0"/>
              <a:t>Rison Thumboor on Wikimedia Commons. "Giant honey bee."</a:t>
            </a:r>
          </a:p>
          <a:p>
            <a:pPr algn="ctr"/>
            <a:r>
              <a:rPr lang="en-US" sz="800" dirty="0"/>
              <a:t>Charles J. Sharp/Sharp Photography on Wikimedia Commons. "Bush cricket."</a:t>
            </a:r>
          </a:p>
        </p:txBody>
      </p:sp>
      <p:pic>
        <p:nvPicPr>
          <p:cNvPr id="2" name="Content Placeholder 6" descr="Two images showing hexapods">
            <a:extLst>
              <a:ext uri="{FF2B5EF4-FFF2-40B4-BE49-F238E27FC236}">
                <a16:creationId xmlns:a16="http://schemas.microsoft.com/office/drawing/2014/main" id="{266C98D3-2994-C094-C17A-80774DA2F63C}"/>
              </a:ext>
            </a:extLst>
          </p:cNvPr>
          <p:cNvPicPr>
            <a:picLocks noChangeAspect="1"/>
          </p:cNvPicPr>
          <p:nvPr/>
        </p:nvPicPr>
        <p:blipFill>
          <a:blip r:embed="rId2"/>
          <a:srcRect l="1852" t="8251" r="927" b="5513"/>
          <a:stretch/>
        </p:blipFill>
        <p:spPr>
          <a:xfrm>
            <a:off x="5670630" y="4798818"/>
            <a:ext cx="2819400" cy="1155929"/>
          </a:xfrm>
          <a:prstGeom prst="rect">
            <a:avLst/>
          </a:prstGeom>
        </p:spPr>
      </p:pic>
    </p:spTree>
    <p:extLst>
      <p:ext uri="{BB962C8B-B14F-4D97-AF65-F5344CB8AC3E}">
        <p14:creationId xmlns:p14="http://schemas.microsoft.com/office/powerpoint/2010/main" val="4096626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Subphylum Hexapoda</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r>
              <a:rPr lang="en-US" dirty="0"/>
              <a:t>Appendages on other body segments derived from modified legs</a:t>
            </a:r>
          </a:p>
          <a:p>
            <a:pPr lvl="1"/>
            <a:r>
              <a:rPr lang="en-US" dirty="0"/>
              <a:t>Head bears upper "lip" (labrum) and lower "lip" (labium), maxillae, and mandible for mouthparts to manipulate food</a:t>
            </a:r>
          </a:p>
          <a:p>
            <a:pPr lvl="1"/>
            <a:r>
              <a:rPr lang="en-US" dirty="0"/>
              <a:t>Head has one pair of sensory antennae and sensory organs (e.g., pair of compound eyes, ocelli [simple eyes], and sensory hairs)</a:t>
            </a:r>
          </a:p>
          <a:p>
            <a:r>
              <a:rPr lang="en-US" dirty="0"/>
              <a:t>Abdomen has 11 segments and bear external reproductive apertures</a:t>
            </a:r>
          </a:p>
          <a:p>
            <a:r>
              <a:rPr lang="en-US" dirty="0"/>
              <a:t>Includes some winged insects (e.g., fruit flies) and some secondarily wingless (e.g., fleas)</a:t>
            </a:r>
          </a:p>
          <a:p>
            <a:pPr lvl="1"/>
            <a:r>
              <a:rPr lang="en-US" dirty="0"/>
              <a:t>Only order of "primitively wingless" insects is Thysanura (bristletails)</a:t>
            </a:r>
          </a:p>
          <a:p>
            <a:pPr lvl="1"/>
            <a:r>
              <a:rPr lang="en-US" dirty="0"/>
              <a:t>All other orders are winged or descendants of winged insects</a:t>
            </a:r>
            <a:endParaRPr lang="en-US" dirty="0">
              <a:solidFill>
                <a:srgbClr val="0000FF"/>
              </a:solidFill>
            </a:endParaRPr>
          </a:p>
        </p:txBody>
      </p:sp>
    </p:spTree>
    <p:extLst>
      <p:ext uri="{BB962C8B-B14F-4D97-AF65-F5344CB8AC3E}">
        <p14:creationId xmlns:p14="http://schemas.microsoft.com/office/powerpoint/2010/main" val="25314326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Subphylum Hexapoda</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pPr>
            <a:r>
              <a:rPr lang="en-US" sz="2000" dirty="0"/>
              <a:t>Origin of insect wings highly debated</a:t>
            </a:r>
          </a:p>
          <a:p>
            <a:r>
              <a:rPr lang="en-US" sz="2000" dirty="0"/>
              <a:t>Evolution of wings called de novo (new) development that gave pterygotes (winged insects) domination over Earth</a:t>
            </a:r>
          </a:p>
          <a:p>
            <a:r>
              <a:rPr lang="en-US" sz="2000" dirty="0"/>
              <a:t>Existed over 325 MYA (with some fossil evidence suggesting as early as 400 MYA)</a:t>
            </a:r>
          </a:p>
          <a:p>
            <a:r>
              <a:rPr lang="en-US" sz="2000" dirty="0"/>
              <a:t>By Carboniferous, several orders of Paleoptera, which are now extinct, evolved</a:t>
            </a:r>
          </a:p>
          <a:p>
            <a:r>
              <a:rPr lang="en-US" sz="2000" dirty="0"/>
              <a:t>Good physical evidence that Paleozoic nymphs with thoracic winglets (perhaps hinged, former gill covers of semiaquatic species) used them on land to elevate thoracic temperature (thorax where legs are located), which would enable them to escape predators faster, find more food and mates, and disperse easily</a:t>
            </a:r>
          </a:p>
          <a:p>
            <a:pPr lvl="1"/>
            <a:r>
              <a:rPr lang="en-US" sz="2000" dirty="0"/>
              <a:t>Thoracic winglets selected for thermoregulatory purposes prior to reaching a size that allowed for the capacity for gliding or flapping flight</a:t>
            </a:r>
          </a:p>
          <a:p>
            <a:r>
              <a:rPr lang="en-US" sz="2000" dirty="0"/>
              <a:t>Modern insects with broadly attached wings (e.g., butterflies), use basal one-third for thermoregulation and outer two-thirds for flight, camouflage, and mate selection</a:t>
            </a:r>
            <a:endParaRPr lang="en-US" sz="2000" dirty="0">
              <a:solidFill>
                <a:srgbClr val="0000FF"/>
              </a:solidFill>
            </a:endParaRPr>
          </a:p>
        </p:txBody>
      </p:sp>
    </p:spTree>
    <p:extLst>
      <p:ext uri="{BB962C8B-B14F-4D97-AF65-F5344CB8AC3E}">
        <p14:creationId xmlns:p14="http://schemas.microsoft.com/office/powerpoint/2010/main" val="487170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Subphylum Hexapoda</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4739640"/>
          </a:xfrm>
          <a:prstGeom prst="rect">
            <a:avLst/>
          </a:prstGeom>
        </p:spPr>
        <p:txBody>
          <a:bodyPr>
            <a:normAutofit fontScale="92500" lnSpcReduction="10000"/>
          </a:bodyPr>
          <a:lstStyle/>
          <a:p>
            <a:r>
              <a:rPr lang="en-US" dirty="0"/>
              <a:t>Includes many common insects (e.g., ants, beetles, cockroaches, butterflies, crickets, and flies)</a:t>
            </a:r>
          </a:p>
          <a:p>
            <a:r>
              <a:rPr lang="en-US" dirty="0"/>
              <a:t>Growth and metamorphosis:</a:t>
            </a:r>
          </a:p>
          <a:p>
            <a:pPr lvl="1"/>
            <a:r>
              <a:rPr lang="en-US" dirty="0"/>
              <a:t>Complete metamorphosis from grub-like or caterpillar-like larvae: Adult ants, beetles, flies, and butterflies</a:t>
            </a:r>
          </a:p>
          <a:p>
            <a:pPr lvl="1"/>
            <a:r>
              <a:rPr lang="en-US" dirty="0"/>
              <a:t>Gradual or incomplete metamorphosis from wingless immatures: Adult cockroaches and crickets</a:t>
            </a:r>
          </a:p>
          <a:p>
            <a:pPr lvl="1"/>
            <a:r>
              <a:rPr lang="en-US" dirty="0"/>
              <a:t>All growth during juvenile stages</a:t>
            </a:r>
          </a:p>
          <a:p>
            <a:pPr lvl="1"/>
            <a:r>
              <a:rPr lang="en-US" dirty="0"/>
              <a:t>Adults do not grow (but may become larger) after final molt</a:t>
            </a:r>
          </a:p>
        </p:txBody>
      </p:sp>
    </p:spTree>
    <p:extLst>
      <p:ext uri="{BB962C8B-B14F-4D97-AF65-F5344CB8AC3E}">
        <p14:creationId xmlns:p14="http://schemas.microsoft.com/office/powerpoint/2010/main" val="12545493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Subphylum Hexapoda</a:t>
            </a:r>
            <a:r>
              <a:rPr lang="en-US" sz="1400" baseline="-25000" dirty="0"/>
              <a:t>5</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4663440"/>
          </a:xfrm>
          <a:prstGeom prst="rect">
            <a:avLst/>
          </a:prstGeom>
        </p:spPr>
        <p:txBody>
          <a:bodyPr>
            <a:normAutofit fontScale="92500" lnSpcReduction="20000"/>
          </a:bodyPr>
          <a:lstStyle/>
          <a:p>
            <a:r>
              <a:rPr lang="en-US" dirty="0"/>
              <a:t>Variations in wing, leg, and mouthpart morphology</a:t>
            </a:r>
          </a:p>
          <a:p>
            <a:pPr lvl="1"/>
            <a:r>
              <a:rPr lang="en-US" dirty="0"/>
              <a:t>Contribute to enormous variety</a:t>
            </a:r>
          </a:p>
          <a:p>
            <a:pPr lvl="1"/>
            <a:r>
              <a:rPr lang="en-US" dirty="0"/>
              <a:t>Encouraged by activity as pollinators and their coevolution with flowering plants</a:t>
            </a:r>
          </a:p>
          <a:p>
            <a:r>
              <a:rPr lang="en-US" dirty="0"/>
              <a:t>Some are eusocial (live in large groups with individuals assigned to specific roles or cases [e.g., queen, drone, and worker])</a:t>
            </a:r>
          </a:p>
          <a:p>
            <a:pPr lvl="1"/>
            <a:r>
              <a:rPr lang="en-US" dirty="0"/>
              <a:t>Examples: Termites, ants, bees, and wasps</a:t>
            </a:r>
          </a:p>
          <a:p>
            <a:pPr lvl="1"/>
            <a:r>
              <a:rPr lang="en-US" dirty="0"/>
              <a:t>Use pheromones to communicate and maintain group structure to form cohesive colony</a:t>
            </a:r>
          </a:p>
          <a:p>
            <a:pPr lvl="2"/>
            <a:r>
              <a:rPr lang="en-US" b="1" dirty="0"/>
              <a:t>Pheromone</a:t>
            </a:r>
            <a:r>
              <a:rPr lang="en-US" dirty="0"/>
              <a:t>: substance released by an animal that can affect the physiology or behavior of other animals</a:t>
            </a:r>
          </a:p>
        </p:txBody>
      </p:sp>
    </p:spTree>
    <p:extLst>
      <p:ext uri="{BB962C8B-B14F-4D97-AF65-F5344CB8AC3E}">
        <p14:creationId xmlns:p14="http://schemas.microsoft.com/office/powerpoint/2010/main" val="39631692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2</a:t>
            </a:r>
            <a:endParaRPr lang="en-US" baseline="-25000" dirty="0"/>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1844040"/>
          </a:xfrm>
        </p:spPr>
        <p:txBody>
          <a:bodyPr/>
          <a:lstStyle/>
          <a:p>
            <a:r>
              <a:rPr lang="en-US" dirty="0"/>
              <a:t>As a group, list as many arthropods as you can. If you had to guess, in which subphylum would you classify each arthropod? Discuss as a group if there are disagreements.</a:t>
            </a:r>
          </a:p>
        </p:txBody>
      </p:sp>
    </p:spTree>
    <p:extLst>
      <p:ext uri="{BB962C8B-B14F-4D97-AF65-F5344CB8AC3E}">
        <p14:creationId xmlns:p14="http://schemas.microsoft.com/office/powerpoint/2010/main" val="26558379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28.6 Figure 12</a:t>
            </a:r>
            <a:endParaRPr lang="en-US" sz="3200" dirty="0">
              <a:solidFill>
                <a:schemeClr val="accent1"/>
              </a:solidFill>
            </a:endParaRPr>
          </a:p>
        </p:txBody>
      </p:sp>
      <p:sp>
        <p:nvSpPr>
          <p:cNvPr id="6" name="Photo Credit 1">
            <a:extLst>
              <a:ext uri="{FF2B5EF4-FFF2-40B4-BE49-F238E27FC236}">
                <a16:creationId xmlns:a16="http://schemas.microsoft.com/office/drawing/2014/main" id="{DC2CCEC5-B774-7C72-D532-3F00CF53143D}"/>
              </a:ext>
            </a:extLst>
          </p:cNvPr>
          <p:cNvSpPr txBox="1"/>
          <p:nvPr/>
        </p:nvSpPr>
        <p:spPr>
          <a:xfrm>
            <a:off x="2285999" y="5181599"/>
            <a:ext cx="4572000" cy="215444"/>
          </a:xfrm>
          <a:prstGeom prst="rect">
            <a:avLst/>
          </a:prstGeom>
          <a:noFill/>
        </p:spPr>
        <p:txBody>
          <a:bodyPr wrap="square">
            <a:spAutoFit/>
          </a:bodyPr>
          <a:lstStyle/>
          <a:p>
            <a:pPr algn="ctr"/>
            <a:r>
              <a:rPr lang="en-US" sz="800" dirty="0"/>
              <a:t>Nicholas Caffarilla on Wikimedia Commons. "Hexapod insect anatomy."</a:t>
            </a:r>
          </a:p>
        </p:txBody>
      </p:sp>
      <p:pic>
        <p:nvPicPr>
          <p:cNvPr id="2" name="Content Placeholder 6" descr="The illustration shows the anatomy of a hexapod insect. The digestive system, highlighted in green, consists of a mouth, trachea, midgut, crop, hindgut, and anus. The nervous system, highlighted in yellow, consists of cerebral ganglia in the head that connects to the ganglia that runs through the rest of the body. The respiratory system, highlighted in blue, consists of spiracles, or openings, along the side of the body that connect to tubes that run up and join a larger dorsal tube that connects all the spiracles together. The endocrine system is in purple and highlights the salivary glands and prothoracic glands. The circulatory system is in red and consists of multiple heart chambers along the length of the body. The Malpighian tubules are in orange toward the end of the body alongside the reproductive system, which is in blue and includes the penis.">
            <a:extLst>
              <a:ext uri="{FF2B5EF4-FFF2-40B4-BE49-F238E27FC236}">
                <a16:creationId xmlns:a16="http://schemas.microsoft.com/office/drawing/2014/main" id="{13FA7C7A-A104-5FE8-5990-20F0A66A5228}"/>
              </a:ext>
            </a:extLst>
          </p:cNvPr>
          <p:cNvPicPr>
            <a:picLocks noGrp="1" noChangeAspect="1"/>
          </p:cNvPicPr>
          <p:nvPr>
            <p:ph idx="1"/>
          </p:nvPr>
        </p:nvPicPr>
        <p:blipFill>
          <a:blip r:embed="rId3"/>
          <a:srcRect t="6968" b="4170"/>
          <a:stretch/>
        </p:blipFill>
        <p:spPr>
          <a:xfrm>
            <a:off x="452176" y="1600200"/>
            <a:ext cx="8229600" cy="3429001"/>
          </a:xfrm>
        </p:spPr>
      </p:pic>
    </p:spTree>
    <p:extLst>
      <p:ext uri="{BB962C8B-B14F-4D97-AF65-F5344CB8AC3E}">
        <p14:creationId xmlns:p14="http://schemas.microsoft.com/office/powerpoint/2010/main" val="3110758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Phylum Arthropoda</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r>
              <a:rPr lang="en-US" dirty="0"/>
              <a:t>Name means "jointed feet"</a:t>
            </a:r>
          </a:p>
          <a:p>
            <a:r>
              <a:rPr lang="en-US" dirty="0"/>
              <a:t>Dominate animal kingdom in species number (estimated 85% of all known species in this phylum)</a:t>
            </a:r>
          </a:p>
          <a:p>
            <a:r>
              <a:rPr lang="en-US" dirty="0"/>
              <a:t>Originated nearly 500 MYA</a:t>
            </a:r>
          </a:p>
          <a:p>
            <a:r>
              <a:rPr lang="en-US" dirty="0"/>
              <a:t>Characteristics:</a:t>
            </a:r>
          </a:p>
          <a:p>
            <a:pPr lvl="1"/>
            <a:r>
              <a:rPr lang="en-US" dirty="0"/>
              <a:t>Structural and functional segmentation of body</a:t>
            </a:r>
          </a:p>
          <a:p>
            <a:pPr lvl="1"/>
            <a:r>
              <a:rPr lang="en-US" dirty="0"/>
              <a:t>Presence of jointed appendages</a:t>
            </a:r>
          </a:p>
          <a:p>
            <a:pPr lvl="1"/>
            <a:r>
              <a:rPr lang="en-US" dirty="0"/>
              <a:t>Exoskeleton made primarily of chitin (waterproof, tough polysaccharide composed of N-acetylglucosamine)</a:t>
            </a:r>
          </a:p>
          <a:p>
            <a:r>
              <a:rPr lang="en-US" dirty="0"/>
              <a:t>Most speciose clade in animal world; insects form largest class within this phylum</a:t>
            </a:r>
            <a:endParaRPr lang="en-US" dirty="0">
              <a:solidFill>
                <a:srgbClr val="0000FF"/>
              </a:solidFill>
            </a:endParaRPr>
          </a:p>
        </p:txBody>
      </p:sp>
    </p:spTree>
    <p:extLst>
      <p:ext uri="{BB962C8B-B14F-4D97-AF65-F5344CB8AC3E}">
        <p14:creationId xmlns:p14="http://schemas.microsoft.com/office/powerpoint/2010/main" val="16662421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Summary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10000"/>
          </a:bodyPr>
          <a:lstStyle/>
          <a:p>
            <a:r>
              <a:rPr lang="en-US" sz="2400" dirty="0"/>
              <a:t>Represent most successful animal phylum, dominating in both species and number of individuals</a:t>
            </a:r>
          </a:p>
          <a:p>
            <a:r>
              <a:rPr lang="en-US" sz="2400" dirty="0"/>
              <a:t>Members of Ecdysozoa</a:t>
            </a:r>
          </a:p>
          <a:p>
            <a:r>
              <a:rPr lang="en-US" sz="2400" dirty="0"/>
              <a:t>Key characteristics include:</a:t>
            </a:r>
          </a:p>
          <a:p>
            <a:pPr lvl="1"/>
            <a:r>
              <a:rPr lang="en-US" sz="2400" dirty="0"/>
              <a:t>Protective chitinous cuticle that requires molting and shedding during development or growth</a:t>
            </a:r>
          </a:p>
          <a:p>
            <a:pPr lvl="1"/>
            <a:r>
              <a:rPr lang="en-US" sz="2400" dirty="0"/>
              <a:t>Segmented bodies</a:t>
            </a:r>
          </a:p>
          <a:p>
            <a:pPr lvl="1"/>
            <a:r>
              <a:rPr lang="en-US" sz="2400" dirty="0"/>
              <a:t>Jointed appendages (typically one pair of appendages per segment)</a:t>
            </a:r>
          </a:p>
          <a:p>
            <a:r>
              <a:rPr lang="en-US" sz="2400" dirty="0"/>
              <a:t>Within phylum, traditional classification based on mouthparts, body subdivisions, number of appendages, and modifications of appendages</a:t>
            </a:r>
          </a:p>
          <a:p>
            <a:r>
              <a:rPr lang="en-US" sz="2400" dirty="0"/>
              <a:t>Aquatic arthropods have calcified chitinous exoskeleton</a:t>
            </a:r>
          </a:p>
          <a:p>
            <a:r>
              <a:rPr lang="en-US" sz="2400" dirty="0"/>
              <a:t>Gills, tracheae, and book lungs for respiration</a:t>
            </a:r>
          </a:p>
          <a:p>
            <a:r>
              <a:rPr lang="en-US" sz="2400" dirty="0"/>
              <a:t>Unique larval stages seen in both aquatic and terrestrial groups</a:t>
            </a:r>
          </a:p>
        </p:txBody>
      </p:sp>
    </p:spTree>
    <p:extLst>
      <p:ext uri="{BB962C8B-B14F-4D97-AF65-F5344CB8AC3E}">
        <p14:creationId xmlns:p14="http://schemas.microsoft.com/office/powerpoint/2010/main" val="21223162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2976-ED80-2EF3-C761-DCF2590A1859}"/>
              </a:ext>
            </a:extLst>
          </p:cNvPr>
          <p:cNvSpPr>
            <a:spLocks noGrp="1"/>
          </p:cNvSpPr>
          <p:nvPr>
            <p:ph type="title"/>
          </p:nvPr>
        </p:nvSpPr>
        <p:spPr/>
        <p:txBody>
          <a:bodyPr/>
          <a:lstStyle/>
          <a:p>
            <a:r>
              <a:rPr lang="en-US" dirty="0"/>
              <a:t>Table 1: The Number of Identified Species for Different Phyla</a:t>
            </a:r>
          </a:p>
        </p:txBody>
      </p:sp>
      <p:graphicFrame>
        <p:nvGraphicFramePr>
          <p:cNvPr id="4" name="Content Placeholder 3" descr="First of three tables of the number of identified species for different phyla. Ctenophora has 100 species, Porifera has 5,000 species, Cnidaria has 11,000 species, Platyhelminthes has 25,000 species, and Rotifera has 2,000 species. Continued in table two of three.">
            <a:extLst>
              <a:ext uri="{FF2B5EF4-FFF2-40B4-BE49-F238E27FC236}">
                <a16:creationId xmlns:a16="http://schemas.microsoft.com/office/drawing/2014/main" id="{7752BC44-D9D7-973A-D839-65E26F7F18B2}"/>
              </a:ext>
            </a:extLst>
          </p:cNvPr>
          <p:cNvGraphicFramePr>
            <a:graphicFrameLocks noGrp="1"/>
          </p:cNvGraphicFramePr>
          <p:nvPr>
            <p:ph idx="1"/>
            <p:extLst>
              <p:ext uri="{D42A27DB-BD31-4B8C-83A1-F6EECF244321}">
                <p14:modId xmlns:p14="http://schemas.microsoft.com/office/powerpoint/2010/main" val="3357146994"/>
              </p:ext>
            </p:extLst>
          </p:nvPr>
        </p:nvGraphicFramePr>
        <p:xfrm>
          <a:off x="265587" y="1254337"/>
          <a:ext cx="2743200" cy="3978275"/>
        </p:xfrm>
        <a:graphic>
          <a:graphicData uri="http://schemas.openxmlformats.org/drawingml/2006/table">
            <a:tbl>
              <a:tblPr firstRow="1" bandRow="1">
                <a:tableStyleId>{5C22544A-7EE6-4342-B048-85BDC9FD1C3A}</a:tableStyleId>
              </a:tblPr>
              <a:tblGrid>
                <a:gridCol w="1782362">
                  <a:extLst>
                    <a:ext uri="{9D8B030D-6E8A-4147-A177-3AD203B41FA5}">
                      <a16:colId xmlns:a16="http://schemas.microsoft.com/office/drawing/2014/main" val="1522627793"/>
                    </a:ext>
                  </a:extLst>
                </a:gridCol>
                <a:gridCol w="960838">
                  <a:extLst>
                    <a:ext uri="{9D8B030D-6E8A-4147-A177-3AD203B41FA5}">
                      <a16:colId xmlns:a16="http://schemas.microsoft.com/office/drawing/2014/main" val="4293862904"/>
                    </a:ext>
                  </a:extLst>
                </a:gridCol>
              </a:tblGrid>
              <a:tr h="612775">
                <a:tc>
                  <a:txBody>
                    <a:bodyPr/>
                    <a:lstStyle/>
                    <a:p>
                      <a:pPr algn="l"/>
                      <a:r>
                        <a:rPr lang="en-IN" b="0" dirty="0">
                          <a:solidFill>
                            <a:schemeClr val="bg1"/>
                          </a:solidFill>
                          <a:effectLst/>
                          <a:latin typeface="+mn-lt"/>
                        </a:rPr>
                        <a:t>Phylum</a:t>
                      </a:r>
                    </a:p>
                  </a:txBody>
                  <a:tcPr anchor="ctr"/>
                </a:tc>
                <a:tc>
                  <a:txBody>
                    <a:bodyPr/>
                    <a:lstStyle/>
                    <a:p>
                      <a:pPr algn="l"/>
                      <a:r>
                        <a:rPr lang="en-IN" b="0" dirty="0">
                          <a:solidFill>
                            <a:schemeClr val="bg1"/>
                          </a:solidFill>
                          <a:effectLst/>
                          <a:latin typeface="+mn-lt"/>
                        </a:rPr>
                        <a:t>Number of Species</a:t>
                      </a:r>
                    </a:p>
                  </a:txBody>
                  <a:tcPr anchor="ctr"/>
                </a:tc>
                <a:extLst>
                  <a:ext uri="{0D108BD9-81ED-4DB2-BD59-A6C34878D82A}">
                    <a16:rowId xmlns:a16="http://schemas.microsoft.com/office/drawing/2014/main" val="1420373151"/>
                  </a:ext>
                </a:extLst>
              </a:tr>
              <a:tr h="612775">
                <a:tc>
                  <a:txBody>
                    <a:bodyPr/>
                    <a:lstStyle/>
                    <a:p>
                      <a:r>
                        <a:rPr lang="en-US" sz="1800" b="0" i="0" kern="1200" dirty="0">
                          <a:solidFill>
                            <a:srgbClr val="366092"/>
                          </a:solidFill>
                          <a:effectLst/>
                          <a:latin typeface="+mn-lt"/>
                          <a:ea typeface="+mn-ea"/>
                          <a:cs typeface="+mn-cs"/>
                        </a:rPr>
                        <a:t>Ctenophora</a:t>
                      </a:r>
                      <a:endParaRPr lang="en-IN" b="0" dirty="0">
                        <a:solidFill>
                          <a:srgbClr val="366092"/>
                        </a:solidFill>
                        <a:effectLst/>
                        <a:latin typeface="+mn-lt"/>
                      </a:endParaRPr>
                    </a:p>
                  </a:txBody>
                  <a:tcPr anchor="ctr"/>
                </a:tc>
                <a:tc>
                  <a:txBody>
                    <a:bodyPr/>
                    <a:lstStyle/>
                    <a:p>
                      <a:r>
                        <a:rPr lang="en-IN" b="0" dirty="0">
                          <a:solidFill>
                            <a:srgbClr val="366092"/>
                          </a:solidFill>
                          <a:effectLst/>
                          <a:latin typeface="+mn-lt"/>
                        </a:rPr>
                        <a:t>100</a:t>
                      </a:r>
                    </a:p>
                  </a:txBody>
                  <a:tcPr anchor="ctr"/>
                </a:tc>
                <a:extLst>
                  <a:ext uri="{0D108BD9-81ED-4DB2-BD59-A6C34878D82A}">
                    <a16:rowId xmlns:a16="http://schemas.microsoft.com/office/drawing/2014/main" val="3412931234"/>
                  </a:ext>
                </a:extLst>
              </a:tr>
              <a:tr h="612775">
                <a:tc>
                  <a:txBody>
                    <a:bodyPr/>
                    <a:lstStyle/>
                    <a:p>
                      <a:r>
                        <a:rPr lang="en-US" sz="1800" b="0" i="0" kern="1200" dirty="0">
                          <a:solidFill>
                            <a:schemeClr val="dk1"/>
                          </a:solidFill>
                          <a:effectLst/>
                          <a:latin typeface="+mn-lt"/>
                          <a:ea typeface="+mn-ea"/>
                          <a:cs typeface="+mn-cs"/>
                        </a:rPr>
                        <a:t>Porifera</a:t>
                      </a:r>
                      <a:endParaRPr lang="en-IN" b="0" dirty="0">
                        <a:solidFill>
                          <a:srgbClr val="1F497D"/>
                        </a:solidFill>
                        <a:effectLst/>
                        <a:latin typeface="+mn-lt"/>
                      </a:endParaRPr>
                    </a:p>
                  </a:txBody>
                  <a:tcPr anchor="ctr"/>
                </a:tc>
                <a:tc>
                  <a:txBody>
                    <a:bodyPr/>
                    <a:lstStyle/>
                    <a:p>
                      <a:r>
                        <a:rPr lang="en-IN" b="0" dirty="0">
                          <a:solidFill>
                            <a:srgbClr val="366092"/>
                          </a:solidFill>
                          <a:effectLst/>
                          <a:latin typeface="+mn-lt"/>
                        </a:rPr>
                        <a:t>5,000</a:t>
                      </a:r>
                    </a:p>
                  </a:txBody>
                  <a:tcPr anchor="ctr"/>
                </a:tc>
                <a:extLst>
                  <a:ext uri="{0D108BD9-81ED-4DB2-BD59-A6C34878D82A}">
                    <a16:rowId xmlns:a16="http://schemas.microsoft.com/office/drawing/2014/main" val="1548708678"/>
                  </a:ext>
                </a:extLst>
              </a:tr>
              <a:tr h="612775">
                <a:tc>
                  <a:txBody>
                    <a:bodyPr/>
                    <a:lstStyle/>
                    <a:p>
                      <a:r>
                        <a:rPr lang="en-US" sz="1800" b="0" i="0" kern="1200" dirty="0">
                          <a:solidFill>
                            <a:schemeClr val="dk1"/>
                          </a:solidFill>
                          <a:effectLst/>
                          <a:latin typeface="+mn-lt"/>
                          <a:ea typeface="+mn-ea"/>
                          <a:cs typeface="+mn-cs"/>
                        </a:rPr>
                        <a:t>Cnidaria</a:t>
                      </a:r>
                      <a:endParaRPr lang="en-IN" b="0" dirty="0">
                        <a:solidFill>
                          <a:srgbClr val="1F497D"/>
                        </a:solidFill>
                        <a:effectLst/>
                        <a:latin typeface="+mn-lt"/>
                      </a:endParaRPr>
                    </a:p>
                  </a:txBody>
                  <a:tcPr anchor="ctr"/>
                </a:tc>
                <a:tc>
                  <a:txBody>
                    <a:bodyPr/>
                    <a:lstStyle/>
                    <a:p>
                      <a:r>
                        <a:rPr lang="en-IN" b="0" dirty="0">
                          <a:solidFill>
                            <a:srgbClr val="366092"/>
                          </a:solidFill>
                          <a:effectLst/>
                          <a:latin typeface="+mn-lt"/>
                        </a:rPr>
                        <a:t>11,000</a:t>
                      </a:r>
                    </a:p>
                  </a:txBody>
                  <a:tcPr anchor="ctr"/>
                </a:tc>
                <a:extLst>
                  <a:ext uri="{0D108BD9-81ED-4DB2-BD59-A6C34878D82A}">
                    <a16:rowId xmlns:a16="http://schemas.microsoft.com/office/drawing/2014/main" val="2157668464"/>
                  </a:ext>
                </a:extLst>
              </a:tr>
              <a:tr h="612775">
                <a:tc>
                  <a:txBody>
                    <a:bodyPr/>
                    <a:lstStyle/>
                    <a:p>
                      <a:r>
                        <a:rPr lang="en-US" sz="1800" b="0" i="0" kern="1200" dirty="0">
                          <a:solidFill>
                            <a:schemeClr val="dk1"/>
                          </a:solidFill>
                          <a:effectLst/>
                          <a:latin typeface="+mn-lt"/>
                          <a:ea typeface="+mn-ea"/>
                          <a:cs typeface="+mn-cs"/>
                        </a:rPr>
                        <a:t>Platyhelminthes</a:t>
                      </a:r>
                      <a:endParaRPr lang="en-IN" b="0" dirty="0">
                        <a:solidFill>
                          <a:srgbClr val="1F497D"/>
                        </a:solidFill>
                        <a:effectLst/>
                        <a:latin typeface="+mn-lt"/>
                      </a:endParaRPr>
                    </a:p>
                  </a:txBody>
                  <a:tcPr anchor="ctr"/>
                </a:tc>
                <a:tc>
                  <a:txBody>
                    <a:bodyPr/>
                    <a:lstStyle/>
                    <a:p>
                      <a:r>
                        <a:rPr lang="en-IN" b="0" dirty="0">
                          <a:solidFill>
                            <a:srgbClr val="366092"/>
                          </a:solidFill>
                          <a:effectLst/>
                          <a:latin typeface="+mn-lt"/>
                        </a:rPr>
                        <a:t>25,000</a:t>
                      </a:r>
                    </a:p>
                  </a:txBody>
                  <a:tcPr anchor="ctr"/>
                </a:tc>
                <a:extLst>
                  <a:ext uri="{0D108BD9-81ED-4DB2-BD59-A6C34878D82A}">
                    <a16:rowId xmlns:a16="http://schemas.microsoft.com/office/drawing/2014/main" val="236598913"/>
                  </a:ext>
                </a:extLst>
              </a:tr>
              <a:tr h="612775">
                <a:tc>
                  <a:txBody>
                    <a:bodyPr/>
                    <a:lstStyle/>
                    <a:p>
                      <a:r>
                        <a:rPr lang="en-US" sz="1800" b="0" i="0" kern="1200" dirty="0">
                          <a:solidFill>
                            <a:schemeClr val="dk1"/>
                          </a:solidFill>
                          <a:effectLst/>
                          <a:latin typeface="+mn-lt"/>
                          <a:ea typeface="+mn-ea"/>
                          <a:cs typeface="+mn-cs"/>
                        </a:rPr>
                        <a:t>Rotifera</a:t>
                      </a:r>
                      <a:endParaRPr lang="en-IN" b="0" dirty="0">
                        <a:solidFill>
                          <a:srgbClr val="1F497D"/>
                        </a:solidFill>
                        <a:effectLst/>
                        <a:latin typeface="+mn-lt"/>
                      </a:endParaRPr>
                    </a:p>
                  </a:txBody>
                  <a:tcPr anchor="ctr"/>
                </a:tc>
                <a:tc>
                  <a:txBody>
                    <a:bodyPr/>
                    <a:lstStyle/>
                    <a:p>
                      <a:r>
                        <a:rPr lang="en-IN" b="0" dirty="0">
                          <a:solidFill>
                            <a:srgbClr val="366092"/>
                          </a:solidFill>
                          <a:effectLst/>
                          <a:latin typeface="+mn-lt"/>
                        </a:rPr>
                        <a:t>2,000</a:t>
                      </a:r>
                    </a:p>
                  </a:txBody>
                  <a:tcPr anchor="ctr"/>
                </a:tc>
                <a:extLst>
                  <a:ext uri="{0D108BD9-81ED-4DB2-BD59-A6C34878D82A}">
                    <a16:rowId xmlns:a16="http://schemas.microsoft.com/office/drawing/2014/main" val="4175318922"/>
                  </a:ext>
                </a:extLst>
              </a:tr>
            </a:tbl>
          </a:graphicData>
        </a:graphic>
      </p:graphicFrame>
      <p:graphicFrame>
        <p:nvGraphicFramePr>
          <p:cNvPr id="3" name="Content Placeholder 3" descr="Second of three tables of the number of identified species for different phyla. Nemertea has 1,200 species, Annelida has 22,000 species, Mollusca has 112,000 species, and Nematoda has 28,000+ species. Continued in table three of three.">
            <a:extLst>
              <a:ext uri="{FF2B5EF4-FFF2-40B4-BE49-F238E27FC236}">
                <a16:creationId xmlns:a16="http://schemas.microsoft.com/office/drawing/2014/main" id="{2A6FC296-4F9D-0C06-BDFB-D30310BB0848}"/>
              </a:ext>
            </a:extLst>
          </p:cNvPr>
          <p:cNvGraphicFramePr>
            <a:graphicFrameLocks/>
          </p:cNvGraphicFramePr>
          <p:nvPr>
            <p:extLst>
              <p:ext uri="{D42A27DB-BD31-4B8C-83A1-F6EECF244321}">
                <p14:modId xmlns:p14="http://schemas.microsoft.com/office/powerpoint/2010/main" val="1865286004"/>
              </p:ext>
            </p:extLst>
          </p:nvPr>
        </p:nvGraphicFramePr>
        <p:xfrm>
          <a:off x="3271075" y="1254337"/>
          <a:ext cx="2601849" cy="3365500"/>
        </p:xfrm>
        <a:graphic>
          <a:graphicData uri="http://schemas.openxmlformats.org/drawingml/2006/table">
            <a:tbl>
              <a:tblPr firstRow="1" bandRow="1">
                <a:tableStyleId>{5C22544A-7EE6-4342-B048-85BDC9FD1C3A}</a:tableStyleId>
              </a:tblPr>
              <a:tblGrid>
                <a:gridCol w="1641729">
                  <a:extLst>
                    <a:ext uri="{9D8B030D-6E8A-4147-A177-3AD203B41FA5}">
                      <a16:colId xmlns:a16="http://schemas.microsoft.com/office/drawing/2014/main" val="1522627793"/>
                    </a:ext>
                  </a:extLst>
                </a:gridCol>
                <a:gridCol w="960120">
                  <a:extLst>
                    <a:ext uri="{9D8B030D-6E8A-4147-A177-3AD203B41FA5}">
                      <a16:colId xmlns:a16="http://schemas.microsoft.com/office/drawing/2014/main" val="4293862904"/>
                    </a:ext>
                  </a:extLst>
                </a:gridCol>
              </a:tblGrid>
              <a:tr h="612775">
                <a:tc>
                  <a:txBody>
                    <a:bodyPr/>
                    <a:lstStyle/>
                    <a:p>
                      <a:pPr algn="l"/>
                      <a:r>
                        <a:rPr lang="en-IN" b="0" dirty="0">
                          <a:solidFill>
                            <a:schemeClr val="bg1"/>
                          </a:solidFill>
                          <a:effectLst/>
                          <a:latin typeface="+mn-lt"/>
                        </a:rPr>
                        <a:t>Phylum</a:t>
                      </a:r>
                    </a:p>
                  </a:txBody>
                  <a:tcPr anchor="ctr"/>
                </a:tc>
                <a:tc>
                  <a:txBody>
                    <a:bodyPr/>
                    <a:lstStyle/>
                    <a:p>
                      <a:pPr algn="l"/>
                      <a:r>
                        <a:rPr lang="en-IN" b="0" dirty="0">
                          <a:solidFill>
                            <a:schemeClr val="bg1"/>
                          </a:solidFill>
                          <a:effectLst/>
                          <a:latin typeface="+mn-lt"/>
                        </a:rPr>
                        <a:t>Number of Species</a:t>
                      </a:r>
                    </a:p>
                  </a:txBody>
                  <a:tcPr anchor="ctr"/>
                </a:tc>
                <a:extLst>
                  <a:ext uri="{0D108BD9-81ED-4DB2-BD59-A6C34878D82A}">
                    <a16:rowId xmlns:a16="http://schemas.microsoft.com/office/drawing/2014/main" val="1420373151"/>
                  </a:ext>
                </a:extLst>
              </a:tr>
              <a:tr h="6127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n-lt"/>
                          <a:ea typeface="+mn-ea"/>
                          <a:cs typeface="+mn-cs"/>
                        </a:rPr>
                        <a:t>Nemertea</a:t>
                      </a:r>
                      <a:endParaRPr lang="en-IN" b="0" dirty="0">
                        <a:solidFill>
                          <a:srgbClr val="1F497D"/>
                        </a:solidFill>
                        <a:effectLst/>
                        <a:latin typeface="+mn-lt"/>
                      </a:endParaRPr>
                    </a:p>
                  </a:txBody>
                  <a:tcPr anchor="ctr"/>
                </a:tc>
                <a:tc>
                  <a:txBody>
                    <a:bodyPr/>
                    <a:lstStyle/>
                    <a:p>
                      <a:r>
                        <a:rPr lang="en-IN" b="0" dirty="0">
                          <a:solidFill>
                            <a:srgbClr val="366092"/>
                          </a:solidFill>
                          <a:effectLst/>
                          <a:latin typeface="+mn-lt"/>
                        </a:rPr>
                        <a:t>1,200</a:t>
                      </a:r>
                    </a:p>
                  </a:txBody>
                  <a:tcPr anchor="ctr"/>
                </a:tc>
                <a:extLst>
                  <a:ext uri="{0D108BD9-81ED-4DB2-BD59-A6C34878D82A}">
                    <a16:rowId xmlns:a16="http://schemas.microsoft.com/office/drawing/2014/main" val="3412931234"/>
                  </a:ext>
                </a:extLst>
              </a:tr>
              <a:tr h="612775">
                <a:tc>
                  <a:txBody>
                    <a:bodyPr/>
                    <a:lstStyle/>
                    <a:p>
                      <a:r>
                        <a:rPr lang="en-US" sz="1800" b="0" i="0" kern="1200" dirty="0">
                          <a:solidFill>
                            <a:schemeClr val="dk1"/>
                          </a:solidFill>
                          <a:effectLst/>
                          <a:latin typeface="+mn-lt"/>
                          <a:ea typeface="+mn-ea"/>
                          <a:cs typeface="+mn-cs"/>
                        </a:rPr>
                        <a:t>Annelida</a:t>
                      </a:r>
                      <a:endParaRPr lang="en-IN" b="0" dirty="0">
                        <a:solidFill>
                          <a:srgbClr val="1F497D"/>
                        </a:solidFill>
                        <a:effectLst/>
                        <a:latin typeface="+mn-lt"/>
                      </a:endParaRPr>
                    </a:p>
                  </a:txBody>
                  <a:tcPr anchor="ctr"/>
                </a:tc>
                <a:tc>
                  <a:txBody>
                    <a:bodyPr/>
                    <a:lstStyle/>
                    <a:p>
                      <a:r>
                        <a:rPr lang="en-IN" b="0" dirty="0">
                          <a:solidFill>
                            <a:srgbClr val="366092"/>
                          </a:solidFill>
                          <a:effectLst/>
                          <a:latin typeface="+mn-lt"/>
                        </a:rPr>
                        <a:t>22,000</a:t>
                      </a:r>
                    </a:p>
                  </a:txBody>
                  <a:tcPr anchor="ctr"/>
                </a:tc>
                <a:extLst>
                  <a:ext uri="{0D108BD9-81ED-4DB2-BD59-A6C34878D82A}">
                    <a16:rowId xmlns:a16="http://schemas.microsoft.com/office/drawing/2014/main" val="1548708678"/>
                  </a:ext>
                </a:extLst>
              </a:tr>
              <a:tr h="612775">
                <a:tc>
                  <a:txBody>
                    <a:bodyPr/>
                    <a:lstStyle/>
                    <a:p>
                      <a:r>
                        <a:rPr lang="en-US" sz="1800" b="0" i="0" kern="1200" dirty="0">
                          <a:solidFill>
                            <a:schemeClr val="dk1"/>
                          </a:solidFill>
                          <a:effectLst/>
                          <a:latin typeface="+mn-lt"/>
                          <a:ea typeface="+mn-ea"/>
                          <a:cs typeface="+mn-cs"/>
                        </a:rPr>
                        <a:t>Mollusca</a:t>
                      </a:r>
                      <a:endParaRPr lang="en-IN" b="0" dirty="0">
                        <a:solidFill>
                          <a:srgbClr val="1F497D"/>
                        </a:solidFill>
                        <a:effectLst/>
                        <a:latin typeface="+mn-lt"/>
                      </a:endParaRPr>
                    </a:p>
                  </a:txBody>
                  <a:tcPr anchor="ctr"/>
                </a:tc>
                <a:tc>
                  <a:txBody>
                    <a:bodyPr/>
                    <a:lstStyle/>
                    <a:p>
                      <a:r>
                        <a:rPr lang="en-IN" b="0" dirty="0">
                          <a:solidFill>
                            <a:srgbClr val="366092"/>
                          </a:solidFill>
                          <a:effectLst/>
                          <a:latin typeface="+mn-lt"/>
                        </a:rPr>
                        <a:t>112,000</a:t>
                      </a:r>
                    </a:p>
                  </a:txBody>
                  <a:tcPr anchor="ctr"/>
                </a:tc>
                <a:extLst>
                  <a:ext uri="{0D108BD9-81ED-4DB2-BD59-A6C34878D82A}">
                    <a16:rowId xmlns:a16="http://schemas.microsoft.com/office/drawing/2014/main" val="2157668464"/>
                  </a:ext>
                </a:extLst>
              </a:tr>
              <a:tr h="612775">
                <a:tc>
                  <a:txBody>
                    <a:bodyPr/>
                    <a:lstStyle/>
                    <a:p>
                      <a:r>
                        <a:rPr lang="en-US" sz="1800" b="0" i="0" kern="1200" dirty="0">
                          <a:solidFill>
                            <a:schemeClr val="dk1"/>
                          </a:solidFill>
                          <a:effectLst/>
                          <a:latin typeface="+mn-lt"/>
                          <a:ea typeface="+mn-ea"/>
                          <a:cs typeface="+mn-cs"/>
                        </a:rPr>
                        <a:t>Nematoda</a:t>
                      </a:r>
                      <a:endParaRPr lang="en-IN" b="0" dirty="0">
                        <a:solidFill>
                          <a:srgbClr val="1F497D"/>
                        </a:solidFill>
                        <a:effectLst/>
                        <a:latin typeface="+mn-lt"/>
                      </a:endParaRPr>
                    </a:p>
                  </a:txBody>
                  <a:tcPr anchor="ctr"/>
                </a:tc>
                <a:tc>
                  <a:txBody>
                    <a:bodyPr/>
                    <a:lstStyle/>
                    <a:p>
                      <a:r>
                        <a:rPr lang="en-IN" b="0" dirty="0">
                          <a:solidFill>
                            <a:srgbClr val="366092"/>
                          </a:solidFill>
                          <a:effectLst/>
                          <a:latin typeface="+mn-lt"/>
                        </a:rPr>
                        <a:t>28,000+</a:t>
                      </a:r>
                    </a:p>
                  </a:txBody>
                  <a:tcPr anchor="ctr"/>
                </a:tc>
                <a:extLst>
                  <a:ext uri="{0D108BD9-81ED-4DB2-BD59-A6C34878D82A}">
                    <a16:rowId xmlns:a16="http://schemas.microsoft.com/office/drawing/2014/main" val="236598913"/>
                  </a:ext>
                </a:extLst>
              </a:tr>
            </a:tbl>
          </a:graphicData>
        </a:graphic>
      </p:graphicFrame>
      <p:graphicFrame>
        <p:nvGraphicFramePr>
          <p:cNvPr id="5" name="Content Placeholder 3" descr="Third of three tables of the number of identified species for different phyla. Tardigrades has less than 1,000 species, Arthropoda has 1,134,000 species, Echinodermata has 7,000 species, and Chordata has 100,000 species. ">
            <a:extLst>
              <a:ext uri="{FF2B5EF4-FFF2-40B4-BE49-F238E27FC236}">
                <a16:creationId xmlns:a16="http://schemas.microsoft.com/office/drawing/2014/main" id="{66925B9F-50B3-EE42-FC61-BDCE17B7C459}"/>
              </a:ext>
            </a:extLst>
          </p:cNvPr>
          <p:cNvGraphicFramePr>
            <a:graphicFrameLocks/>
          </p:cNvGraphicFramePr>
          <p:nvPr>
            <p:extLst>
              <p:ext uri="{D42A27DB-BD31-4B8C-83A1-F6EECF244321}">
                <p14:modId xmlns:p14="http://schemas.microsoft.com/office/powerpoint/2010/main" val="654753439"/>
              </p:ext>
            </p:extLst>
          </p:nvPr>
        </p:nvGraphicFramePr>
        <p:xfrm>
          <a:off x="6135212" y="1254337"/>
          <a:ext cx="2856388" cy="3091180"/>
        </p:xfrm>
        <a:graphic>
          <a:graphicData uri="http://schemas.openxmlformats.org/drawingml/2006/table">
            <a:tbl>
              <a:tblPr firstRow="1" bandRow="1">
                <a:tableStyleId>{5C22544A-7EE6-4342-B048-85BDC9FD1C3A}</a:tableStyleId>
              </a:tblPr>
              <a:tblGrid>
                <a:gridCol w="1625396">
                  <a:extLst>
                    <a:ext uri="{9D8B030D-6E8A-4147-A177-3AD203B41FA5}">
                      <a16:colId xmlns:a16="http://schemas.microsoft.com/office/drawing/2014/main" val="1522627793"/>
                    </a:ext>
                  </a:extLst>
                </a:gridCol>
                <a:gridCol w="1230992">
                  <a:extLst>
                    <a:ext uri="{9D8B030D-6E8A-4147-A177-3AD203B41FA5}">
                      <a16:colId xmlns:a16="http://schemas.microsoft.com/office/drawing/2014/main" val="4293862904"/>
                    </a:ext>
                  </a:extLst>
                </a:gridCol>
              </a:tblGrid>
              <a:tr h="612775">
                <a:tc>
                  <a:txBody>
                    <a:bodyPr/>
                    <a:lstStyle/>
                    <a:p>
                      <a:pPr algn="l"/>
                      <a:r>
                        <a:rPr lang="en-IN" b="0" dirty="0">
                          <a:solidFill>
                            <a:schemeClr val="bg1"/>
                          </a:solidFill>
                          <a:effectLst/>
                          <a:latin typeface="+mn-lt"/>
                        </a:rPr>
                        <a:t>Phylum</a:t>
                      </a:r>
                    </a:p>
                  </a:txBody>
                  <a:tcPr anchor="ctr"/>
                </a:tc>
                <a:tc>
                  <a:txBody>
                    <a:bodyPr/>
                    <a:lstStyle/>
                    <a:p>
                      <a:pPr algn="l"/>
                      <a:r>
                        <a:rPr lang="en-IN" b="0" dirty="0">
                          <a:solidFill>
                            <a:schemeClr val="bg1"/>
                          </a:solidFill>
                          <a:effectLst/>
                          <a:latin typeface="+mn-lt"/>
                        </a:rPr>
                        <a:t>Number of Species</a:t>
                      </a:r>
                    </a:p>
                  </a:txBody>
                  <a:tcPr anchor="ctr"/>
                </a:tc>
                <a:extLst>
                  <a:ext uri="{0D108BD9-81ED-4DB2-BD59-A6C34878D82A}">
                    <a16:rowId xmlns:a16="http://schemas.microsoft.com/office/drawing/2014/main" val="1420373151"/>
                  </a:ext>
                </a:extLst>
              </a:tr>
              <a:tr h="612775">
                <a:tc>
                  <a:txBody>
                    <a:bodyPr/>
                    <a:lstStyle/>
                    <a:p>
                      <a:r>
                        <a:rPr lang="en-US" sz="1800" b="0" i="0" kern="1200" dirty="0">
                          <a:solidFill>
                            <a:schemeClr val="dk1"/>
                          </a:solidFill>
                          <a:effectLst/>
                          <a:latin typeface="+mn-lt"/>
                          <a:ea typeface="+mn-ea"/>
                          <a:cs typeface="+mn-cs"/>
                        </a:rPr>
                        <a:t>Tardigrades</a:t>
                      </a:r>
                      <a:endParaRPr lang="en-IN" b="0" dirty="0">
                        <a:solidFill>
                          <a:srgbClr val="1F497D"/>
                        </a:solidFill>
                        <a:effectLst/>
                        <a:latin typeface="+mn-lt"/>
                      </a:endParaRPr>
                    </a:p>
                  </a:txBody>
                  <a:tcPr anchor="ctr"/>
                </a:tc>
                <a:tc>
                  <a:txBody>
                    <a:bodyPr/>
                    <a:lstStyle/>
                    <a:p>
                      <a:r>
                        <a:rPr lang="en-IN" b="0" dirty="0">
                          <a:solidFill>
                            <a:srgbClr val="366092"/>
                          </a:solidFill>
                          <a:effectLst/>
                          <a:latin typeface="+mn-lt"/>
                        </a:rPr>
                        <a:t>&gt;1,000</a:t>
                      </a:r>
                    </a:p>
                  </a:txBody>
                  <a:tcPr anchor="ctr"/>
                </a:tc>
                <a:extLst>
                  <a:ext uri="{0D108BD9-81ED-4DB2-BD59-A6C34878D82A}">
                    <a16:rowId xmlns:a16="http://schemas.microsoft.com/office/drawing/2014/main" val="3412931234"/>
                  </a:ext>
                </a:extLst>
              </a:tr>
              <a:tr h="612775">
                <a:tc>
                  <a:txBody>
                    <a:bodyPr/>
                    <a:lstStyle/>
                    <a:p>
                      <a:r>
                        <a:rPr lang="en-US" sz="1800" b="0" i="0" kern="1200" dirty="0">
                          <a:solidFill>
                            <a:schemeClr val="dk1"/>
                          </a:solidFill>
                          <a:effectLst/>
                          <a:latin typeface="+mn-lt"/>
                          <a:ea typeface="+mn-ea"/>
                          <a:cs typeface="+mn-cs"/>
                        </a:rPr>
                        <a:t>Arthropoda</a:t>
                      </a:r>
                      <a:endParaRPr lang="en-IN" b="0" dirty="0">
                        <a:solidFill>
                          <a:srgbClr val="1F497D"/>
                        </a:solidFill>
                        <a:effectLst/>
                        <a:latin typeface="+mn-lt"/>
                      </a:endParaRPr>
                    </a:p>
                  </a:txBody>
                  <a:tcPr anchor="ctr"/>
                </a:tc>
                <a:tc>
                  <a:txBody>
                    <a:bodyPr/>
                    <a:lstStyle/>
                    <a:p>
                      <a:r>
                        <a:rPr lang="en-IN" b="0" dirty="0">
                          <a:solidFill>
                            <a:srgbClr val="366092"/>
                          </a:solidFill>
                          <a:effectLst/>
                          <a:latin typeface="+mn-lt"/>
                        </a:rPr>
                        <a:t>1,134,000</a:t>
                      </a:r>
                    </a:p>
                  </a:txBody>
                  <a:tcPr anchor="ctr"/>
                </a:tc>
                <a:extLst>
                  <a:ext uri="{0D108BD9-81ED-4DB2-BD59-A6C34878D82A}">
                    <a16:rowId xmlns:a16="http://schemas.microsoft.com/office/drawing/2014/main" val="1548708678"/>
                  </a:ext>
                </a:extLst>
              </a:tr>
              <a:tr h="612775">
                <a:tc>
                  <a:txBody>
                    <a:bodyPr/>
                    <a:lstStyle/>
                    <a:p>
                      <a:r>
                        <a:rPr lang="en-US" b="0" dirty="0">
                          <a:effectLst/>
                        </a:rPr>
                        <a:t>Echinodermata</a:t>
                      </a:r>
                      <a:endParaRPr lang="en-IN" b="0" dirty="0">
                        <a:solidFill>
                          <a:srgbClr val="1F497D"/>
                        </a:solidFill>
                        <a:effectLst/>
                        <a:latin typeface="+mn-lt"/>
                      </a:endParaRPr>
                    </a:p>
                  </a:txBody>
                  <a:tcPr anchor="ctr"/>
                </a:tc>
                <a:tc>
                  <a:txBody>
                    <a:bodyPr/>
                    <a:lstStyle/>
                    <a:p>
                      <a:r>
                        <a:rPr lang="en-IN" b="0" dirty="0">
                          <a:solidFill>
                            <a:srgbClr val="366092"/>
                          </a:solidFill>
                          <a:effectLst/>
                          <a:latin typeface="+mn-lt"/>
                        </a:rPr>
                        <a:t>7,000</a:t>
                      </a:r>
                    </a:p>
                  </a:txBody>
                  <a:tcPr anchor="ctr"/>
                </a:tc>
                <a:extLst>
                  <a:ext uri="{0D108BD9-81ED-4DB2-BD59-A6C34878D82A}">
                    <a16:rowId xmlns:a16="http://schemas.microsoft.com/office/drawing/2014/main" val="2157668464"/>
                  </a:ext>
                </a:extLst>
              </a:tr>
              <a:tr h="612775">
                <a:tc>
                  <a:txBody>
                    <a:bodyPr/>
                    <a:lstStyle/>
                    <a:p>
                      <a:r>
                        <a:rPr lang="en-US" sz="1800" b="0" i="0" kern="1200" dirty="0">
                          <a:solidFill>
                            <a:schemeClr val="dk1"/>
                          </a:solidFill>
                          <a:effectLst/>
                          <a:latin typeface="+mn-lt"/>
                          <a:ea typeface="+mn-ea"/>
                          <a:cs typeface="+mn-cs"/>
                        </a:rPr>
                        <a:t>Chordata</a:t>
                      </a:r>
                      <a:endParaRPr lang="en-IN" b="0" dirty="0">
                        <a:solidFill>
                          <a:srgbClr val="1F497D"/>
                        </a:solidFill>
                        <a:effectLst/>
                        <a:latin typeface="+mn-lt"/>
                      </a:endParaRPr>
                    </a:p>
                  </a:txBody>
                  <a:tcPr anchor="ctr"/>
                </a:tc>
                <a:tc>
                  <a:txBody>
                    <a:bodyPr/>
                    <a:lstStyle/>
                    <a:p>
                      <a:r>
                        <a:rPr lang="en-IN" b="0" dirty="0">
                          <a:solidFill>
                            <a:srgbClr val="366092"/>
                          </a:solidFill>
                          <a:effectLst/>
                          <a:latin typeface="+mn-lt"/>
                        </a:rPr>
                        <a:t>100,000</a:t>
                      </a:r>
                    </a:p>
                  </a:txBody>
                  <a:tcPr anchor="ctr"/>
                </a:tc>
                <a:extLst>
                  <a:ext uri="{0D108BD9-81ED-4DB2-BD59-A6C34878D82A}">
                    <a16:rowId xmlns:a16="http://schemas.microsoft.com/office/drawing/2014/main" val="236598913"/>
                  </a:ext>
                </a:extLst>
              </a:tr>
            </a:tbl>
          </a:graphicData>
        </a:graphic>
      </p:graphicFrame>
    </p:spTree>
    <p:extLst>
      <p:ext uri="{BB962C8B-B14F-4D97-AF65-F5344CB8AC3E}">
        <p14:creationId xmlns:p14="http://schemas.microsoft.com/office/powerpoint/2010/main" val="619121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Phylum Arthropoda</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r>
              <a:rPr lang="en-US" dirty="0"/>
              <a:t>Successfully colonized terrestrial, aquatic, and aerial habitats</a:t>
            </a:r>
          </a:p>
          <a:p>
            <a:r>
              <a:rPr lang="en-US" dirty="0"/>
              <a:t>Divided into five subphyla: </a:t>
            </a:r>
          </a:p>
          <a:p>
            <a:pPr lvl="1"/>
            <a:r>
              <a:rPr lang="en-US" dirty="0"/>
              <a:t>Trilobita (trilobites, all extinct)</a:t>
            </a:r>
          </a:p>
          <a:p>
            <a:pPr lvl="1"/>
            <a:r>
              <a:rPr lang="en-US" dirty="0"/>
              <a:t>Chelicerata (horseshoe crabs, spiders, scorpions, ticks, mites, and daddy longlegs or harvestmen)</a:t>
            </a:r>
          </a:p>
          <a:p>
            <a:pPr lvl="1"/>
            <a:r>
              <a:rPr lang="en-US" dirty="0"/>
              <a:t>Myriapoda (millipedes, centipedes, and relatives)</a:t>
            </a:r>
          </a:p>
          <a:p>
            <a:pPr lvl="1"/>
            <a:r>
              <a:rPr lang="en-US" dirty="0"/>
              <a:t>Crustacea (crabs, lobsters, crayfish, isopods, barnacles, and some zooplankton)</a:t>
            </a:r>
          </a:p>
          <a:p>
            <a:pPr lvl="1"/>
            <a:r>
              <a:rPr lang="en-US" dirty="0"/>
              <a:t>Hexapoda (insects and their six-legged relatives)</a:t>
            </a:r>
          </a:p>
          <a:p>
            <a:pPr marL="0" indent="3175">
              <a:spcBef>
                <a:spcPts val="1200"/>
              </a:spcBef>
              <a:buFont typeface="Courier New" pitchFamily="49" charset="0"/>
              <a:buNone/>
              <a:tabLst>
                <a:tab pos="457200" algn="l"/>
              </a:tabLst>
            </a:pPr>
            <a:r>
              <a:rPr lang="en-US" i="0" dirty="0">
                <a:solidFill>
                  <a:schemeClr val="tx1"/>
                </a:solidFill>
              </a:rPr>
              <a:t>		</a:t>
            </a:r>
            <a:endParaRPr lang="en-US" dirty="0">
              <a:solidFill>
                <a:srgbClr val="0000FF"/>
              </a:solidFill>
            </a:endParaRPr>
          </a:p>
        </p:txBody>
      </p:sp>
    </p:spTree>
    <p:extLst>
      <p:ext uri="{BB962C8B-B14F-4D97-AF65-F5344CB8AC3E}">
        <p14:creationId xmlns:p14="http://schemas.microsoft.com/office/powerpoint/2010/main" val="1864111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Phylum Arthropoda</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xfrm>
            <a:off x="457200" y="1280161"/>
            <a:ext cx="4495800" cy="4686121"/>
          </a:xfrm>
          <a:prstGeom prst="rect">
            <a:avLst/>
          </a:prstGeom>
        </p:spPr>
        <p:txBody>
          <a:bodyPr>
            <a:normAutofit lnSpcReduction="10000"/>
          </a:bodyPr>
          <a:lstStyle/>
          <a:p>
            <a:pPr marL="0" indent="0">
              <a:buNone/>
            </a:pPr>
            <a:r>
              <a:rPr lang="en-US" dirty="0"/>
              <a:t>Trilobites:</a:t>
            </a:r>
          </a:p>
          <a:p>
            <a:r>
              <a:rPr lang="en-US" dirty="0"/>
              <a:t>Found chiefly in Precambrian (500 MYA)</a:t>
            </a:r>
          </a:p>
          <a:p>
            <a:r>
              <a:rPr lang="en-US" dirty="0"/>
              <a:t>Most closely related to Chelicerata</a:t>
            </a:r>
          </a:p>
          <a:p>
            <a:r>
              <a:rPr lang="en-US" dirty="0"/>
              <a:t>Identified based on fossils</a:t>
            </a:r>
          </a:p>
          <a:p>
            <a:r>
              <a:rPr lang="en-US" dirty="0"/>
              <a:t>Diverse and radiated into thousands of species before extinction at end of Permian Period (240 MYA)</a:t>
            </a:r>
          </a:p>
        </p:txBody>
      </p:sp>
      <p:pic>
        <p:nvPicPr>
          <p:cNvPr id="2" name="Content Placeholder 6" descr="A fossil of a trilobite, which resembles a segmented horseshoe crab">
            <a:extLst>
              <a:ext uri="{FF2B5EF4-FFF2-40B4-BE49-F238E27FC236}">
                <a16:creationId xmlns:a16="http://schemas.microsoft.com/office/drawing/2014/main" id="{1F432EE7-C0A2-AB6C-44E4-1C63D3F38F8F}"/>
              </a:ext>
            </a:extLst>
          </p:cNvPr>
          <p:cNvPicPr>
            <a:picLocks noChangeAspect="1"/>
          </p:cNvPicPr>
          <p:nvPr/>
        </p:nvPicPr>
        <p:blipFill>
          <a:blip r:embed="rId2"/>
          <a:srcRect t="8681" b="5986"/>
          <a:stretch/>
        </p:blipFill>
        <p:spPr>
          <a:xfrm>
            <a:off x="5261406" y="1520242"/>
            <a:ext cx="3545265" cy="2971800"/>
          </a:xfrm>
          <a:prstGeom prst="rect">
            <a:avLst/>
          </a:prstGeom>
        </p:spPr>
      </p:pic>
      <p:sp>
        <p:nvSpPr>
          <p:cNvPr id="4" name="Caption 1">
            <a:extLst>
              <a:ext uri="{FF2B5EF4-FFF2-40B4-BE49-F238E27FC236}">
                <a16:creationId xmlns:a16="http://schemas.microsoft.com/office/drawing/2014/main" id="{839F9806-569A-E4B9-5EC0-96E47147462A}"/>
              </a:ext>
              <a:ext uri="{C183D7F6-B498-43B3-948B-1728B52AA6E4}">
                <adec:decorative xmlns:adec="http://schemas.microsoft.com/office/drawing/2017/decorative" val="0"/>
              </a:ext>
            </a:extLst>
          </p:cNvPr>
          <p:cNvSpPr txBox="1"/>
          <p:nvPr/>
        </p:nvSpPr>
        <p:spPr>
          <a:xfrm>
            <a:off x="5133709" y="4506277"/>
            <a:ext cx="3800661" cy="1169551"/>
          </a:xfrm>
          <a:prstGeom prst="rect">
            <a:avLst/>
          </a:prstGeom>
          <a:noFill/>
        </p:spPr>
        <p:txBody>
          <a:bodyPr wrap="square" rtlCol="0">
            <a:spAutoFit/>
          </a:bodyPr>
          <a:lstStyle/>
          <a:p>
            <a:pPr algn="ctr"/>
            <a:r>
              <a:rPr lang="en-US" sz="1400" b="1" dirty="0"/>
              <a:t>28.6 Figure 1: </a:t>
            </a:r>
            <a:r>
              <a:rPr lang="en-US" sz="1400" dirty="0"/>
              <a:t>Trilobites, like the one in this fossil, are an extinct group of arthropods. The name </a:t>
            </a:r>
            <a:r>
              <a:rPr lang="en-US" sz="1400" i="1" dirty="0"/>
              <a:t>trilobite</a:t>
            </a:r>
            <a:r>
              <a:rPr lang="en-US" sz="1400" dirty="0"/>
              <a:t> refers to the three longitudinal lobes making up the body: right pleural lobe, axial lobe, and left pleural lobe.</a:t>
            </a:r>
          </a:p>
        </p:txBody>
      </p:sp>
      <p:sp>
        <p:nvSpPr>
          <p:cNvPr id="5" name="Photo Credit 1">
            <a:extLst>
              <a:ext uri="{FF2B5EF4-FFF2-40B4-BE49-F238E27FC236}">
                <a16:creationId xmlns:a16="http://schemas.microsoft.com/office/drawing/2014/main" id="{1E4AE7F2-FDCD-A798-F7D1-9C4481A0B04E}"/>
              </a:ext>
            </a:extLst>
          </p:cNvPr>
          <p:cNvSpPr txBox="1"/>
          <p:nvPr/>
        </p:nvSpPr>
        <p:spPr>
          <a:xfrm>
            <a:off x="4748039" y="5750838"/>
            <a:ext cx="4572000" cy="215444"/>
          </a:xfrm>
          <a:prstGeom prst="rect">
            <a:avLst/>
          </a:prstGeom>
          <a:noFill/>
        </p:spPr>
        <p:txBody>
          <a:bodyPr wrap="square">
            <a:spAutoFit/>
          </a:bodyPr>
          <a:lstStyle/>
          <a:p>
            <a:pPr algn="ctr"/>
            <a:r>
              <a:rPr lang="en-US" sz="800" dirty="0"/>
              <a:t>WikimediaImages on Pixabay. "Trilobite fossil."</a:t>
            </a:r>
          </a:p>
        </p:txBody>
      </p:sp>
    </p:spTree>
    <p:extLst>
      <p:ext uri="{BB962C8B-B14F-4D97-AF65-F5344CB8AC3E}">
        <p14:creationId xmlns:p14="http://schemas.microsoft.com/office/powerpoint/2010/main" val="3571534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Morphology</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pPr>
            <a:r>
              <a:rPr lang="en-US" sz="3200" dirty="0"/>
              <a:t>Characteristic features include:</a:t>
            </a:r>
          </a:p>
          <a:p>
            <a:r>
              <a:rPr lang="en-US" sz="3200" dirty="0"/>
              <a:t>Presence of jointed appendages</a:t>
            </a:r>
          </a:p>
          <a:p>
            <a:r>
              <a:rPr lang="en-US" sz="3200" dirty="0"/>
              <a:t>Body segmentation</a:t>
            </a:r>
          </a:p>
          <a:p>
            <a:r>
              <a:rPr lang="en-US" sz="3200" dirty="0"/>
              <a:t>Chitinized exoskeleton</a:t>
            </a:r>
          </a:p>
        </p:txBody>
      </p:sp>
    </p:spTree>
    <p:extLst>
      <p:ext uri="{BB962C8B-B14F-4D97-AF65-F5344CB8AC3E}">
        <p14:creationId xmlns:p14="http://schemas.microsoft.com/office/powerpoint/2010/main" val="1504720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Morphology</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097280"/>
            <a:ext cx="8229600" cy="4572000"/>
          </a:xfrm>
          <a:prstGeom prst="rect">
            <a:avLst/>
          </a:prstGeom>
        </p:spPr>
        <p:txBody>
          <a:bodyPr>
            <a:noAutofit/>
          </a:bodyPr>
          <a:lstStyle/>
          <a:p>
            <a:pPr marL="0" indent="0">
              <a:buNone/>
            </a:pPr>
            <a:r>
              <a:rPr lang="en-US" sz="2400" dirty="0"/>
              <a:t>Fusion of adjacent groups of segments forms functional body regions called tagmata</a:t>
            </a:r>
          </a:p>
          <a:p>
            <a:r>
              <a:rPr lang="en-US" sz="2400" dirty="0"/>
              <a:t>Depending on taxon, may be in form of:</a:t>
            </a:r>
          </a:p>
          <a:p>
            <a:pPr lvl="1"/>
            <a:r>
              <a:rPr lang="en-US" sz="2400" dirty="0"/>
              <a:t>Head, thorax, and abdomen</a:t>
            </a:r>
          </a:p>
          <a:p>
            <a:pPr lvl="1"/>
            <a:r>
              <a:rPr lang="en-US" sz="2400" dirty="0"/>
              <a:t>Cephalothorax and abdomen</a:t>
            </a:r>
          </a:p>
          <a:p>
            <a:pPr lvl="2"/>
            <a:r>
              <a:rPr lang="en-US" b="1" dirty="0"/>
              <a:t>Cephalothorax</a:t>
            </a:r>
            <a:r>
              <a:rPr lang="en-US" dirty="0"/>
              <a:t>: fused head and thorax in some species</a:t>
            </a:r>
          </a:p>
          <a:p>
            <a:r>
              <a:rPr lang="en-US" sz="2400" dirty="0"/>
              <a:t>Head and trunk</a:t>
            </a:r>
          </a:p>
          <a:p>
            <a:r>
              <a:rPr lang="en-US" sz="2400" dirty="0"/>
              <a:t>May be composed of different numbers of segments</a:t>
            </a:r>
          </a:p>
          <a:p>
            <a:pPr lvl="1"/>
            <a:r>
              <a:rPr lang="en-US" sz="2400" dirty="0"/>
              <a:t>Example: Head of most insects results from fusion of six ancestral segments, but head of another arthropod may have fewer ancestral segments (due to independent evolutionary events)</a:t>
            </a:r>
          </a:p>
        </p:txBody>
      </p:sp>
    </p:spTree>
    <p:extLst>
      <p:ext uri="{BB962C8B-B14F-4D97-AF65-F5344CB8AC3E}">
        <p14:creationId xmlns:p14="http://schemas.microsoft.com/office/powerpoint/2010/main" val="382329213"/>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2251</TotalTime>
  <Words>3368</Words>
  <Application>Microsoft Office PowerPoint</Application>
  <PresentationFormat>On-screen Show (4:3)</PresentationFormat>
  <Paragraphs>324</Paragraphs>
  <Slides>41</Slides>
  <Notes>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41</vt:i4>
      </vt:variant>
    </vt:vector>
  </HeadingPairs>
  <TitlesOfParts>
    <vt:vector size="47" baseType="lpstr">
      <vt:lpstr>Century Gothic</vt:lpstr>
      <vt:lpstr>Calibri</vt:lpstr>
      <vt:lpstr>Arial</vt:lpstr>
      <vt:lpstr>Courier New</vt:lpstr>
      <vt:lpstr>Office Theme</vt:lpstr>
      <vt:lpstr>1_Office Theme</vt:lpstr>
      <vt:lpstr>Lesson 28.6</vt:lpstr>
      <vt:lpstr>Objectives</vt:lpstr>
      <vt:lpstr>Arthropods (Superphylum Ecdysozoa)</vt:lpstr>
      <vt:lpstr>Phylum Arthropoda1</vt:lpstr>
      <vt:lpstr>Table 1: The Number of Identified Species for Different Phyla</vt:lpstr>
      <vt:lpstr>Phylum Arthropoda2</vt:lpstr>
      <vt:lpstr>Phylum Arthropoda3</vt:lpstr>
      <vt:lpstr>Morphology1</vt:lpstr>
      <vt:lpstr>Morphology2</vt:lpstr>
      <vt:lpstr>Morphology3</vt:lpstr>
      <vt:lpstr>Morphology4</vt:lpstr>
      <vt:lpstr>Morphology5</vt:lpstr>
      <vt:lpstr>28.6 Figure 2</vt:lpstr>
      <vt:lpstr>Morphology6</vt:lpstr>
      <vt:lpstr>Morphology7</vt:lpstr>
      <vt:lpstr>Subphylum Chelicerata1</vt:lpstr>
      <vt:lpstr>28.6 Figure 3</vt:lpstr>
      <vt:lpstr>Subphylum Chelicerata2</vt:lpstr>
      <vt:lpstr>Subphylum Chelicerata3</vt:lpstr>
      <vt:lpstr>Subphylum Chelicerata4</vt:lpstr>
      <vt:lpstr>Subphylum Myriapoda1</vt:lpstr>
      <vt:lpstr>Subphylum Myriapoda2</vt:lpstr>
      <vt:lpstr>Subphylum Myriapoda3</vt:lpstr>
      <vt:lpstr>Subphylum Crustacea1</vt:lpstr>
      <vt:lpstr>Subphylum Crustacea2</vt:lpstr>
      <vt:lpstr>28.6 Figure 8</vt:lpstr>
      <vt:lpstr>Subphylum Crustacea3</vt:lpstr>
      <vt:lpstr>28.6 Figure 9</vt:lpstr>
      <vt:lpstr>Subphylum Crustacea4</vt:lpstr>
      <vt:lpstr>Subphylum Crustacea5</vt:lpstr>
      <vt:lpstr>Group Activity1</vt:lpstr>
      <vt:lpstr>Subphylum Crustacea6</vt:lpstr>
      <vt:lpstr>Subphylum Hexapoda1</vt:lpstr>
      <vt:lpstr>Subphylum Hexapoda2</vt:lpstr>
      <vt:lpstr>Subphylum Hexapoda3</vt:lpstr>
      <vt:lpstr>Subphylum Hexapoda4</vt:lpstr>
      <vt:lpstr>Subphylum Hexapoda5</vt:lpstr>
      <vt:lpstr>Group Activity2</vt:lpstr>
      <vt:lpstr>28.6 Figure 12</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181</cp:revision>
  <dcterms:created xsi:type="dcterms:W3CDTF">2013-04-26T14:43:13Z</dcterms:created>
  <dcterms:modified xsi:type="dcterms:W3CDTF">2024-10-24T12:09:13Z</dcterms:modified>
</cp:coreProperties>
</file>