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1" r:id="rId2"/>
  </p:sldMasterIdLst>
  <p:notesMasterIdLst>
    <p:notesMasterId r:id="rId35"/>
  </p:notesMasterIdLst>
  <p:handoutMasterIdLst>
    <p:handoutMasterId r:id="rId36"/>
  </p:handoutMasterIdLst>
  <p:sldIdLst>
    <p:sldId id="272" r:id="rId3"/>
    <p:sldId id="264" r:id="rId4"/>
    <p:sldId id="265" r:id="rId5"/>
    <p:sldId id="294" r:id="rId6"/>
    <p:sldId id="297" r:id="rId7"/>
    <p:sldId id="296" r:id="rId8"/>
    <p:sldId id="298" r:id="rId9"/>
    <p:sldId id="290" r:id="rId10"/>
    <p:sldId id="281" r:id="rId11"/>
    <p:sldId id="291" r:id="rId12"/>
    <p:sldId id="282" r:id="rId13"/>
    <p:sldId id="299" r:id="rId14"/>
    <p:sldId id="283" r:id="rId15"/>
    <p:sldId id="300" r:id="rId16"/>
    <p:sldId id="284" r:id="rId17"/>
    <p:sldId id="285" r:id="rId18"/>
    <p:sldId id="301" r:id="rId19"/>
    <p:sldId id="286" r:id="rId20"/>
    <p:sldId id="287" r:id="rId21"/>
    <p:sldId id="302" r:id="rId22"/>
    <p:sldId id="304" r:id="rId23"/>
    <p:sldId id="303" r:id="rId24"/>
    <p:sldId id="305" r:id="rId25"/>
    <p:sldId id="268" r:id="rId26"/>
    <p:sldId id="292" r:id="rId27"/>
    <p:sldId id="293" r:id="rId28"/>
    <p:sldId id="306" r:id="rId29"/>
    <p:sldId id="307" r:id="rId30"/>
    <p:sldId id="288" r:id="rId31"/>
    <p:sldId id="289" r:id="rId32"/>
    <p:sldId id="308" r:id="rId33"/>
    <p:sldId id="295" r:id="rId34"/>
  </p:sldIdLst>
  <p:sldSz cx="9144000" cy="6858000" type="screen4x3"/>
  <p:notesSz cx="6858000" cy="9144000"/>
  <p:embeddedFontLst>
    <p:embeddedFont>
      <p:font typeface="Century Gothic" panose="020B050202020202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D539F5-E596-4987-B519-85F34B783047}" v="14961" dt="2024-07-18T16:14:24.579"/>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6410" autoAdjust="0"/>
  </p:normalViewPr>
  <p:slideViewPr>
    <p:cSldViewPr>
      <p:cViewPr varScale="1">
        <p:scale>
          <a:sx n="95" d="100"/>
          <a:sy n="95" d="100"/>
        </p:scale>
        <p:origin x="1662"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77D539F5-E596-4987-B519-85F34B783047}"/>
    <pc:docChg chg="undo custSel addSld delSld modSld sldOrd">
      <pc:chgData name="Caitlin Coleman" userId="96f87ca1-0e64-4ae8-8d77-98757b85df0b" providerId="ADAL" clId="{77D539F5-E596-4987-B519-85F34B783047}" dt="2024-07-18T16:14:24.579" v="15918" actId="20577"/>
      <pc:docMkLst>
        <pc:docMk/>
      </pc:docMkLst>
      <pc:sldChg chg="modSp mod">
        <pc:chgData name="Caitlin Coleman" userId="96f87ca1-0e64-4ae8-8d77-98757b85df0b" providerId="ADAL" clId="{77D539F5-E596-4987-B519-85F34B783047}" dt="2024-07-17T16:22:11.651" v="188" actId="20577"/>
        <pc:sldMkLst>
          <pc:docMk/>
          <pc:sldMk cId="0" sldId="264"/>
        </pc:sldMkLst>
        <pc:spChg chg="mod">
          <ac:chgData name="Caitlin Coleman" userId="96f87ca1-0e64-4ae8-8d77-98757b85df0b" providerId="ADAL" clId="{77D539F5-E596-4987-B519-85F34B783047}" dt="2024-07-17T16:22:11.651" v="188" actId="20577"/>
          <ac:spMkLst>
            <pc:docMk/>
            <pc:sldMk cId="0" sldId="264"/>
            <ac:spMk id="10243" creationId="{00000000-0000-0000-0000-000000000000}"/>
          </ac:spMkLst>
        </pc:spChg>
      </pc:sldChg>
      <pc:sldChg chg="modSp mod modAnim">
        <pc:chgData name="Caitlin Coleman" userId="96f87ca1-0e64-4ae8-8d77-98757b85df0b" providerId="ADAL" clId="{77D539F5-E596-4987-B519-85F34B783047}" dt="2024-07-17T16:59:20.643" v="998" actId="20577"/>
        <pc:sldMkLst>
          <pc:docMk/>
          <pc:sldMk cId="0" sldId="265"/>
        </pc:sldMkLst>
        <pc:spChg chg="mod">
          <ac:chgData name="Caitlin Coleman" userId="96f87ca1-0e64-4ae8-8d77-98757b85df0b" providerId="ADAL" clId="{77D539F5-E596-4987-B519-85F34B783047}" dt="2024-07-17T16:59:04.916" v="991" actId="404"/>
          <ac:spMkLst>
            <pc:docMk/>
            <pc:sldMk cId="0" sldId="265"/>
            <ac:spMk id="11266" creationId="{00000000-0000-0000-0000-000000000000}"/>
          </ac:spMkLst>
        </pc:spChg>
        <pc:spChg chg="mod">
          <ac:chgData name="Caitlin Coleman" userId="96f87ca1-0e64-4ae8-8d77-98757b85df0b" providerId="ADAL" clId="{77D539F5-E596-4987-B519-85F34B783047}" dt="2024-07-17T16:59:20.643" v="998" actId="20577"/>
          <ac:spMkLst>
            <pc:docMk/>
            <pc:sldMk cId="0" sldId="265"/>
            <ac:spMk id="11267" creationId="{00000000-0000-0000-0000-000000000000}"/>
          </ac:spMkLst>
        </pc:spChg>
      </pc:sldChg>
      <pc:sldChg chg="del">
        <pc:chgData name="Caitlin Coleman" userId="96f87ca1-0e64-4ae8-8d77-98757b85df0b" providerId="ADAL" clId="{77D539F5-E596-4987-B519-85F34B783047}" dt="2024-07-17T15:57:32.585" v="27" actId="47"/>
        <pc:sldMkLst>
          <pc:docMk/>
          <pc:sldMk cId="0" sldId="267"/>
        </pc:sldMkLst>
      </pc:sldChg>
      <pc:sldChg chg="modSp mod ord">
        <pc:chgData name="Caitlin Coleman" userId="96f87ca1-0e64-4ae8-8d77-98757b85df0b" providerId="ADAL" clId="{77D539F5-E596-4987-B519-85F34B783047}" dt="2024-07-18T13:21:19.691" v="11429" actId="14100"/>
        <pc:sldMkLst>
          <pc:docMk/>
          <pc:sldMk cId="2069639696" sldId="268"/>
        </pc:sldMkLst>
        <pc:spChg chg="mod">
          <ac:chgData name="Caitlin Coleman" userId="96f87ca1-0e64-4ae8-8d77-98757b85df0b" providerId="ADAL" clId="{77D539F5-E596-4987-B519-85F34B783047}" dt="2024-07-18T13:21:19.691" v="11429" actId="14100"/>
          <ac:spMkLst>
            <pc:docMk/>
            <pc:sldMk cId="2069639696" sldId="268"/>
            <ac:spMk id="3" creationId="{F2508272-FE29-99EF-9D2C-7651D849C2FB}"/>
          </ac:spMkLst>
        </pc:spChg>
      </pc:sldChg>
      <pc:sldChg chg="del">
        <pc:chgData name="Caitlin Coleman" userId="96f87ca1-0e64-4ae8-8d77-98757b85df0b" providerId="ADAL" clId="{77D539F5-E596-4987-B519-85F34B783047}" dt="2024-07-17T16:09:44.462" v="138" actId="47"/>
        <pc:sldMkLst>
          <pc:docMk/>
          <pc:sldMk cId="3029162902" sldId="270"/>
        </pc:sldMkLst>
      </pc:sldChg>
      <pc:sldChg chg="del">
        <pc:chgData name="Caitlin Coleman" userId="96f87ca1-0e64-4ae8-8d77-98757b85df0b" providerId="ADAL" clId="{77D539F5-E596-4987-B519-85F34B783047}" dt="2024-07-17T16:09:48.049" v="140" actId="47"/>
        <pc:sldMkLst>
          <pc:docMk/>
          <pc:sldMk cId="1933572423" sldId="271"/>
        </pc:sldMkLst>
      </pc:sldChg>
      <pc:sldChg chg="modSp mod">
        <pc:chgData name="Caitlin Coleman" userId="96f87ca1-0e64-4ae8-8d77-98757b85df0b" providerId="ADAL" clId="{77D539F5-E596-4987-B519-85F34B783047}" dt="2024-07-18T14:19:04.142" v="15475" actId="33553"/>
        <pc:sldMkLst>
          <pc:docMk/>
          <pc:sldMk cId="3886239831" sldId="272"/>
        </pc:sldMkLst>
        <pc:spChg chg="mod">
          <ac:chgData name="Caitlin Coleman" userId="96f87ca1-0e64-4ae8-8d77-98757b85df0b" providerId="ADAL" clId="{77D539F5-E596-4987-B519-85F34B783047}" dt="2024-07-18T14:19:04.142" v="15475" actId="33553"/>
          <ac:spMkLst>
            <pc:docMk/>
            <pc:sldMk cId="3886239831" sldId="272"/>
            <ac:spMk id="2" creationId="{4E7A1944-20A9-5EFC-CF5D-428D07B9FF1F}"/>
          </ac:spMkLst>
        </pc:spChg>
        <pc:spChg chg="mod">
          <ac:chgData name="Caitlin Coleman" userId="96f87ca1-0e64-4ae8-8d77-98757b85df0b" providerId="ADAL" clId="{77D539F5-E596-4987-B519-85F34B783047}" dt="2024-07-17T15:55:00.685" v="7"/>
          <ac:spMkLst>
            <pc:docMk/>
            <pc:sldMk cId="3886239831" sldId="272"/>
            <ac:spMk id="3" creationId="{FF68ED90-5F09-E335-E8D2-4F2687C0EB59}"/>
          </ac:spMkLst>
        </pc:spChg>
      </pc:sldChg>
      <pc:sldChg chg="del">
        <pc:chgData name="Caitlin Coleman" userId="96f87ca1-0e64-4ae8-8d77-98757b85df0b" providerId="ADAL" clId="{77D539F5-E596-4987-B519-85F34B783047}" dt="2024-07-17T15:57:32.585" v="27" actId="47"/>
        <pc:sldMkLst>
          <pc:docMk/>
          <pc:sldMk cId="176985924" sldId="273"/>
        </pc:sldMkLst>
      </pc:sldChg>
      <pc:sldChg chg="del">
        <pc:chgData name="Caitlin Coleman" userId="96f87ca1-0e64-4ae8-8d77-98757b85df0b" providerId="ADAL" clId="{77D539F5-E596-4987-B519-85F34B783047}" dt="2024-07-17T15:57:32.585" v="27" actId="47"/>
        <pc:sldMkLst>
          <pc:docMk/>
          <pc:sldMk cId="2900955170" sldId="274"/>
        </pc:sldMkLst>
      </pc:sldChg>
      <pc:sldChg chg="del">
        <pc:chgData name="Caitlin Coleman" userId="96f87ca1-0e64-4ae8-8d77-98757b85df0b" providerId="ADAL" clId="{77D539F5-E596-4987-B519-85F34B783047}" dt="2024-07-17T15:57:53.001" v="28" actId="47"/>
        <pc:sldMkLst>
          <pc:docMk/>
          <pc:sldMk cId="619121343" sldId="275"/>
        </pc:sldMkLst>
      </pc:sldChg>
      <pc:sldChg chg="del">
        <pc:chgData name="Caitlin Coleman" userId="96f87ca1-0e64-4ae8-8d77-98757b85df0b" providerId="ADAL" clId="{77D539F5-E596-4987-B519-85F34B783047}" dt="2024-07-17T16:09:46.294" v="139" actId="47"/>
        <pc:sldMkLst>
          <pc:docMk/>
          <pc:sldMk cId="1146028520" sldId="276"/>
        </pc:sldMkLst>
      </pc:sldChg>
      <pc:sldChg chg="del">
        <pc:chgData name="Caitlin Coleman" userId="96f87ca1-0e64-4ae8-8d77-98757b85df0b" providerId="ADAL" clId="{77D539F5-E596-4987-B519-85F34B783047}" dt="2024-07-17T17:10:13.178" v="1573" actId="2696"/>
        <pc:sldMkLst>
          <pc:docMk/>
          <pc:sldMk cId="471409937" sldId="280"/>
        </pc:sldMkLst>
      </pc:sldChg>
      <pc:sldChg chg="modSp add mod modAnim">
        <pc:chgData name="Caitlin Coleman" userId="96f87ca1-0e64-4ae8-8d77-98757b85df0b" providerId="ADAL" clId="{77D539F5-E596-4987-B519-85F34B783047}" dt="2024-07-18T15:23:48.863" v="15881" actId="6549"/>
        <pc:sldMkLst>
          <pc:docMk/>
          <pc:sldMk cId="957104096" sldId="281"/>
        </pc:sldMkLst>
        <pc:spChg chg="mod">
          <ac:chgData name="Caitlin Coleman" userId="96f87ca1-0e64-4ae8-8d77-98757b85df0b" providerId="ADAL" clId="{77D539F5-E596-4987-B519-85F34B783047}" dt="2024-07-17T15:55:24.663" v="10"/>
          <ac:spMkLst>
            <pc:docMk/>
            <pc:sldMk cId="957104096" sldId="281"/>
            <ac:spMk id="11266" creationId="{00000000-0000-0000-0000-000000000000}"/>
          </ac:spMkLst>
        </pc:spChg>
        <pc:spChg chg="mod">
          <ac:chgData name="Caitlin Coleman" userId="96f87ca1-0e64-4ae8-8d77-98757b85df0b" providerId="ADAL" clId="{77D539F5-E596-4987-B519-85F34B783047}" dt="2024-07-18T15:23:48.863" v="15881" actId="6549"/>
          <ac:spMkLst>
            <pc:docMk/>
            <pc:sldMk cId="957104096" sldId="281"/>
            <ac:spMk id="11267" creationId="{00000000-0000-0000-0000-000000000000}"/>
          </ac:spMkLst>
        </pc:spChg>
      </pc:sldChg>
      <pc:sldChg chg="modSp add mod modAnim">
        <pc:chgData name="Caitlin Coleman" userId="96f87ca1-0e64-4ae8-8d77-98757b85df0b" providerId="ADAL" clId="{77D539F5-E596-4987-B519-85F34B783047}" dt="2024-07-17T18:54:22.551" v="5294" actId="27636"/>
        <pc:sldMkLst>
          <pc:docMk/>
          <pc:sldMk cId="985182099" sldId="282"/>
        </pc:sldMkLst>
        <pc:spChg chg="mod">
          <ac:chgData name="Caitlin Coleman" userId="96f87ca1-0e64-4ae8-8d77-98757b85df0b" providerId="ADAL" clId="{77D539F5-E596-4987-B519-85F34B783047}" dt="2024-07-17T18:54:13.822" v="5291" actId="404"/>
          <ac:spMkLst>
            <pc:docMk/>
            <pc:sldMk cId="985182099" sldId="282"/>
            <ac:spMk id="11266" creationId="{00000000-0000-0000-0000-000000000000}"/>
          </ac:spMkLst>
        </pc:spChg>
        <pc:spChg chg="mod">
          <ac:chgData name="Caitlin Coleman" userId="96f87ca1-0e64-4ae8-8d77-98757b85df0b" providerId="ADAL" clId="{77D539F5-E596-4987-B519-85F34B783047}" dt="2024-07-17T18:54:22.551" v="5294" actId="27636"/>
          <ac:spMkLst>
            <pc:docMk/>
            <pc:sldMk cId="985182099" sldId="282"/>
            <ac:spMk id="11267" creationId="{00000000-0000-0000-0000-000000000000}"/>
          </ac:spMkLst>
        </pc:spChg>
      </pc:sldChg>
      <pc:sldChg chg="modSp add mod modAnim">
        <pc:chgData name="Caitlin Coleman" userId="96f87ca1-0e64-4ae8-8d77-98757b85df0b" providerId="ADAL" clId="{77D539F5-E596-4987-B519-85F34B783047}" dt="2024-07-18T11:49:41.209" v="6569" actId="27636"/>
        <pc:sldMkLst>
          <pc:docMk/>
          <pc:sldMk cId="558496489" sldId="283"/>
        </pc:sldMkLst>
        <pc:spChg chg="mod">
          <ac:chgData name="Caitlin Coleman" userId="96f87ca1-0e64-4ae8-8d77-98757b85df0b" providerId="ADAL" clId="{77D539F5-E596-4987-B519-85F34B783047}" dt="2024-07-18T11:49:30.084" v="6567" actId="404"/>
          <ac:spMkLst>
            <pc:docMk/>
            <pc:sldMk cId="558496489" sldId="283"/>
            <ac:spMk id="11266" creationId="{00000000-0000-0000-0000-000000000000}"/>
          </ac:spMkLst>
        </pc:spChg>
        <pc:spChg chg="mod">
          <ac:chgData name="Caitlin Coleman" userId="96f87ca1-0e64-4ae8-8d77-98757b85df0b" providerId="ADAL" clId="{77D539F5-E596-4987-B519-85F34B783047}" dt="2024-07-18T11:49:41.209" v="6569" actId="27636"/>
          <ac:spMkLst>
            <pc:docMk/>
            <pc:sldMk cId="558496489" sldId="283"/>
            <ac:spMk id="11267" creationId="{00000000-0000-0000-0000-000000000000}"/>
          </ac:spMkLst>
        </pc:spChg>
      </pc:sldChg>
      <pc:sldChg chg="modSp add mod modAnim">
        <pc:chgData name="Caitlin Coleman" userId="96f87ca1-0e64-4ae8-8d77-98757b85df0b" providerId="ADAL" clId="{77D539F5-E596-4987-B519-85F34B783047}" dt="2024-07-18T15:30:01.395" v="15883" actId="20577"/>
        <pc:sldMkLst>
          <pc:docMk/>
          <pc:sldMk cId="920279015" sldId="284"/>
        </pc:sldMkLst>
        <pc:spChg chg="mod">
          <ac:chgData name="Caitlin Coleman" userId="96f87ca1-0e64-4ae8-8d77-98757b85df0b" providerId="ADAL" clId="{77D539F5-E596-4987-B519-85F34B783047}" dt="2024-07-17T15:55:58.118" v="16"/>
          <ac:spMkLst>
            <pc:docMk/>
            <pc:sldMk cId="920279015" sldId="284"/>
            <ac:spMk id="11266" creationId="{00000000-0000-0000-0000-000000000000}"/>
          </ac:spMkLst>
        </pc:spChg>
        <pc:spChg chg="mod">
          <ac:chgData name="Caitlin Coleman" userId="96f87ca1-0e64-4ae8-8d77-98757b85df0b" providerId="ADAL" clId="{77D539F5-E596-4987-B519-85F34B783047}" dt="2024-07-18T15:30:01.395" v="15883" actId="20577"/>
          <ac:spMkLst>
            <pc:docMk/>
            <pc:sldMk cId="920279015" sldId="284"/>
            <ac:spMk id="11267" creationId="{00000000-0000-0000-0000-000000000000}"/>
          </ac:spMkLst>
        </pc:spChg>
      </pc:sldChg>
      <pc:sldChg chg="modSp add mod modAnim">
        <pc:chgData name="Caitlin Coleman" userId="96f87ca1-0e64-4ae8-8d77-98757b85df0b" providerId="ADAL" clId="{77D539F5-E596-4987-B519-85F34B783047}" dt="2024-07-18T12:27:49.159" v="8581" actId="27636"/>
        <pc:sldMkLst>
          <pc:docMk/>
          <pc:sldMk cId="3051884560" sldId="285"/>
        </pc:sldMkLst>
        <pc:spChg chg="mod">
          <ac:chgData name="Caitlin Coleman" userId="96f87ca1-0e64-4ae8-8d77-98757b85df0b" providerId="ADAL" clId="{77D539F5-E596-4987-B519-85F34B783047}" dt="2024-07-18T12:27:42.114" v="8579" actId="404"/>
          <ac:spMkLst>
            <pc:docMk/>
            <pc:sldMk cId="3051884560" sldId="285"/>
            <ac:spMk id="11266" creationId="{00000000-0000-0000-0000-000000000000}"/>
          </ac:spMkLst>
        </pc:spChg>
        <pc:spChg chg="mod">
          <ac:chgData name="Caitlin Coleman" userId="96f87ca1-0e64-4ae8-8d77-98757b85df0b" providerId="ADAL" clId="{77D539F5-E596-4987-B519-85F34B783047}" dt="2024-07-18T12:27:49.159" v="8581" actId="27636"/>
          <ac:spMkLst>
            <pc:docMk/>
            <pc:sldMk cId="3051884560" sldId="285"/>
            <ac:spMk id="11267" creationId="{00000000-0000-0000-0000-000000000000}"/>
          </ac:spMkLst>
        </pc:spChg>
      </pc:sldChg>
      <pc:sldChg chg="modSp add mod modAnim">
        <pc:chgData name="Caitlin Coleman" userId="96f87ca1-0e64-4ae8-8d77-98757b85df0b" providerId="ADAL" clId="{77D539F5-E596-4987-B519-85F34B783047}" dt="2024-07-18T12:53:44.461" v="9302" actId="20577"/>
        <pc:sldMkLst>
          <pc:docMk/>
          <pc:sldMk cId="1594569075" sldId="286"/>
        </pc:sldMkLst>
        <pc:spChg chg="mod">
          <ac:chgData name="Caitlin Coleman" userId="96f87ca1-0e64-4ae8-8d77-98757b85df0b" providerId="ADAL" clId="{77D539F5-E596-4987-B519-85F34B783047}" dt="2024-07-17T15:56:18.935" v="20"/>
          <ac:spMkLst>
            <pc:docMk/>
            <pc:sldMk cId="1594569075" sldId="286"/>
            <ac:spMk id="11266" creationId="{00000000-0000-0000-0000-000000000000}"/>
          </ac:spMkLst>
        </pc:spChg>
        <pc:spChg chg="mod">
          <ac:chgData name="Caitlin Coleman" userId="96f87ca1-0e64-4ae8-8d77-98757b85df0b" providerId="ADAL" clId="{77D539F5-E596-4987-B519-85F34B783047}" dt="2024-07-18T12:53:44.461" v="9302" actId="20577"/>
          <ac:spMkLst>
            <pc:docMk/>
            <pc:sldMk cId="1594569075" sldId="286"/>
            <ac:spMk id="11267" creationId="{00000000-0000-0000-0000-000000000000}"/>
          </ac:spMkLst>
        </pc:spChg>
      </pc:sldChg>
      <pc:sldChg chg="modSp add mod modAnim">
        <pc:chgData name="Caitlin Coleman" userId="96f87ca1-0e64-4ae8-8d77-98757b85df0b" providerId="ADAL" clId="{77D539F5-E596-4987-B519-85F34B783047}" dt="2024-07-18T12:58:37.282" v="9526" actId="27636"/>
        <pc:sldMkLst>
          <pc:docMk/>
          <pc:sldMk cId="3315199925" sldId="287"/>
        </pc:sldMkLst>
        <pc:spChg chg="mod">
          <ac:chgData name="Caitlin Coleman" userId="96f87ca1-0e64-4ae8-8d77-98757b85df0b" providerId="ADAL" clId="{77D539F5-E596-4987-B519-85F34B783047}" dt="2024-07-18T12:54:23.248" v="9310" actId="404"/>
          <ac:spMkLst>
            <pc:docMk/>
            <pc:sldMk cId="3315199925" sldId="287"/>
            <ac:spMk id="11266" creationId="{00000000-0000-0000-0000-000000000000}"/>
          </ac:spMkLst>
        </pc:spChg>
        <pc:spChg chg="mod">
          <ac:chgData name="Caitlin Coleman" userId="96f87ca1-0e64-4ae8-8d77-98757b85df0b" providerId="ADAL" clId="{77D539F5-E596-4987-B519-85F34B783047}" dt="2024-07-18T12:58:37.282" v="9526" actId="27636"/>
          <ac:spMkLst>
            <pc:docMk/>
            <pc:sldMk cId="3315199925" sldId="287"/>
            <ac:spMk id="11267" creationId="{00000000-0000-0000-0000-000000000000}"/>
          </ac:spMkLst>
        </pc:spChg>
      </pc:sldChg>
      <pc:sldChg chg="addSp modSp add mod modAnim">
        <pc:chgData name="Caitlin Coleman" userId="96f87ca1-0e64-4ae8-8d77-98757b85df0b" providerId="ADAL" clId="{77D539F5-E596-4987-B519-85F34B783047}" dt="2024-07-18T16:14:24.579" v="15918" actId="20577"/>
        <pc:sldMkLst>
          <pc:docMk/>
          <pc:sldMk cId="1703980361" sldId="288"/>
        </pc:sldMkLst>
        <pc:spChg chg="add mod ord">
          <ac:chgData name="Caitlin Coleman" userId="96f87ca1-0e64-4ae8-8d77-98757b85df0b" providerId="ADAL" clId="{77D539F5-E596-4987-B519-85F34B783047}" dt="2024-07-18T14:18:29.861" v="15474"/>
          <ac:spMkLst>
            <pc:docMk/>
            <pc:sldMk cId="1703980361" sldId="288"/>
            <ac:spMk id="4" creationId="{A0C41BF4-2685-44DA-73AE-BC579B9618E7}"/>
          </ac:spMkLst>
        </pc:spChg>
        <pc:spChg chg="add mod">
          <ac:chgData name="Caitlin Coleman" userId="96f87ca1-0e64-4ae8-8d77-98757b85df0b" providerId="ADAL" clId="{77D539F5-E596-4987-B519-85F34B783047}" dt="2024-07-18T14:00:08.004" v="14141" actId="1076"/>
          <ac:spMkLst>
            <pc:docMk/>
            <pc:sldMk cId="1703980361" sldId="288"/>
            <ac:spMk id="5" creationId="{FE94E2E0-A2A1-4AC0-21FD-05CAD1DD83BC}"/>
          </ac:spMkLst>
        </pc:spChg>
        <pc:spChg chg="mod">
          <ac:chgData name="Caitlin Coleman" userId="96f87ca1-0e64-4ae8-8d77-98757b85df0b" providerId="ADAL" clId="{77D539F5-E596-4987-B519-85F34B783047}" dt="2024-07-17T15:57:17.284" v="24"/>
          <ac:spMkLst>
            <pc:docMk/>
            <pc:sldMk cId="1703980361" sldId="288"/>
            <ac:spMk id="11266" creationId="{00000000-0000-0000-0000-000000000000}"/>
          </ac:spMkLst>
        </pc:spChg>
        <pc:spChg chg="mod">
          <ac:chgData name="Caitlin Coleman" userId="96f87ca1-0e64-4ae8-8d77-98757b85df0b" providerId="ADAL" clId="{77D539F5-E596-4987-B519-85F34B783047}" dt="2024-07-18T16:14:24.579" v="15918" actId="20577"/>
          <ac:spMkLst>
            <pc:docMk/>
            <pc:sldMk cId="1703980361" sldId="288"/>
            <ac:spMk id="11267" creationId="{00000000-0000-0000-0000-000000000000}"/>
          </ac:spMkLst>
        </pc:spChg>
        <pc:picChg chg="add mod modCrop">
          <ac:chgData name="Caitlin Coleman" userId="96f87ca1-0e64-4ae8-8d77-98757b85df0b" providerId="ADAL" clId="{77D539F5-E596-4987-B519-85F34B783047}" dt="2024-07-18T14:00:11.189" v="14142" actId="1076"/>
          <ac:picMkLst>
            <pc:docMk/>
            <pc:sldMk cId="1703980361" sldId="288"/>
            <ac:picMk id="3" creationId="{2059B85E-6D06-CA11-D104-7D1ADD4514E5}"/>
          </ac:picMkLst>
        </pc:picChg>
      </pc:sldChg>
      <pc:sldChg chg="modSp add mod modAnim">
        <pc:chgData name="Caitlin Coleman" userId="96f87ca1-0e64-4ae8-8d77-98757b85df0b" providerId="ADAL" clId="{77D539F5-E596-4987-B519-85F34B783047}" dt="2024-07-18T14:14:59.777" v="15469" actId="403"/>
        <pc:sldMkLst>
          <pc:docMk/>
          <pc:sldMk cId="1955357672" sldId="289"/>
        </pc:sldMkLst>
        <pc:spChg chg="mod">
          <ac:chgData name="Caitlin Coleman" userId="96f87ca1-0e64-4ae8-8d77-98757b85df0b" providerId="ADAL" clId="{77D539F5-E596-4987-B519-85F34B783047}" dt="2024-07-18T14:14:47.444" v="15464" actId="404"/>
          <ac:spMkLst>
            <pc:docMk/>
            <pc:sldMk cId="1955357672" sldId="289"/>
            <ac:spMk id="11266" creationId="{00000000-0000-0000-0000-000000000000}"/>
          </ac:spMkLst>
        </pc:spChg>
        <pc:spChg chg="mod">
          <ac:chgData name="Caitlin Coleman" userId="96f87ca1-0e64-4ae8-8d77-98757b85df0b" providerId="ADAL" clId="{77D539F5-E596-4987-B519-85F34B783047}" dt="2024-07-18T14:14:59.777" v="15469" actId="403"/>
          <ac:spMkLst>
            <pc:docMk/>
            <pc:sldMk cId="1955357672" sldId="289"/>
            <ac:spMk id="11267" creationId="{00000000-0000-0000-0000-000000000000}"/>
          </ac:spMkLst>
        </pc:spChg>
      </pc:sldChg>
      <pc:sldChg chg="addSp delSp modSp add mod delAnim modNotesTx">
        <pc:chgData name="Caitlin Coleman" userId="96f87ca1-0e64-4ae8-8d77-98757b85df0b" providerId="ADAL" clId="{77D539F5-E596-4987-B519-85F34B783047}" dt="2024-07-18T15:47:31.123" v="15915" actId="962"/>
        <pc:sldMkLst>
          <pc:docMk/>
          <pc:sldMk cId="627823227" sldId="290"/>
        </pc:sldMkLst>
        <pc:spChg chg="add del mod">
          <ac:chgData name="Caitlin Coleman" userId="96f87ca1-0e64-4ae8-8d77-98757b85df0b" providerId="ADAL" clId="{77D539F5-E596-4987-B519-85F34B783047}" dt="2024-07-17T16:06:26.377" v="70" actId="478"/>
          <ac:spMkLst>
            <pc:docMk/>
            <pc:sldMk cId="627823227" sldId="290"/>
            <ac:spMk id="3" creationId="{558655A9-0EAC-C82B-C4BF-96E110BCAB00}"/>
          </ac:spMkLst>
        </pc:spChg>
        <pc:spChg chg="add del mod">
          <ac:chgData name="Caitlin Coleman" userId="96f87ca1-0e64-4ae8-8d77-98757b85df0b" providerId="ADAL" clId="{77D539F5-E596-4987-B519-85F34B783047}" dt="2024-07-17T16:14:57.753" v="176" actId="478"/>
          <ac:spMkLst>
            <pc:docMk/>
            <pc:sldMk cId="627823227" sldId="290"/>
            <ac:spMk id="6" creationId="{D8CC9B71-73CB-6677-DB72-C8ED2D637B2A}"/>
          </ac:spMkLst>
        </pc:spChg>
        <pc:spChg chg="add mod">
          <ac:chgData name="Caitlin Coleman" userId="96f87ca1-0e64-4ae8-8d77-98757b85df0b" providerId="ADAL" clId="{77D539F5-E596-4987-B519-85F34B783047}" dt="2024-07-18T15:22:13.485" v="15879" actId="1076"/>
          <ac:spMkLst>
            <pc:docMk/>
            <pc:sldMk cId="627823227" sldId="290"/>
            <ac:spMk id="7" creationId="{51002371-E27E-0338-8908-7379A9293818}"/>
          </ac:spMkLst>
        </pc:spChg>
        <pc:spChg chg="mod">
          <ac:chgData name="Caitlin Coleman" userId="96f87ca1-0e64-4ae8-8d77-98757b85df0b" providerId="ADAL" clId="{77D539F5-E596-4987-B519-85F34B783047}" dt="2024-07-17T16:06:21.384" v="68" actId="20577"/>
          <ac:spMkLst>
            <pc:docMk/>
            <pc:sldMk cId="627823227" sldId="290"/>
            <ac:spMk id="11266" creationId="{00000000-0000-0000-0000-000000000000}"/>
          </ac:spMkLst>
        </pc:spChg>
        <pc:spChg chg="del">
          <ac:chgData name="Caitlin Coleman" userId="96f87ca1-0e64-4ae8-8d77-98757b85df0b" providerId="ADAL" clId="{77D539F5-E596-4987-B519-85F34B783047}" dt="2024-07-17T16:06:24.907" v="69" actId="478"/>
          <ac:spMkLst>
            <pc:docMk/>
            <pc:sldMk cId="627823227" sldId="290"/>
            <ac:spMk id="11267" creationId="{00000000-0000-0000-0000-000000000000}"/>
          </ac:spMkLst>
        </pc:spChg>
        <pc:picChg chg="add mod modCrop">
          <ac:chgData name="Caitlin Coleman" userId="96f87ca1-0e64-4ae8-8d77-98757b85df0b" providerId="ADAL" clId="{77D539F5-E596-4987-B519-85F34B783047}" dt="2024-07-18T15:47:31.123" v="15915" actId="962"/>
          <ac:picMkLst>
            <pc:docMk/>
            <pc:sldMk cId="627823227" sldId="290"/>
            <ac:picMk id="5" creationId="{6A65AA93-79FA-A769-FF34-66ACD26D13D6}"/>
          </ac:picMkLst>
        </pc:picChg>
      </pc:sldChg>
      <pc:sldChg chg="addSp delSp modSp add mod ord modNotesTx">
        <pc:chgData name="Caitlin Coleman" userId="96f87ca1-0e64-4ae8-8d77-98757b85df0b" providerId="ADAL" clId="{77D539F5-E596-4987-B519-85F34B783047}" dt="2024-07-18T14:33:52.406" v="15856" actId="1076"/>
        <pc:sldMkLst>
          <pc:docMk/>
          <pc:sldMk cId="2272946320" sldId="291"/>
        </pc:sldMkLst>
        <pc:spChg chg="add del mod">
          <ac:chgData name="Caitlin Coleman" userId="96f87ca1-0e64-4ae8-8d77-98757b85df0b" providerId="ADAL" clId="{77D539F5-E596-4987-B519-85F34B783047}" dt="2024-07-17T16:15:01.855" v="177" actId="478"/>
          <ac:spMkLst>
            <pc:docMk/>
            <pc:sldMk cId="2272946320" sldId="291"/>
            <ac:spMk id="4" creationId="{A454E68B-D2BD-9CE4-CC6F-0EDD8EAA181C}"/>
          </ac:spMkLst>
        </pc:spChg>
        <pc:spChg chg="add mod">
          <ac:chgData name="Caitlin Coleman" userId="96f87ca1-0e64-4ae8-8d77-98757b85df0b" providerId="ADAL" clId="{77D539F5-E596-4987-B519-85F34B783047}" dt="2024-07-18T14:33:52.406" v="15856" actId="1076"/>
          <ac:spMkLst>
            <pc:docMk/>
            <pc:sldMk cId="2272946320" sldId="291"/>
            <ac:spMk id="6" creationId="{8212E8B6-C2F4-CFC0-C86D-3E3AA5C09824}"/>
          </ac:spMkLst>
        </pc:spChg>
        <pc:spChg chg="mod">
          <ac:chgData name="Caitlin Coleman" userId="96f87ca1-0e64-4ae8-8d77-98757b85df0b" providerId="ADAL" clId="{77D539F5-E596-4987-B519-85F34B783047}" dt="2024-07-17T16:07:03.241" v="84" actId="20577"/>
          <ac:spMkLst>
            <pc:docMk/>
            <pc:sldMk cId="2272946320" sldId="291"/>
            <ac:spMk id="11266" creationId="{00000000-0000-0000-0000-000000000000}"/>
          </ac:spMkLst>
        </pc:spChg>
        <pc:picChg chg="add mod modCrop">
          <ac:chgData name="Caitlin Coleman" userId="96f87ca1-0e64-4ae8-8d77-98757b85df0b" providerId="ADAL" clId="{77D539F5-E596-4987-B519-85F34B783047}" dt="2024-07-17T16:14:07.174" v="169" actId="962"/>
          <ac:picMkLst>
            <pc:docMk/>
            <pc:sldMk cId="2272946320" sldId="291"/>
            <ac:picMk id="3" creationId="{6AB106B7-54DD-27C3-606B-0C41EA41B012}"/>
          </ac:picMkLst>
        </pc:picChg>
        <pc:picChg chg="del">
          <ac:chgData name="Caitlin Coleman" userId="96f87ca1-0e64-4ae8-8d77-98757b85df0b" providerId="ADAL" clId="{77D539F5-E596-4987-B519-85F34B783047}" dt="2024-07-17T16:07:04.946" v="85" actId="478"/>
          <ac:picMkLst>
            <pc:docMk/>
            <pc:sldMk cId="2272946320" sldId="291"/>
            <ac:picMk id="5" creationId="{6A65AA93-79FA-A769-FF34-66ACD26D13D6}"/>
          </ac:picMkLst>
        </pc:picChg>
      </pc:sldChg>
      <pc:sldChg chg="addSp delSp modSp add mod ord modNotesTx">
        <pc:chgData name="Caitlin Coleman" userId="96f87ca1-0e64-4ae8-8d77-98757b85df0b" providerId="ADAL" clId="{77D539F5-E596-4987-B519-85F34B783047}" dt="2024-07-18T14:33:10.727" v="15854" actId="1076"/>
        <pc:sldMkLst>
          <pc:docMk/>
          <pc:sldMk cId="318140096" sldId="292"/>
        </pc:sldMkLst>
        <pc:spChg chg="add del mod">
          <ac:chgData name="Caitlin Coleman" userId="96f87ca1-0e64-4ae8-8d77-98757b85df0b" providerId="ADAL" clId="{77D539F5-E596-4987-B519-85F34B783047}" dt="2024-07-17T16:15:08.739" v="178" actId="478"/>
          <ac:spMkLst>
            <pc:docMk/>
            <pc:sldMk cId="318140096" sldId="292"/>
            <ac:spMk id="5" creationId="{98696EB1-3CE2-C5BE-622C-4EE1F84030CF}"/>
          </ac:spMkLst>
        </pc:spChg>
        <pc:spChg chg="add mod">
          <ac:chgData name="Caitlin Coleman" userId="96f87ca1-0e64-4ae8-8d77-98757b85df0b" providerId="ADAL" clId="{77D539F5-E596-4987-B519-85F34B783047}" dt="2024-07-18T14:33:10.727" v="15854" actId="1076"/>
          <ac:spMkLst>
            <pc:docMk/>
            <pc:sldMk cId="318140096" sldId="292"/>
            <ac:spMk id="6" creationId="{FE141BA0-EB29-E63D-4665-AD7AD7FA5B10}"/>
          </ac:spMkLst>
        </pc:spChg>
        <pc:spChg chg="mod">
          <ac:chgData name="Caitlin Coleman" userId="96f87ca1-0e64-4ae8-8d77-98757b85df0b" providerId="ADAL" clId="{77D539F5-E596-4987-B519-85F34B783047}" dt="2024-07-17T16:08:13.652" v="105" actId="20577"/>
          <ac:spMkLst>
            <pc:docMk/>
            <pc:sldMk cId="318140096" sldId="292"/>
            <ac:spMk id="11266" creationId="{00000000-0000-0000-0000-000000000000}"/>
          </ac:spMkLst>
        </pc:spChg>
        <pc:picChg chg="del">
          <ac:chgData name="Caitlin Coleman" userId="96f87ca1-0e64-4ae8-8d77-98757b85df0b" providerId="ADAL" clId="{77D539F5-E596-4987-B519-85F34B783047}" dt="2024-07-17T16:08:15.385" v="106" actId="478"/>
          <ac:picMkLst>
            <pc:docMk/>
            <pc:sldMk cId="318140096" sldId="292"/>
            <ac:picMk id="3" creationId="{6AB106B7-54DD-27C3-606B-0C41EA41B012}"/>
          </ac:picMkLst>
        </pc:picChg>
        <pc:picChg chg="add mod modCrop">
          <ac:chgData name="Caitlin Coleman" userId="96f87ca1-0e64-4ae8-8d77-98757b85df0b" providerId="ADAL" clId="{77D539F5-E596-4987-B519-85F34B783047}" dt="2024-07-18T14:32:57.206" v="15853" actId="962"/>
          <ac:picMkLst>
            <pc:docMk/>
            <pc:sldMk cId="318140096" sldId="292"/>
            <ac:picMk id="4" creationId="{36032A5C-9FD8-327C-DF37-4E2859AF9FB5}"/>
          </ac:picMkLst>
        </pc:picChg>
      </pc:sldChg>
      <pc:sldChg chg="addSp delSp modSp add mod ord modAnim">
        <pc:chgData name="Caitlin Coleman" userId="96f87ca1-0e64-4ae8-8d77-98757b85df0b" providerId="ADAL" clId="{77D539F5-E596-4987-B519-85F34B783047}" dt="2024-07-18T15:42:15.861" v="15896" actId="20577"/>
        <pc:sldMkLst>
          <pc:docMk/>
          <pc:sldMk cId="2515635139" sldId="293"/>
        </pc:sldMkLst>
        <pc:spChg chg="add del mod">
          <ac:chgData name="Caitlin Coleman" userId="96f87ca1-0e64-4ae8-8d77-98757b85df0b" providerId="ADAL" clId="{77D539F5-E596-4987-B519-85F34B783047}" dt="2024-07-18T13:40:44.437" v="12024" actId="478"/>
          <ac:spMkLst>
            <pc:docMk/>
            <pc:sldMk cId="2515635139" sldId="293"/>
            <ac:spMk id="4" creationId="{2C412BD4-6B6E-FD36-1C5C-6E98A318449D}"/>
          </ac:spMkLst>
        </pc:spChg>
        <pc:spChg chg="add del mod">
          <ac:chgData name="Caitlin Coleman" userId="96f87ca1-0e64-4ae8-8d77-98757b85df0b" providerId="ADAL" clId="{77D539F5-E596-4987-B519-85F34B783047}" dt="2024-07-18T13:40:42.762" v="12023" actId="478"/>
          <ac:spMkLst>
            <pc:docMk/>
            <pc:sldMk cId="2515635139" sldId="293"/>
            <ac:spMk id="5" creationId="{AD8EFECC-4ACB-578D-A226-9E226CD40AF5}"/>
          </ac:spMkLst>
        </pc:spChg>
        <pc:spChg chg="mod">
          <ac:chgData name="Caitlin Coleman" userId="96f87ca1-0e64-4ae8-8d77-98757b85df0b" providerId="ADAL" clId="{77D539F5-E596-4987-B519-85F34B783047}" dt="2024-07-18T13:21:02.550" v="11428" actId="403"/>
          <ac:spMkLst>
            <pc:docMk/>
            <pc:sldMk cId="2515635139" sldId="293"/>
            <ac:spMk id="11266" creationId="{00000000-0000-0000-0000-000000000000}"/>
          </ac:spMkLst>
        </pc:spChg>
        <pc:spChg chg="mod">
          <ac:chgData name="Caitlin Coleman" userId="96f87ca1-0e64-4ae8-8d77-98757b85df0b" providerId="ADAL" clId="{77D539F5-E596-4987-B519-85F34B783047}" dt="2024-07-18T15:42:15.861" v="15896" actId="20577"/>
          <ac:spMkLst>
            <pc:docMk/>
            <pc:sldMk cId="2515635139" sldId="293"/>
            <ac:spMk id="11267" creationId="{00000000-0000-0000-0000-000000000000}"/>
          </ac:spMkLst>
        </pc:spChg>
        <pc:picChg chg="add del mod modCrop">
          <ac:chgData name="Caitlin Coleman" userId="96f87ca1-0e64-4ae8-8d77-98757b85df0b" providerId="ADAL" clId="{77D539F5-E596-4987-B519-85F34B783047}" dt="2024-07-18T13:40:40.794" v="12022" actId="478"/>
          <ac:picMkLst>
            <pc:docMk/>
            <pc:sldMk cId="2515635139" sldId="293"/>
            <ac:picMk id="3" creationId="{7887937A-E5C4-2F05-992B-128049E4A4D5}"/>
          </ac:picMkLst>
        </pc:picChg>
      </pc:sldChg>
      <pc:sldChg chg="modSp add mod modAnim">
        <pc:chgData name="Caitlin Coleman" userId="96f87ca1-0e64-4ae8-8d77-98757b85df0b" providerId="ADAL" clId="{77D539F5-E596-4987-B519-85F34B783047}" dt="2024-07-18T15:12:49.470" v="15863" actId="20577"/>
        <pc:sldMkLst>
          <pc:docMk/>
          <pc:sldMk cId="4284577993" sldId="294"/>
        </pc:sldMkLst>
        <pc:spChg chg="mod">
          <ac:chgData name="Caitlin Coleman" userId="96f87ca1-0e64-4ae8-8d77-98757b85df0b" providerId="ADAL" clId="{77D539F5-E596-4987-B519-85F34B783047}" dt="2024-07-17T16:59:12.980" v="994" actId="20577"/>
          <ac:spMkLst>
            <pc:docMk/>
            <pc:sldMk cId="4284577993" sldId="294"/>
            <ac:spMk id="11266" creationId="{00000000-0000-0000-0000-000000000000}"/>
          </ac:spMkLst>
        </pc:spChg>
        <pc:spChg chg="mod">
          <ac:chgData name="Caitlin Coleman" userId="96f87ca1-0e64-4ae8-8d77-98757b85df0b" providerId="ADAL" clId="{77D539F5-E596-4987-B519-85F34B783047}" dt="2024-07-18T15:12:49.470" v="15863" actId="20577"/>
          <ac:spMkLst>
            <pc:docMk/>
            <pc:sldMk cId="4284577993" sldId="294"/>
            <ac:spMk id="11267" creationId="{00000000-0000-0000-0000-000000000000}"/>
          </ac:spMkLst>
        </pc:spChg>
      </pc:sldChg>
      <pc:sldChg chg="modSp mod">
        <pc:chgData name="Caitlin Coleman" userId="96f87ca1-0e64-4ae8-8d77-98757b85df0b" providerId="ADAL" clId="{77D539F5-E596-4987-B519-85F34B783047}" dt="2024-07-17T17:10:02.075" v="1572" actId="962"/>
        <pc:sldMkLst>
          <pc:docMk/>
          <pc:sldMk cId="3279451464" sldId="295"/>
        </pc:sldMkLst>
        <pc:picChg chg="mod">
          <ac:chgData name="Caitlin Coleman" userId="96f87ca1-0e64-4ae8-8d77-98757b85df0b" providerId="ADAL" clId="{77D539F5-E596-4987-B519-85F34B783047}" dt="2024-07-17T17:10:02.075" v="1572" actId="962"/>
          <ac:picMkLst>
            <pc:docMk/>
            <pc:sldMk cId="3279451464" sldId="295"/>
            <ac:picMk id="4" creationId="{D0F86EC0-8730-A033-A660-07D4E40AB7AE}"/>
          </ac:picMkLst>
        </pc:picChg>
      </pc:sldChg>
      <pc:sldChg chg="modSp add mod modAnim">
        <pc:chgData name="Caitlin Coleman" userId="96f87ca1-0e64-4ae8-8d77-98757b85df0b" providerId="ADAL" clId="{77D539F5-E596-4987-B519-85F34B783047}" dt="2024-07-18T15:15:50.823" v="15870" actId="6549"/>
        <pc:sldMkLst>
          <pc:docMk/>
          <pc:sldMk cId="1419837441" sldId="296"/>
        </pc:sldMkLst>
        <pc:spChg chg="mod">
          <ac:chgData name="Caitlin Coleman" userId="96f87ca1-0e64-4ae8-8d77-98757b85df0b" providerId="ADAL" clId="{77D539F5-E596-4987-B519-85F34B783047}" dt="2024-07-17T17:26:59.681" v="2329" actId="20577"/>
          <ac:spMkLst>
            <pc:docMk/>
            <pc:sldMk cId="1419837441" sldId="296"/>
            <ac:spMk id="11266" creationId="{00000000-0000-0000-0000-000000000000}"/>
          </ac:spMkLst>
        </pc:spChg>
        <pc:spChg chg="mod">
          <ac:chgData name="Caitlin Coleman" userId="96f87ca1-0e64-4ae8-8d77-98757b85df0b" providerId="ADAL" clId="{77D539F5-E596-4987-B519-85F34B783047}" dt="2024-07-18T15:15:50.823" v="15870" actId="6549"/>
          <ac:spMkLst>
            <pc:docMk/>
            <pc:sldMk cId="1419837441" sldId="296"/>
            <ac:spMk id="11267" creationId="{00000000-0000-0000-0000-000000000000}"/>
          </ac:spMkLst>
        </pc:spChg>
      </pc:sldChg>
      <pc:sldChg chg="modSp add mod">
        <pc:chgData name="Caitlin Coleman" userId="96f87ca1-0e64-4ae8-8d77-98757b85df0b" providerId="ADAL" clId="{77D539F5-E596-4987-B519-85F34B783047}" dt="2024-07-18T15:14:14.390" v="15864" actId="20577"/>
        <pc:sldMkLst>
          <pc:docMk/>
          <pc:sldMk cId="983550725" sldId="297"/>
        </pc:sldMkLst>
        <pc:spChg chg="mod">
          <ac:chgData name="Caitlin Coleman" userId="96f87ca1-0e64-4ae8-8d77-98757b85df0b" providerId="ADAL" clId="{77D539F5-E596-4987-B519-85F34B783047}" dt="2024-07-17T17:26:36.124" v="2326" actId="20577"/>
          <ac:spMkLst>
            <pc:docMk/>
            <pc:sldMk cId="983550725" sldId="297"/>
            <ac:spMk id="11266" creationId="{00000000-0000-0000-0000-000000000000}"/>
          </ac:spMkLst>
        </pc:spChg>
        <pc:spChg chg="mod">
          <ac:chgData name="Caitlin Coleman" userId="96f87ca1-0e64-4ae8-8d77-98757b85df0b" providerId="ADAL" clId="{77D539F5-E596-4987-B519-85F34B783047}" dt="2024-07-18T15:14:14.390" v="15864" actId="20577"/>
          <ac:spMkLst>
            <pc:docMk/>
            <pc:sldMk cId="983550725" sldId="297"/>
            <ac:spMk id="11267" creationId="{00000000-0000-0000-0000-000000000000}"/>
          </ac:spMkLst>
        </pc:spChg>
      </pc:sldChg>
      <pc:sldChg chg="modSp add mod modAnim">
        <pc:chgData name="Caitlin Coleman" userId="96f87ca1-0e64-4ae8-8d77-98757b85df0b" providerId="ADAL" clId="{77D539F5-E596-4987-B519-85F34B783047}" dt="2024-07-18T15:16:19.123" v="15878" actId="20577"/>
        <pc:sldMkLst>
          <pc:docMk/>
          <pc:sldMk cId="1725485726" sldId="298"/>
        </pc:sldMkLst>
        <pc:spChg chg="mod">
          <ac:chgData name="Caitlin Coleman" userId="96f87ca1-0e64-4ae8-8d77-98757b85df0b" providerId="ADAL" clId="{77D539F5-E596-4987-B519-85F34B783047}" dt="2024-07-17T18:35:02.601" v="3642" actId="20577"/>
          <ac:spMkLst>
            <pc:docMk/>
            <pc:sldMk cId="1725485726" sldId="298"/>
            <ac:spMk id="11266" creationId="{00000000-0000-0000-0000-000000000000}"/>
          </ac:spMkLst>
        </pc:spChg>
        <pc:spChg chg="mod">
          <ac:chgData name="Caitlin Coleman" userId="96f87ca1-0e64-4ae8-8d77-98757b85df0b" providerId="ADAL" clId="{77D539F5-E596-4987-B519-85F34B783047}" dt="2024-07-18T15:16:19.123" v="15878" actId="20577"/>
          <ac:spMkLst>
            <pc:docMk/>
            <pc:sldMk cId="1725485726" sldId="298"/>
            <ac:spMk id="11267" creationId="{00000000-0000-0000-0000-000000000000}"/>
          </ac:spMkLst>
        </pc:spChg>
      </pc:sldChg>
      <pc:sldChg chg="modSp add mod">
        <pc:chgData name="Caitlin Coleman" userId="96f87ca1-0e64-4ae8-8d77-98757b85df0b" providerId="ADAL" clId="{77D539F5-E596-4987-B519-85F34B783047}" dt="2024-07-17T18:54:39.722" v="5298" actId="20577"/>
        <pc:sldMkLst>
          <pc:docMk/>
          <pc:sldMk cId="2901638200" sldId="299"/>
        </pc:sldMkLst>
        <pc:spChg chg="mod">
          <ac:chgData name="Caitlin Coleman" userId="96f87ca1-0e64-4ae8-8d77-98757b85df0b" providerId="ADAL" clId="{77D539F5-E596-4987-B519-85F34B783047}" dt="2024-07-17T18:54:39.722" v="5298" actId="20577"/>
          <ac:spMkLst>
            <pc:docMk/>
            <pc:sldMk cId="2901638200" sldId="299"/>
            <ac:spMk id="11266" creationId="{00000000-0000-0000-0000-000000000000}"/>
          </ac:spMkLst>
        </pc:spChg>
        <pc:spChg chg="mod">
          <ac:chgData name="Caitlin Coleman" userId="96f87ca1-0e64-4ae8-8d77-98757b85df0b" providerId="ADAL" clId="{77D539F5-E596-4987-B519-85F34B783047}" dt="2024-07-17T18:54:33.093" v="5296" actId="27636"/>
          <ac:spMkLst>
            <pc:docMk/>
            <pc:sldMk cId="2901638200" sldId="299"/>
            <ac:spMk id="11267" creationId="{00000000-0000-0000-0000-000000000000}"/>
          </ac:spMkLst>
        </pc:spChg>
      </pc:sldChg>
      <pc:sldChg chg="modSp add mod">
        <pc:chgData name="Caitlin Coleman" userId="96f87ca1-0e64-4ae8-8d77-98757b85df0b" providerId="ADAL" clId="{77D539F5-E596-4987-B519-85F34B783047}" dt="2024-07-18T15:28:54.348" v="15882" actId="20577"/>
        <pc:sldMkLst>
          <pc:docMk/>
          <pc:sldMk cId="2603993446" sldId="300"/>
        </pc:sldMkLst>
        <pc:spChg chg="mod">
          <ac:chgData name="Caitlin Coleman" userId="96f87ca1-0e64-4ae8-8d77-98757b85df0b" providerId="ADAL" clId="{77D539F5-E596-4987-B519-85F34B783047}" dt="2024-07-18T11:49:52.992" v="6579" actId="403"/>
          <ac:spMkLst>
            <pc:docMk/>
            <pc:sldMk cId="2603993446" sldId="300"/>
            <ac:spMk id="11266" creationId="{00000000-0000-0000-0000-000000000000}"/>
          </ac:spMkLst>
        </pc:spChg>
        <pc:spChg chg="mod">
          <ac:chgData name="Caitlin Coleman" userId="96f87ca1-0e64-4ae8-8d77-98757b85df0b" providerId="ADAL" clId="{77D539F5-E596-4987-B519-85F34B783047}" dt="2024-07-18T15:28:54.348" v="15882" actId="20577"/>
          <ac:spMkLst>
            <pc:docMk/>
            <pc:sldMk cId="2603993446" sldId="300"/>
            <ac:spMk id="11267" creationId="{00000000-0000-0000-0000-000000000000}"/>
          </ac:spMkLst>
        </pc:spChg>
      </pc:sldChg>
      <pc:sldChg chg="modSp add mod">
        <pc:chgData name="Caitlin Coleman" userId="96f87ca1-0e64-4ae8-8d77-98757b85df0b" providerId="ADAL" clId="{77D539F5-E596-4987-B519-85F34B783047}" dt="2024-07-18T12:28:18.889" v="8591" actId="27636"/>
        <pc:sldMkLst>
          <pc:docMk/>
          <pc:sldMk cId="3830146865" sldId="301"/>
        </pc:sldMkLst>
        <pc:spChg chg="mod">
          <ac:chgData name="Caitlin Coleman" userId="96f87ca1-0e64-4ae8-8d77-98757b85df0b" providerId="ADAL" clId="{77D539F5-E596-4987-B519-85F34B783047}" dt="2024-07-18T12:28:00.303" v="8589" actId="404"/>
          <ac:spMkLst>
            <pc:docMk/>
            <pc:sldMk cId="3830146865" sldId="301"/>
            <ac:spMk id="11266" creationId="{00000000-0000-0000-0000-000000000000}"/>
          </ac:spMkLst>
        </pc:spChg>
        <pc:spChg chg="mod">
          <ac:chgData name="Caitlin Coleman" userId="96f87ca1-0e64-4ae8-8d77-98757b85df0b" providerId="ADAL" clId="{77D539F5-E596-4987-B519-85F34B783047}" dt="2024-07-18T12:28:18.889" v="8591" actId="27636"/>
          <ac:spMkLst>
            <pc:docMk/>
            <pc:sldMk cId="3830146865" sldId="301"/>
            <ac:spMk id="11267" creationId="{00000000-0000-0000-0000-000000000000}"/>
          </ac:spMkLst>
        </pc:spChg>
      </pc:sldChg>
      <pc:sldChg chg="modSp add mod modAnim">
        <pc:chgData name="Caitlin Coleman" userId="96f87ca1-0e64-4ae8-8d77-98757b85df0b" providerId="ADAL" clId="{77D539F5-E596-4987-B519-85F34B783047}" dt="2024-07-18T15:37:26.979" v="15884" actId="20577"/>
        <pc:sldMkLst>
          <pc:docMk/>
          <pc:sldMk cId="2816360634" sldId="302"/>
        </pc:sldMkLst>
        <pc:spChg chg="mod">
          <ac:chgData name="Caitlin Coleman" userId="96f87ca1-0e64-4ae8-8d77-98757b85df0b" providerId="ADAL" clId="{77D539F5-E596-4987-B519-85F34B783047}" dt="2024-07-18T12:58:44.212" v="9528" actId="20577"/>
          <ac:spMkLst>
            <pc:docMk/>
            <pc:sldMk cId="2816360634" sldId="302"/>
            <ac:spMk id="11266" creationId="{00000000-0000-0000-0000-000000000000}"/>
          </ac:spMkLst>
        </pc:spChg>
        <pc:spChg chg="mod">
          <ac:chgData name="Caitlin Coleman" userId="96f87ca1-0e64-4ae8-8d77-98757b85df0b" providerId="ADAL" clId="{77D539F5-E596-4987-B519-85F34B783047}" dt="2024-07-18T15:37:26.979" v="15884" actId="20577"/>
          <ac:spMkLst>
            <pc:docMk/>
            <pc:sldMk cId="2816360634" sldId="302"/>
            <ac:spMk id="11267" creationId="{00000000-0000-0000-0000-000000000000}"/>
          </ac:spMkLst>
        </pc:spChg>
      </pc:sldChg>
      <pc:sldChg chg="modSp add mod modAnim">
        <pc:chgData name="Caitlin Coleman" userId="96f87ca1-0e64-4ae8-8d77-98757b85df0b" providerId="ADAL" clId="{77D539F5-E596-4987-B519-85F34B783047}" dt="2024-07-18T15:39:41.360" v="15893" actId="6549"/>
        <pc:sldMkLst>
          <pc:docMk/>
          <pc:sldMk cId="2547460390" sldId="303"/>
        </pc:sldMkLst>
        <pc:spChg chg="mod">
          <ac:chgData name="Caitlin Coleman" userId="96f87ca1-0e64-4ae8-8d77-98757b85df0b" providerId="ADAL" clId="{77D539F5-E596-4987-B519-85F34B783047}" dt="2024-07-18T13:13:37.137" v="10547" actId="20577"/>
          <ac:spMkLst>
            <pc:docMk/>
            <pc:sldMk cId="2547460390" sldId="303"/>
            <ac:spMk id="11266" creationId="{00000000-0000-0000-0000-000000000000}"/>
          </ac:spMkLst>
        </pc:spChg>
        <pc:spChg chg="mod">
          <ac:chgData name="Caitlin Coleman" userId="96f87ca1-0e64-4ae8-8d77-98757b85df0b" providerId="ADAL" clId="{77D539F5-E596-4987-B519-85F34B783047}" dt="2024-07-18T15:39:41.360" v="15893" actId="6549"/>
          <ac:spMkLst>
            <pc:docMk/>
            <pc:sldMk cId="2547460390" sldId="303"/>
            <ac:spMk id="11267" creationId="{00000000-0000-0000-0000-000000000000}"/>
          </ac:spMkLst>
        </pc:spChg>
      </pc:sldChg>
      <pc:sldChg chg="modSp add mod">
        <pc:chgData name="Caitlin Coleman" userId="96f87ca1-0e64-4ae8-8d77-98757b85df0b" providerId="ADAL" clId="{77D539F5-E596-4987-B519-85F34B783047}" dt="2024-07-18T15:39:12.331" v="15892" actId="20577"/>
        <pc:sldMkLst>
          <pc:docMk/>
          <pc:sldMk cId="1542036368" sldId="304"/>
        </pc:sldMkLst>
        <pc:spChg chg="mod">
          <ac:chgData name="Caitlin Coleman" userId="96f87ca1-0e64-4ae8-8d77-98757b85df0b" providerId="ADAL" clId="{77D539F5-E596-4987-B519-85F34B783047}" dt="2024-07-18T13:13:30.120" v="10545" actId="20577"/>
          <ac:spMkLst>
            <pc:docMk/>
            <pc:sldMk cId="1542036368" sldId="304"/>
            <ac:spMk id="11266" creationId="{00000000-0000-0000-0000-000000000000}"/>
          </ac:spMkLst>
        </pc:spChg>
        <pc:spChg chg="mod">
          <ac:chgData name="Caitlin Coleman" userId="96f87ca1-0e64-4ae8-8d77-98757b85df0b" providerId="ADAL" clId="{77D539F5-E596-4987-B519-85F34B783047}" dt="2024-07-18T15:39:12.331" v="15892" actId="20577"/>
          <ac:spMkLst>
            <pc:docMk/>
            <pc:sldMk cId="1542036368" sldId="304"/>
            <ac:spMk id="11267" creationId="{00000000-0000-0000-0000-000000000000}"/>
          </ac:spMkLst>
        </pc:spChg>
      </pc:sldChg>
      <pc:sldChg chg="modSp add mod modAnim">
        <pc:chgData name="Caitlin Coleman" userId="96f87ca1-0e64-4ae8-8d77-98757b85df0b" providerId="ADAL" clId="{77D539F5-E596-4987-B519-85F34B783047}" dt="2024-07-18T15:40:04.809" v="15894" actId="20577"/>
        <pc:sldMkLst>
          <pc:docMk/>
          <pc:sldMk cId="3272701735" sldId="305"/>
        </pc:sldMkLst>
        <pc:spChg chg="mod">
          <ac:chgData name="Caitlin Coleman" userId="96f87ca1-0e64-4ae8-8d77-98757b85df0b" providerId="ADAL" clId="{77D539F5-E596-4987-B519-85F34B783047}" dt="2024-07-18T13:17:38.036" v="10873" actId="20577"/>
          <ac:spMkLst>
            <pc:docMk/>
            <pc:sldMk cId="3272701735" sldId="305"/>
            <ac:spMk id="11266" creationId="{00000000-0000-0000-0000-000000000000}"/>
          </ac:spMkLst>
        </pc:spChg>
        <pc:spChg chg="mod">
          <ac:chgData name="Caitlin Coleman" userId="96f87ca1-0e64-4ae8-8d77-98757b85df0b" providerId="ADAL" clId="{77D539F5-E596-4987-B519-85F34B783047}" dt="2024-07-18T15:40:04.809" v="15894" actId="20577"/>
          <ac:spMkLst>
            <pc:docMk/>
            <pc:sldMk cId="3272701735" sldId="305"/>
            <ac:spMk id="11267" creationId="{00000000-0000-0000-0000-000000000000}"/>
          </ac:spMkLst>
        </pc:spChg>
      </pc:sldChg>
      <pc:sldChg chg="delSp modSp add mod modAnim">
        <pc:chgData name="Caitlin Coleman" userId="96f87ca1-0e64-4ae8-8d77-98757b85df0b" providerId="ADAL" clId="{77D539F5-E596-4987-B519-85F34B783047}" dt="2024-07-18T16:13:24.955" v="15917" actId="20577"/>
        <pc:sldMkLst>
          <pc:docMk/>
          <pc:sldMk cId="1580218760" sldId="306"/>
        </pc:sldMkLst>
        <pc:spChg chg="del mod">
          <ac:chgData name="Caitlin Coleman" userId="96f87ca1-0e64-4ae8-8d77-98757b85df0b" providerId="ADAL" clId="{77D539F5-E596-4987-B519-85F34B783047}" dt="2024-07-18T13:49:18.888" v="12950" actId="478"/>
          <ac:spMkLst>
            <pc:docMk/>
            <pc:sldMk cId="1580218760" sldId="306"/>
            <ac:spMk id="4" creationId="{2C412BD4-6B6E-FD36-1C5C-6E98A318449D}"/>
          </ac:spMkLst>
        </pc:spChg>
        <pc:spChg chg="del">
          <ac:chgData name="Caitlin Coleman" userId="96f87ca1-0e64-4ae8-8d77-98757b85df0b" providerId="ADAL" clId="{77D539F5-E596-4987-B519-85F34B783047}" dt="2024-07-18T13:48:37.646" v="12945" actId="21"/>
          <ac:spMkLst>
            <pc:docMk/>
            <pc:sldMk cId="1580218760" sldId="306"/>
            <ac:spMk id="5" creationId="{AD8EFECC-4ACB-578D-A226-9E226CD40AF5}"/>
          </ac:spMkLst>
        </pc:spChg>
        <pc:spChg chg="mod">
          <ac:chgData name="Caitlin Coleman" userId="96f87ca1-0e64-4ae8-8d77-98757b85df0b" providerId="ADAL" clId="{77D539F5-E596-4987-B519-85F34B783047}" dt="2024-07-18T13:40:54.447" v="12026" actId="20577"/>
          <ac:spMkLst>
            <pc:docMk/>
            <pc:sldMk cId="1580218760" sldId="306"/>
            <ac:spMk id="11266" creationId="{00000000-0000-0000-0000-000000000000}"/>
          </ac:spMkLst>
        </pc:spChg>
        <pc:spChg chg="mod">
          <ac:chgData name="Caitlin Coleman" userId="96f87ca1-0e64-4ae8-8d77-98757b85df0b" providerId="ADAL" clId="{77D539F5-E596-4987-B519-85F34B783047}" dt="2024-07-18T16:13:24.955" v="15917" actId="20577"/>
          <ac:spMkLst>
            <pc:docMk/>
            <pc:sldMk cId="1580218760" sldId="306"/>
            <ac:spMk id="11267" creationId="{00000000-0000-0000-0000-000000000000}"/>
          </ac:spMkLst>
        </pc:spChg>
        <pc:picChg chg="del">
          <ac:chgData name="Caitlin Coleman" userId="96f87ca1-0e64-4ae8-8d77-98757b85df0b" providerId="ADAL" clId="{77D539F5-E596-4987-B519-85F34B783047}" dt="2024-07-18T13:48:16.655" v="12940" actId="21"/>
          <ac:picMkLst>
            <pc:docMk/>
            <pc:sldMk cId="1580218760" sldId="306"/>
            <ac:picMk id="3" creationId="{7887937A-E5C4-2F05-992B-128049E4A4D5}"/>
          </ac:picMkLst>
        </pc:picChg>
      </pc:sldChg>
      <pc:sldChg chg="addSp delSp modSp add mod ord modNotesTx">
        <pc:chgData name="Caitlin Coleman" userId="96f87ca1-0e64-4ae8-8d77-98757b85df0b" providerId="ADAL" clId="{77D539F5-E596-4987-B519-85F34B783047}" dt="2024-07-18T13:51:01.013" v="12951" actId="6549"/>
        <pc:sldMkLst>
          <pc:docMk/>
          <pc:sldMk cId="3857711110" sldId="307"/>
        </pc:sldMkLst>
        <pc:spChg chg="add mod">
          <ac:chgData name="Caitlin Coleman" userId="96f87ca1-0e64-4ae8-8d77-98757b85df0b" providerId="ADAL" clId="{77D539F5-E596-4987-B519-85F34B783047}" dt="2024-07-18T13:51:01.013" v="12951" actId="6549"/>
          <ac:spMkLst>
            <pc:docMk/>
            <pc:sldMk cId="3857711110" sldId="307"/>
            <ac:spMk id="5" creationId="{AD8EFECC-4ACB-578D-A226-9E226CD40AF5}"/>
          </ac:spMkLst>
        </pc:spChg>
        <pc:spChg chg="del">
          <ac:chgData name="Caitlin Coleman" userId="96f87ca1-0e64-4ae8-8d77-98757b85df0b" providerId="ADAL" clId="{77D539F5-E596-4987-B519-85F34B783047}" dt="2024-07-18T13:48:10.878" v="12939" actId="478"/>
          <ac:spMkLst>
            <pc:docMk/>
            <pc:sldMk cId="3857711110" sldId="307"/>
            <ac:spMk id="6" creationId="{FE141BA0-EB29-E63D-4665-AD7AD7FA5B10}"/>
          </ac:spMkLst>
        </pc:spChg>
        <pc:spChg chg="mod">
          <ac:chgData name="Caitlin Coleman" userId="96f87ca1-0e64-4ae8-8d77-98757b85df0b" providerId="ADAL" clId="{77D539F5-E596-4987-B519-85F34B783047}" dt="2024-07-18T13:48:07.423" v="12937" actId="20577"/>
          <ac:spMkLst>
            <pc:docMk/>
            <pc:sldMk cId="3857711110" sldId="307"/>
            <ac:spMk id="11266" creationId="{00000000-0000-0000-0000-000000000000}"/>
          </ac:spMkLst>
        </pc:spChg>
        <pc:picChg chg="add mod">
          <ac:chgData name="Caitlin Coleman" userId="96f87ca1-0e64-4ae8-8d77-98757b85df0b" providerId="ADAL" clId="{77D539F5-E596-4987-B519-85F34B783047}" dt="2024-07-18T13:48:33.710" v="12944" actId="1076"/>
          <ac:picMkLst>
            <pc:docMk/>
            <pc:sldMk cId="3857711110" sldId="307"/>
            <ac:picMk id="2" creationId="{0973A497-61A7-664A-11F6-2920B64E31FA}"/>
          </ac:picMkLst>
        </pc:picChg>
        <pc:picChg chg="del">
          <ac:chgData name="Caitlin Coleman" userId="96f87ca1-0e64-4ae8-8d77-98757b85df0b" providerId="ADAL" clId="{77D539F5-E596-4987-B519-85F34B783047}" dt="2024-07-18T13:48:09.079" v="12938" actId="478"/>
          <ac:picMkLst>
            <pc:docMk/>
            <pc:sldMk cId="3857711110" sldId="307"/>
            <ac:picMk id="4" creationId="{36032A5C-9FD8-327C-DF37-4E2859AF9FB5}"/>
          </ac:picMkLst>
        </pc:picChg>
      </pc:sldChg>
      <pc:sldChg chg="modSp add mod">
        <pc:chgData name="Caitlin Coleman" userId="96f87ca1-0e64-4ae8-8d77-98757b85df0b" providerId="ADAL" clId="{77D539F5-E596-4987-B519-85F34B783047}" dt="2024-07-18T14:15:16.410" v="15473" actId="27636"/>
        <pc:sldMkLst>
          <pc:docMk/>
          <pc:sldMk cId="4016723852" sldId="308"/>
        </pc:sldMkLst>
        <pc:spChg chg="mod">
          <ac:chgData name="Caitlin Coleman" userId="96f87ca1-0e64-4ae8-8d77-98757b85df0b" providerId="ADAL" clId="{77D539F5-E596-4987-B519-85F34B783047}" dt="2024-07-18T14:15:12.573" v="15471" actId="20577"/>
          <ac:spMkLst>
            <pc:docMk/>
            <pc:sldMk cId="4016723852" sldId="308"/>
            <ac:spMk id="11266" creationId="{00000000-0000-0000-0000-000000000000}"/>
          </ac:spMkLst>
        </pc:spChg>
        <pc:spChg chg="mod">
          <ac:chgData name="Caitlin Coleman" userId="96f87ca1-0e64-4ae8-8d77-98757b85df0b" providerId="ADAL" clId="{77D539F5-E596-4987-B519-85F34B783047}" dt="2024-07-18T14:15:16.410" v="15473" actId="27636"/>
          <ac:spMkLst>
            <pc:docMk/>
            <pc:sldMk cId="4016723852" sldId="308"/>
            <ac:spMk id="1126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10/24/2024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(a) Ambulacraria and Chordata, the major deuterostome clades, are sister groups (groups derived from a shared common ancestor). (b) This diagram shows the pharyngeal slits in a cephalochordate.</a:t>
            </a:r>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165826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 This diagram of a sea star shows the pentaradial pattern typical of adult echinoderms and the water vascular system, which consists of the central ring canal and radial canal that is their defining characteristic.</a:t>
            </a:r>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2727283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24</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 Members of class Echinoidea do not have arms but are hemispherical or flattened.</a:t>
            </a:r>
          </a:p>
        </p:txBody>
      </p:sp>
      <p:sp>
        <p:nvSpPr>
          <p:cNvPr id="4" name="Slide Number Placeholder 3"/>
          <p:cNvSpPr>
            <a:spLocks noGrp="1"/>
          </p:cNvSpPr>
          <p:nvPr>
            <p:ph type="sldNum" sz="quarter" idx="5"/>
          </p:nvPr>
        </p:nvSpPr>
        <p:spPr/>
        <p:txBody>
          <a:bodyPr/>
          <a:lstStyle/>
          <a:p>
            <a:fld id="{7115ED13-301A-4C0A-8C7F-A4982DED9D67}" type="slidenum">
              <a:rPr lang="en-US" smtClean="0"/>
              <a:pPr/>
              <a:t>25</a:t>
            </a:fld>
            <a:endParaRPr lang="en-US" dirty="0"/>
          </a:p>
        </p:txBody>
      </p:sp>
    </p:spTree>
    <p:extLst>
      <p:ext uri="{BB962C8B-B14F-4D97-AF65-F5344CB8AC3E}">
        <p14:creationId xmlns:p14="http://schemas.microsoft.com/office/powerpoint/2010/main" val="3841777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Figure 4: Different members of Echinodermata include the (a) sea star of the class Asteroidea, (b) the brittle star of the class Ophiuroidea, (c) the sea urchins of the class Echinoidea, (d) the sea lilies belonging to the class Crinoidea, and (e) sea cucumbers, representing the class Holothuroidea.</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28</a:t>
            </a:fld>
            <a:endParaRPr lang="en-US" dirty="0"/>
          </a:p>
        </p:txBody>
      </p:sp>
    </p:spTree>
    <p:extLst>
      <p:ext uri="{BB962C8B-B14F-4D97-AF65-F5344CB8AC3E}">
        <p14:creationId xmlns:p14="http://schemas.microsoft.com/office/powerpoint/2010/main" val="3670856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pic>
        <p:nvPicPr>
          <p:cNvPr id="5" name="Picture 4">
            <a:extLst>
              <a:ext uri="{FF2B5EF4-FFF2-40B4-BE49-F238E27FC236}">
                <a16:creationId xmlns:a16="http://schemas.microsoft.com/office/drawing/2014/main" id="{001CEA83-84A3-909F-2B2C-74F80E86E20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05200" y="-320615"/>
            <a:ext cx="5893593" cy="6858000"/>
          </a:xfrm>
          <a:prstGeom prst="rect">
            <a:avLst/>
          </a:prstGeom>
        </p:spPr>
      </p:pic>
      <p:pic>
        <p:nvPicPr>
          <p:cNvPr id="6" name="Picture 5">
            <a:extLst>
              <a:ext uri="{FF2B5EF4-FFF2-40B4-BE49-F238E27FC236}">
                <a16:creationId xmlns:a16="http://schemas.microsoft.com/office/drawing/2014/main" id="{3109DD03-B9E5-5BEE-8878-617901E9718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E5CECEA-A9BA-D4BD-30EA-CD452C52A39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61285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2008607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80669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17058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77476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159067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33510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238224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987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2DE6C66-83EE-425C-1F40-3618F58E883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277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4866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pic>
        <p:nvPicPr>
          <p:cNvPr id="2" name="Picture 1">
            <a:extLst>
              <a:ext uri="{FF2B5EF4-FFF2-40B4-BE49-F238E27FC236}">
                <a16:creationId xmlns:a16="http://schemas.microsoft.com/office/drawing/2014/main" id="{EF3D812D-D342-F97A-0C0B-50F4E1D51204}"/>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0" y="1"/>
            <a:ext cx="9177868" cy="6883400"/>
          </a:xfrm>
          <a:prstGeom prst="rect">
            <a:avLst/>
          </a:prstGeom>
        </p:spPr>
      </p:pic>
      <p:pic>
        <p:nvPicPr>
          <p:cNvPr id="10" name="Picture 9">
            <a:extLst>
              <a:ext uri="{FF2B5EF4-FFF2-40B4-BE49-F238E27FC236}">
                <a16:creationId xmlns:a16="http://schemas.microsoft.com/office/drawing/2014/main" id="{92A2A385-C830-7252-BABF-EBB5A35343FD}"/>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374768" y="1658652"/>
            <a:ext cx="8437595" cy="1481456"/>
          </a:xfrm>
          <a:prstGeom prst="rect">
            <a:avLst/>
          </a:prstGeom>
        </p:spPr>
      </p:pic>
    </p:spTree>
    <p:extLst>
      <p:ext uri="{BB962C8B-B14F-4D97-AF65-F5344CB8AC3E}">
        <p14:creationId xmlns:p14="http://schemas.microsoft.com/office/powerpoint/2010/main" val="493955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00316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80F86A9-81CE-EC51-2518-D9548C699BA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A47E43F-CF3E-D7F0-B603-2C75204D199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pic>
        <p:nvPicPr>
          <p:cNvPr id="3" name="Picture 2">
            <a:extLst>
              <a:ext uri="{FF2B5EF4-FFF2-40B4-BE49-F238E27FC236}">
                <a16:creationId xmlns:a16="http://schemas.microsoft.com/office/drawing/2014/main" id="{F06FCD45-37EB-D052-680A-022FBB7E53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8926E9E-6491-F810-B5BE-053C75A96A0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53EA873-D65F-6026-27F2-6DA8EBF7AE0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B924D7B-B3D8-8F4D-3BD9-C926FDEC1B8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115C949-DB9C-0DBE-4F10-EB78FD7BE32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3790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28.7</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Deuterostomes (Superphylum Deuterostomia)</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28.7 Figure 2</a:t>
            </a:r>
            <a:endParaRPr lang="en-US" sz="3200" dirty="0">
              <a:solidFill>
                <a:schemeClr val="accent1"/>
              </a:solidFill>
            </a:endParaRPr>
          </a:p>
        </p:txBody>
      </p:sp>
      <p:sp>
        <p:nvSpPr>
          <p:cNvPr id="6" name="Photo Credit 1">
            <a:extLst>
              <a:ext uri="{FF2B5EF4-FFF2-40B4-BE49-F238E27FC236}">
                <a16:creationId xmlns:a16="http://schemas.microsoft.com/office/drawing/2014/main" id="{8212E8B6-C2F4-CFC0-C86D-3E3AA5C09824}"/>
              </a:ext>
            </a:extLst>
          </p:cNvPr>
          <p:cNvSpPr txBox="1"/>
          <p:nvPr/>
        </p:nvSpPr>
        <p:spPr>
          <a:xfrm>
            <a:off x="2286000" y="5672418"/>
            <a:ext cx="4572000" cy="215444"/>
          </a:xfrm>
          <a:prstGeom prst="rect">
            <a:avLst/>
          </a:prstGeom>
          <a:noFill/>
        </p:spPr>
        <p:txBody>
          <a:bodyPr wrap="square">
            <a:spAutoFit/>
          </a:bodyPr>
          <a:lstStyle/>
          <a:p>
            <a:pPr algn="ctr"/>
            <a:r>
              <a:rPr lang="en-US" sz="800" dirty="0"/>
              <a:t>CNX OpenStax on Wikimedia Commons. "Sea star anatomy."</a:t>
            </a:r>
          </a:p>
        </p:txBody>
      </p:sp>
      <p:pic>
        <p:nvPicPr>
          <p:cNvPr id="2" name="Content Placeholder 10" descr="The illustration shows a sea star with labels for each part of its anatomy. The sea star has a mouth on the bottom and an anus on top, both in the middle of the star. The disk-shaped stomach is sandwiched between the mouth and anus. Two tubes radiate from the stomach to each arm, and many small digestive glands connect to these tubes. Beneath the stomach is a central ring canal that also connects to tubes that extend into each arm. Tube feet are attached to these tubes. Each tube foot resembles a medicine dropper, with a bulb-shaped ampulla at the top and an extension called a podium at the bottom. The bottom of the podium protrudes from the bottom of the starfish. There are many podia along the length of the arm, which allow the sea star to latch onto objects and walk. A structure called a madreporite connects to the central ring and protrudes from the upper surface of the sea star, next to the anus.">
            <a:extLst>
              <a:ext uri="{FF2B5EF4-FFF2-40B4-BE49-F238E27FC236}">
                <a16:creationId xmlns:a16="http://schemas.microsoft.com/office/drawing/2014/main" id="{4F1025B4-076E-B8A0-0AA2-EF8950E2F1B2}"/>
              </a:ext>
            </a:extLst>
          </p:cNvPr>
          <p:cNvPicPr>
            <a:picLocks noGrp="1" noChangeAspect="1"/>
          </p:cNvPicPr>
          <p:nvPr>
            <p:ph idx="1"/>
          </p:nvPr>
        </p:nvPicPr>
        <p:blipFill>
          <a:blip r:embed="rId3"/>
          <a:srcRect t="5347" b="3917"/>
          <a:stretch/>
        </p:blipFill>
        <p:spPr>
          <a:xfrm>
            <a:off x="1389888" y="1523999"/>
            <a:ext cx="6364224" cy="4148419"/>
          </a:xfrm>
        </p:spPr>
      </p:pic>
    </p:spTree>
    <p:extLst>
      <p:ext uri="{BB962C8B-B14F-4D97-AF65-F5344CB8AC3E}">
        <p14:creationId xmlns:p14="http://schemas.microsoft.com/office/powerpoint/2010/main" val="2272946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Morphology and Anatomy</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77500" lnSpcReduction="20000"/>
          </a:bodyPr>
          <a:lstStyle/>
          <a:p>
            <a:r>
              <a:rPr lang="en-US" dirty="0"/>
              <a:t>Adult echinoderms exhibit pentaradial symmetry with "arms" arrayed in multiples of five around central axis</a:t>
            </a:r>
          </a:p>
          <a:p>
            <a:r>
              <a:rPr lang="en-US" dirty="0"/>
              <a:t>Have endoskeleton made of calcareous ossicles (small bony plates) covered by epidermis</a:t>
            </a:r>
          </a:p>
          <a:p>
            <a:pPr lvl="1"/>
            <a:r>
              <a:rPr lang="en-US" dirty="0"/>
              <a:t>Similar endoskeleton to humans, not like exoskeleton of arthropods</a:t>
            </a:r>
          </a:p>
          <a:p>
            <a:pPr lvl="1"/>
            <a:r>
              <a:rPr lang="en-US" dirty="0"/>
              <a:t>Ossicles may be fused together (embedded separately in connective tissue of dermis) or reduced to minute spicules of bone (like in sea cucumbers)</a:t>
            </a:r>
          </a:p>
          <a:p>
            <a:pPr lvl="2"/>
            <a:r>
              <a:rPr lang="en-US" dirty="0"/>
              <a:t>Spines may be moved by small muscles or locked in place for defense</a:t>
            </a:r>
          </a:p>
          <a:p>
            <a:pPr lvl="2"/>
            <a:r>
              <a:rPr lang="en-US" dirty="0"/>
              <a:t>Some species have pedicellaria (tiny, stalked claws) for cleaning, protection of papulae used in respiration, and sometimes aid in food capture</a:t>
            </a:r>
          </a:p>
          <a:p>
            <a:pPr lvl="1"/>
            <a:r>
              <a:rPr lang="en-US" dirty="0"/>
              <a:t>Produced by dermal cells (which also produce several kinds of pigments, giving animals color)</a:t>
            </a:r>
          </a:p>
        </p:txBody>
      </p:sp>
    </p:spTree>
    <p:extLst>
      <p:ext uri="{BB962C8B-B14F-4D97-AF65-F5344CB8AC3E}">
        <p14:creationId xmlns:p14="http://schemas.microsoft.com/office/powerpoint/2010/main" val="985182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Morphology and Anatomy</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pPr lvl="1"/>
            <a:r>
              <a:rPr lang="en-US" dirty="0"/>
              <a:t>Example: Sea stars</a:t>
            </a:r>
          </a:p>
          <a:p>
            <a:pPr lvl="2"/>
            <a:r>
              <a:rPr lang="en-US" dirty="0"/>
              <a:t>Fingerlike projections (papillae) of dermal tissue extend through endoskeleton and function as gills</a:t>
            </a:r>
          </a:p>
          <a:p>
            <a:pPr lvl="2"/>
            <a:r>
              <a:rPr lang="en-US" dirty="0"/>
              <a:t>Some cells glandular and may produce toxins</a:t>
            </a:r>
          </a:p>
          <a:p>
            <a:pPr lvl="2"/>
            <a:r>
              <a:rPr lang="en-US" dirty="0"/>
              <a:t>Each arm or section contains several different structures (e.g., digestive glands, gonads, and tube feet unique to echinoderms)</a:t>
            </a:r>
          </a:p>
          <a:p>
            <a:pPr lvl="2"/>
            <a:r>
              <a:rPr lang="en-US" dirty="0"/>
              <a:t>Every arm has two rows of tube feet on oral side (side with mouth), running along external ambulacral groove (groove along oral surface from which tube feet project through body wall)</a:t>
            </a:r>
          </a:p>
          <a:p>
            <a:pPr lvl="2"/>
            <a:r>
              <a:rPr lang="en-US" dirty="0"/>
              <a:t>Tube feet assist in locomotion, feeding, and chemical sensations and serve to attach species to substratum</a:t>
            </a:r>
            <a:endParaRPr lang="en-US" dirty="0">
              <a:solidFill>
                <a:srgbClr val="0000FF"/>
              </a:solidFill>
            </a:endParaRPr>
          </a:p>
        </p:txBody>
      </p:sp>
    </p:spTree>
    <p:extLst>
      <p:ext uri="{BB962C8B-B14F-4D97-AF65-F5344CB8AC3E}">
        <p14:creationId xmlns:p14="http://schemas.microsoft.com/office/powerpoint/2010/main" val="2901638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Water Vascular and Hemal Systems</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77500" lnSpcReduction="20000"/>
          </a:bodyPr>
          <a:lstStyle/>
          <a:p>
            <a:pPr marL="0" indent="0">
              <a:buNone/>
            </a:pPr>
            <a:r>
              <a:rPr lang="en-US" dirty="0"/>
              <a:t>Echinoderms have unique ambulacral (water vascular) system derived from coelom</a:t>
            </a:r>
          </a:p>
          <a:p>
            <a:r>
              <a:rPr lang="en-US" b="1" dirty="0"/>
              <a:t>Coelom</a:t>
            </a:r>
            <a:r>
              <a:rPr lang="en-US" dirty="0"/>
              <a:t>: lined body cavity</a:t>
            </a:r>
          </a:p>
          <a:p>
            <a:r>
              <a:rPr lang="en-US" b="1" dirty="0"/>
              <a:t>Water vascular system</a:t>
            </a:r>
            <a:r>
              <a:rPr lang="en-US" dirty="0"/>
              <a:t>: system in echinoderms where water is the circulatory fluid</a:t>
            </a:r>
          </a:p>
          <a:p>
            <a:r>
              <a:rPr lang="en-US" dirty="0"/>
              <a:t>Consists of central ring canal and radial canals that extend along each arm</a:t>
            </a:r>
          </a:p>
          <a:p>
            <a:r>
              <a:rPr lang="en-US" dirty="0"/>
              <a:t>Each radial canal connected to double row of tube feet, which project through holes in endoskeleton and function as tactile and ambulatory structures</a:t>
            </a:r>
          </a:p>
          <a:p>
            <a:r>
              <a:rPr lang="en-US" dirty="0"/>
              <a:t>Tube feet can extend or retract based on volume of water in system of that arm, allowing animal to move and capture prey with sucker-like action</a:t>
            </a:r>
          </a:p>
          <a:p>
            <a:r>
              <a:rPr lang="en-US" dirty="0"/>
              <a:t>Tube feet controlled by bulblike ampullae</a:t>
            </a:r>
          </a:p>
        </p:txBody>
      </p:sp>
    </p:spTree>
    <p:extLst>
      <p:ext uri="{BB962C8B-B14F-4D97-AF65-F5344CB8AC3E}">
        <p14:creationId xmlns:p14="http://schemas.microsoft.com/office/powerpoint/2010/main" val="558496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Water Vascular and Hemal Systems</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pPr lvl="1"/>
            <a:r>
              <a:rPr lang="en-US" dirty="0"/>
              <a:t>Seawater enters through aboral madreporite (opposite oral area where mouth is) and passes to ring canal through short stone canal</a:t>
            </a:r>
          </a:p>
          <a:p>
            <a:pPr lvl="1"/>
            <a:r>
              <a:rPr lang="en-US" dirty="0"/>
              <a:t>Water circulation facilitates gaseous change and provides hydrostatic source for locomotion and prey manipulation</a:t>
            </a:r>
          </a:p>
          <a:p>
            <a:pPr lvl="1"/>
            <a:r>
              <a:rPr lang="en-US" dirty="0"/>
              <a:t>Hemal system circulates nutrients</a:t>
            </a:r>
          </a:p>
          <a:p>
            <a:pPr lvl="2"/>
            <a:r>
              <a:rPr lang="en-US" dirty="0"/>
              <a:t>Consists of oral, gastric, and aboral rings and other vessels running parallel to water vascular system</a:t>
            </a:r>
          </a:p>
          <a:p>
            <a:pPr lvl="1"/>
            <a:r>
              <a:rPr lang="en-US" dirty="0"/>
              <a:t>Transport of nutrients and gases shared by water vascular and hemal system as well as visceral body cavity that surrounds major organs</a:t>
            </a:r>
          </a:p>
        </p:txBody>
      </p:sp>
    </p:spTree>
    <p:extLst>
      <p:ext uri="{BB962C8B-B14F-4D97-AF65-F5344CB8AC3E}">
        <p14:creationId xmlns:p14="http://schemas.microsoft.com/office/powerpoint/2010/main" val="260399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Nervous System</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r>
              <a:rPr lang="en-US" dirty="0"/>
              <a:t>Simple nervous system</a:t>
            </a:r>
          </a:p>
          <a:p>
            <a:r>
              <a:rPr lang="en-US" dirty="0"/>
              <a:t>Comprised of circumoral nerve ring at center and five radial nerves extending outward along arms</a:t>
            </a:r>
          </a:p>
          <a:p>
            <a:r>
              <a:rPr lang="en-US" dirty="0"/>
              <a:t>Several networks of nerves located in different parts of body</a:t>
            </a:r>
          </a:p>
          <a:p>
            <a:r>
              <a:rPr lang="en-US" dirty="0"/>
              <a:t>Lack brain or large ganglia</a:t>
            </a:r>
          </a:p>
          <a:p>
            <a:r>
              <a:rPr lang="en-US" dirty="0"/>
              <a:t>May have well-developed sensory organs for touch and chemoreception (e.g., within tube feet and on tentacles at tips of arms)</a:t>
            </a:r>
          </a:p>
          <a:p>
            <a:r>
              <a:rPr lang="en-US" dirty="0"/>
              <a:t>May have photoreceptors and statocysts (sensory organs for balance and orientation)</a:t>
            </a:r>
            <a:endParaRPr lang="en-US" dirty="0">
              <a:solidFill>
                <a:srgbClr val="0000FF"/>
              </a:solidFill>
            </a:endParaRPr>
          </a:p>
        </p:txBody>
      </p:sp>
    </p:spTree>
    <p:extLst>
      <p:ext uri="{BB962C8B-B14F-4D97-AF65-F5344CB8AC3E}">
        <p14:creationId xmlns:p14="http://schemas.microsoft.com/office/powerpoint/2010/main" val="920279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Digestive and Excretory Systems</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r>
              <a:rPr lang="en-US" dirty="0"/>
              <a:t>Mouth (located on oral [ventral] side) opens through short esophagus to large, bag-like stomach</a:t>
            </a:r>
          </a:p>
          <a:p>
            <a:r>
              <a:rPr lang="en-US" dirty="0"/>
              <a:t>"Cardiac" stomach can evert through mouth during feeding</a:t>
            </a:r>
          </a:p>
          <a:p>
            <a:pPr lvl="1"/>
            <a:r>
              <a:rPr lang="en-US" dirty="0"/>
              <a:t>Example: When starfish everts stomach into bivalve prey to digest living animal in its own shell</a:t>
            </a:r>
          </a:p>
          <a:p>
            <a:r>
              <a:rPr lang="en-US" dirty="0"/>
              <a:t>Masses of digestive glands (pyloric caeca) in each arm, running dorsally along arms and overlying reproductive glands</a:t>
            </a:r>
          </a:p>
          <a:p>
            <a:r>
              <a:rPr lang="en-US" dirty="0"/>
              <a:t>Digested food channeled to small anus (if present) after passing through pyloric caeca in each arm</a:t>
            </a:r>
          </a:p>
        </p:txBody>
      </p:sp>
    </p:spTree>
    <p:extLst>
      <p:ext uri="{BB962C8B-B14F-4D97-AF65-F5344CB8AC3E}">
        <p14:creationId xmlns:p14="http://schemas.microsoft.com/office/powerpoint/2010/main" val="3051884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Digestive and Excretory Systems</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20000"/>
          </a:bodyPr>
          <a:lstStyle/>
          <a:p>
            <a:r>
              <a:rPr lang="en-US" dirty="0"/>
              <a:t>Podocytes present near center of echinoderm disc at junction of water vascular and hemal systems</a:t>
            </a:r>
          </a:p>
          <a:p>
            <a:pPr lvl="1"/>
            <a:r>
              <a:rPr lang="en-US" dirty="0"/>
              <a:t>Podocytes: Cells specialized for ultrafiltration of bodily fluids</a:t>
            </a:r>
          </a:p>
          <a:p>
            <a:pPr lvl="1"/>
            <a:r>
              <a:rPr lang="en-US" dirty="0"/>
              <a:t>Connected by internal system of canals to madreporite, where water enters stone canal</a:t>
            </a:r>
          </a:p>
          <a:p>
            <a:pPr lvl="2"/>
            <a:r>
              <a:rPr lang="en-US" b="1" dirty="0"/>
              <a:t>Madreporite</a:t>
            </a:r>
            <a:r>
              <a:rPr lang="en-US" dirty="0"/>
              <a:t>: pore for regulating entry and exit of water into the water vascular system</a:t>
            </a:r>
          </a:p>
          <a:p>
            <a:r>
              <a:rPr lang="en-US" dirty="0"/>
              <a:t>Adult typically has spacious and fluid-filled coelom</a:t>
            </a:r>
          </a:p>
          <a:p>
            <a:r>
              <a:rPr lang="en-US" dirty="0"/>
              <a:t>Cilia aid in circulating fluid within body cavity and lead to fluid-filled papulae</a:t>
            </a:r>
          </a:p>
          <a:p>
            <a:pPr lvl="1"/>
            <a:r>
              <a:rPr lang="en-US" dirty="0"/>
              <a:t>Papulae: Where exchange of oxygen and carbon dioxide takes place and secretion of nitrogenous waste (e.g., ammonia) by diffusion</a:t>
            </a:r>
            <a:endParaRPr lang="en-US" dirty="0">
              <a:solidFill>
                <a:srgbClr val="0000FF"/>
              </a:solidFill>
            </a:endParaRPr>
          </a:p>
        </p:txBody>
      </p:sp>
    </p:spTree>
    <p:extLst>
      <p:ext uri="{BB962C8B-B14F-4D97-AF65-F5344CB8AC3E}">
        <p14:creationId xmlns:p14="http://schemas.microsoft.com/office/powerpoint/2010/main" val="3830146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Reproduction</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r>
              <a:rPr lang="en-US" sz="2400" dirty="0"/>
              <a:t>Dioecious with external fertilization</a:t>
            </a:r>
          </a:p>
          <a:p>
            <a:pPr lvl="1"/>
            <a:r>
              <a:rPr lang="en-US" sz="2400" dirty="0"/>
              <a:t>Males and females release gametes into water at same time</a:t>
            </a:r>
          </a:p>
          <a:p>
            <a:r>
              <a:rPr lang="en-US" sz="2400" dirty="0"/>
              <a:t>Early larval stages have bilateral symmetry</a:t>
            </a:r>
          </a:p>
          <a:p>
            <a:pPr lvl="1"/>
            <a:r>
              <a:rPr lang="en-US" sz="2400" dirty="0"/>
              <a:t>Example: Bipinnaria of asteroid echinoderms, such as sea stars</a:t>
            </a:r>
          </a:p>
          <a:p>
            <a:pPr lvl="1"/>
            <a:r>
              <a:rPr lang="en-US" sz="2400" dirty="0"/>
              <a:t>Each class of echinoderms has own larval form</a:t>
            </a:r>
          </a:p>
          <a:p>
            <a:r>
              <a:rPr lang="en-US" sz="2400" dirty="0"/>
              <a:t>Radially symmetrical adults form cluster of cells in larva</a:t>
            </a:r>
          </a:p>
          <a:p>
            <a:r>
              <a:rPr lang="en-US" sz="2400" dirty="0"/>
              <a:t>Some reproduce asexually by fragmentation and regenerate body parts lost in trauma</a:t>
            </a:r>
          </a:p>
          <a:p>
            <a:pPr lvl="1"/>
            <a:r>
              <a:rPr lang="en-US" sz="2400" b="1" dirty="0"/>
              <a:t>Fragmentation</a:t>
            </a:r>
            <a:r>
              <a:rPr lang="en-US" sz="2400" dirty="0"/>
              <a:t>: a form of asexual reproduction in which an organism splits into fragments, each of which develops into a new organism</a:t>
            </a:r>
          </a:p>
          <a:p>
            <a:pPr lvl="1"/>
            <a:r>
              <a:rPr lang="en-US" sz="2400" dirty="0"/>
              <a:t>Examples: Sea stars, brittle stars, sea cucumbers</a:t>
            </a:r>
            <a:endParaRPr lang="en-US" sz="2400" dirty="0">
              <a:solidFill>
                <a:srgbClr val="0000FF"/>
              </a:solidFill>
            </a:endParaRPr>
          </a:p>
        </p:txBody>
      </p:sp>
    </p:spTree>
    <p:extLst>
      <p:ext uri="{BB962C8B-B14F-4D97-AF65-F5344CB8AC3E}">
        <p14:creationId xmlns:p14="http://schemas.microsoft.com/office/powerpoint/2010/main" val="1594569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Classes of Echinoderms</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marL="0" indent="0">
              <a:buNone/>
            </a:pPr>
            <a:r>
              <a:rPr lang="en-US" dirty="0"/>
              <a:t>Divided into five extant classes: </a:t>
            </a:r>
          </a:p>
          <a:p>
            <a:r>
              <a:rPr lang="en-US" dirty="0"/>
              <a:t>Asteroidea (sea stars)</a:t>
            </a:r>
          </a:p>
          <a:p>
            <a:r>
              <a:rPr lang="en-US" dirty="0"/>
              <a:t>Ophiuroidea (brittle stars)</a:t>
            </a:r>
          </a:p>
          <a:p>
            <a:r>
              <a:rPr lang="en-US" dirty="0"/>
              <a:t>Echinoidea (sea urchins and sand dollars)</a:t>
            </a:r>
          </a:p>
          <a:p>
            <a:r>
              <a:rPr lang="en-US" dirty="0"/>
              <a:t>Crinoidea (sea lilies or feather stars)</a:t>
            </a:r>
          </a:p>
          <a:p>
            <a:r>
              <a:rPr lang="en-US" dirty="0"/>
              <a:t>Holothuroidea (sea cucumbers)</a:t>
            </a:r>
          </a:p>
        </p:txBody>
      </p:sp>
    </p:spTree>
    <p:extLst>
      <p:ext uri="{BB962C8B-B14F-4D97-AF65-F5344CB8AC3E}">
        <p14:creationId xmlns:p14="http://schemas.microsoft.com/office/powerpoint/2010/main" val="3315199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2850011"/>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distinguishing characteristics of chordates.</a:t>
            </a:r>
          </a:p>
          <a:p>
            <a:pPr marL="457200" indent="-457200">
              <a:buFont typeface="Arial" panose="020B0604020202020204" pitchFamily="34" charset="0"/>
              <a:buChar char="•"/>
              <a:tabLst>
                <a:tab pos="457200" algn="l"/>
              </a:tabLst>
            </a:pPr>
            <a:r>
              <a:rPr lang="en-US" b="1" i="0" dirty="0"/>
              <a:t>Describe</a:t>
            </a:r>
            <a:r>
              <a:rPr lang="en-US" i="0" dirty="0"/>
              <a:t> the distinguishing characteristics of echinoderms.</a:t>
            </a:r>
          </a:p>
          <a:p>
            <a:pPr marL="457200" indent="-457200">
              <a:buFont typeface="Arial" panose="020B0604020202020204" pitchFamily="34" charset="0"/>
              <a:buChar char="•"/>
              <a:tabLst>
                <a:tab pos="457200" algn="l"/>
              </a:tabLst>
            </a:pPr>
            <a:r>
              <a:rPr lang="en-US" b="1" i="0" dirty="0"/>
              <a:t>Identify</a:t>
            </a:r>
            <a:r>
              <a:rPr lang="en-US" i="0" dirty="0"/>
              <a:t> and </a:t>
            </a:r>
            <a:r>
              <a:rPr lang="en-US" b="1" i="0" dirty="0"/>
              <a:t>describe</a:t>
            </a:r>
            <a:r>
              <a:rPr lang="en-US" i="0" dirty="0"/>
              <a:t> the defining characteristics of deuterostomes.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Classes of Echinoderms</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marL="0" indent="0">
              <a:buNone/>
            </a:pPr>
            <a:r>
              <a:rPr lang="en-US" dirty="0"/>
              <a:t>Asteroidea:</a:t>
            </a:r>
          </a:p>
          <a:p>
            <a:r>
              <a:rPr lang="en-US" dirty="0"/>
              <a:t>Most well-known</a:t>
            </a:r>
          </a:p>
          <a:p>
            <a:r>
              <a:rPr lang="en-US" dirty="0"/>
              <a:t>Include sea stars</a:t>
            </a:r>
          </a:p>
          <a:p>
            <a:r>
              <a:rPr lang="en-US" dirty="0"/>
              <a:t>Come in variety of shapes, color, and sizes </a:t>
            </a:r>
          </a:p>
          <a:p>
            <a:r>
              <a:rPr lang="en-US" dirty="0"/>
              <a:t>More than 1,800 species</a:t>
            </a:r>
          </a:p>
        </p:txBody>
      </p:sp>
    </p:spTree>
    <p:extLst>
      <p:ext uri="{BB962C8B-B14F-4D97-AF65-F5344CB8AC3E}">
        <p14:creationId xmlns:p14="http://schemas.microsoft.com/office/powerpoint/2010/main" val="2816360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Classes of Echinoderms</a:t>
            </a:r>
            <a:r>
              <a:rPr lang="en-US" sz="1400" baseline="-25000" dirty="0"/>
              <a:t>3</a:t>
            </a:r>
            <a:endParaRPr lang="en-US" sz="3200" baseline="-25000" dirty="0">
              <a:solidFill>
                <a:schemeClr val="accent1"/>
              </a:solidFill>
            </a:endParaRPr>
          </a:p>
        </p:txBody>
      </p:sp>
      <p:sp>
        <p:nvSpPr>
          <p:cNvPr id="11267" name="Rectangle 3"/>
          <p:cNvSpPr>
            <a:spLocks noGrp="1"/>
          </p:cNvSpPr>
          <p:nvPr>
            <p:ph idx="1"/>
          </p:nvPr>
        </p:nvSpPr>
        <p:spPr>
          <a:xfrm>
            <a:off x="457200" y="990600"/>
            <a:ext cx="8229600" cy="4572000"/>
          </a:xfrm>
          <a:prstGeom prst="rect">
            <a:avLst/>
          </a:prstGeom>
        </p:spPr>
        <p:txBody>
          <a:bodyPr>
            <a:noAutofit/>
          </a:bodyPr>
          <a:lstStyle/>
          <a:p>
            <a:pPr marL="0" indent="0">
              <a:buNone/>
            </a:pPr>
            <a:r>
              <a:rPr lang="en-US" sz="1800" dirty="0"/>
              <a:t>Asteroidea:</a:t>
            </a:r>
          </a:p>
          <a:p>
            <a:r>
              <a:rPr lang="en-US" sz="1800" dirty="0"/>
              <a:t>Key characteristics:</a:t>
            </a:r>
          </a:p>
          <a:p>
            <a:pPr lvl="1"/>
            <a:r>
              <a:rPr lang="en-US" sz="1800" dirty="0"/>
              <a:t>Distinguished from other echinoderm classes</a:t>
            </a:r>
          </a:p>
          <a:p>
            <a:pPr lvl="1"/>
            <a:r>
              <a:rPr lang="en-US" sz="1800" dirty="0"/>
              <a:t>Thick arms that extend from central disk, from which various organs branch into arms</a:t>
            </a:r>
          </a:p>
          <a:p>
            <a:pPr lvl="1"/>
            <a:r>
              <a:rPr lang="en-US" sz="1800" dirty="0"/>
              <a:t>End of each arm has simple eye spots and tentacles for touch receptors</a:t>
            </a:r>
          </a:p>
          <a:p>
            <a:pPr lvl="1"/>
            <a:r>
              <a:rPr lang="en-US" sz="1800" dirty="0"/>
              <a:t>Use rows of tube feet for gripping surfaces and grasping prey</a:t>
            </a:r>
          </a:p>
          <a:p>
            <a:pPr lvl="1"/>
            <a:r>
              <a:rPr lang="en-US" sz="1800" dirty="0"/>
              <a:t>Mostly carnivores</a:t>
            </a:r>
          </a:p>
          <a:p>
            <a:pPr lvl="1"/>
            <a:r>
              <a:rPr lang="en-US" sz="1800" dirty="0"/>
              <a:t>Major prey are in Mollusca</a:t>
            </a:r>
          </a:p>
          <a:p>
            <a:pPr lvl="2"/>
            <a:r>
              <a:rPr lang="en-US" sz="1800" dirty="0"/>
              <a:t>Can open molluscan shells with tube feet</a:t>
            </a:r>
          </a:p>
          <a:p>
            <a:pPr lvl="1"/>
            <a:r>
              <a:rPr lang="en-US" sz="1800" dirty="0"/>
              <a:t>Have two stomachs (one that protrudes through mouth and secretes digestive juices into or onto prey before ingestion)</a:t>
            </a:r>
          </a:p>
          <a:p>
            <a:pPr lvl="2"/>
            <a:r>
              <a:rPr lang="en-US" sz="1800" dirty="0"/>
              <a:t>Example: Eating a clam</a:t>
            </a:r>
          </a:p>
          <a:p>
            <a:pPr lvl="3">
              <a:buFont typeface="Arial" panose="020B0604020202020204" pitchFamily="34" charset="0"/>
              <a:buChar char="•"/>
            </a:pPr>
            <a:r>
              <a:rPr lang="en-US" sz="1800" dirty="0"/>
              <a:t>Can partially open shell and evert stomach into shell and introduce digestive enzyme into mollusk, which weakens adductor (closing) muscles of bivalve and begins digestion</a:t>
            </a:r>
          </a:p>
        </p:txBody>
      </p:sp>
    </p:spTree>
    <p:extLst>
      <p:ext uri="{BB962C8B-B14F-4D97-AF65-F5344CB8AC3E}">
        <p14:creationId xmlns:p14="http://schemas.microsoft.com/office/powerpoint/2010/main" val="1542036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Classes of Echinoderms</a:t>
            </a:r>
            <a:r>
              <a:rPr lang="en-US" sz="1400" baseline="-25000" dirty="0"/>
              <a:t>4</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marL="0" indent="0">
              <a:buNone/>
            </a:pPr>
            <a:r>
              <a:rPr lang="en-US" dirty="0"/>
              <a:t>Ophiuroidea ("snake-tails"):</a:t>
            </a:r>
          </a:p>
          <a:p>
            <a:r>
              <a:rPr lang="en-US" dirty="0"/>
              <a:t>Include brittle stars</a:t>
            </a:r>
          </a:p>
          <a:p>
            <a:r>
              <a:rPr lang="en-US" dirty="0"/>
              <a:t>Have long, thin, flexible arms sharply distinguishable from central disk</a:t>
            </a:r>
          </a:p>
          <a:p>
            <a:r>
              <a:rPr lang="en-US" dirty="0"/>
              <a:t>Move by lashing out arms or wrapping them around objects and pulling forward</a:t>
            </a:r>
          </a:p>
          <a:p>
            <a:r>
              <a:rPr lang="en-US" dirty="0"/>
              <a:t>Arms also used for grasping prey</a:t>
            </a:r>
          </a:p>
          <a:p>
            <a:r>
              <a:rPr lang="en-US" dirty="0"/>
              <a:t>Water vascular system not used for locomotion in contrast to sea stars</a:t>
            </a:r>
          </a:p>
        </p:txBody>
      </p:sp>
    </p:spTree>
    <p:extLst>
      <p:ext uri="{BB962C8B-B14F-4D97-AF65-F5344CB8AC3E}">
        <p14:creationId xmlns:p14="http://schemas.microsoft.com/office/powerpoint/2010/main" val="2547460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Classes of Echinoderms</a:t>
            </a:r>
            <a:r>
              <a:rPr lang="en-US" sz="1400" baseline="-25000" dirty="0"/>
              <a:t>5</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pPr marL="0" indent="0">
              <a:buNone/>
            </a:pPr>
            <a:r>
              <a:rPr lang="en-US" dirty="0"/>
              <a:t>Echinoidea ("prickly"):</a:t>
            </a:r>
          </a:p>
          <a:p>
            <a:r>
              <a:rPr lang="en-US" dirty="0"/>
              <a:t>Include sea urchins and sand dollars</a:t>
            </a:r>
          </a:p>
          <a:p>
            <a:r>
              <a:rPr lang="en-US" dirty="0"/>
              <a:t>Do not have arms</a:t>
            </a:r>
          </a:p>
          <a:p>
            <a:r>
              <a:rPr lang="en-US" dirty="0"/>
              <a:t>Hemispherical or flattened with five rows of tube feet that extend through five rows of pores in continuous internal shell called a test</a:t>
            </a:r>
          </a:p>
          <a:p>
            <a:r>
              <a:rPr lang="en-US" dirty="0"/>
              <a:t>Tube feet used to keep body surface clean</a:t>
            </a:r>
          </a:p>
          <a:p>
            <a:r>
              <a:rPr lang="en-US" dirty="0"/>
              <a:t>Skeletal plate around mouth organized into complex, multipart feeding structure called Aristotle's lantern</a:t>
            </a:r>
          </a:p>
          <a:p>
            <a:r>
              <a:rPr lang="en-US" dirty="0"/>
              <a:t>Graze on algae, but some suspension feeders or feed on small animals or organic detritus (fragmentary remains of plants or animals)</a:t>
            </a:r>
          </a:p>
        </p:txBody>
      </p:sp>
    </p:spTree>
    <p:extLst>
      <p:ext uri="{BB962C8B-B14F-4D97-AF65-F5344CB8AC3E}">
        <p14:creationId xmlns:p14="http://schemas.microsoft.com/office/powerpoint/2010/main" val="3272701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1844040"/>
          </a:xfrm>
        </p:spPr>
        <p:txBody>
          <a:bodyPr/>
          <a:lstStyle/>
          <a:p>
            <a:r>
              <a:rPr lang="en-US" dirty="0"/>
              <a:t>Find a group and choose an echinoderm we have discussed in this lesson. Research its life cycle and method(s) of reproduction. Present your findings to the class.</a:t>
            </a:r>
          </a:p>
        </p:txBody>
      </p:sp>
    </p:spTree>
    <p:extLst>
      <p:ext uri="{BB962C8B-B14F-4D97-AF65-F5344CB8AC3E}">
        <p14:creationId xmlns:p14="http://schemas.microsoft.com/office/powerpoint/2010/main" val="2069639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28.7 Figure 3</a:t>
            </a:r>
            <a:endParaRPr lang="en-US" sz="3200" dirty="0">
              <a:solidFill>
                <a:schemeClr val="accent1"/>
              </a:solidFill>
            </a:endParaRPr>
          </a:p>
        </p:txBody>
      </p:sp>
      <p:sp>
        <p:nvSpPr>
          <p:cNvPr id="6" name="Photo Credit 1">
            <a:extLst>
              <a:ext uri="{FF2B5EF4-FFF2-40B4-BE49-F238E27FC236}">
                <a16:creationId xmlns:a16="http://schemas.microsoft.com/office/drawing/2014/main" id="{FE141BA0-EB29-E63D-4665-AD7AD7FA5B10}"/>
              </a:ext>
            </a:extLst>
          </p:cNvPr>
          <p:cNvSpPr txBox="1"/>
          <p:nvPr/>
        </p:nvSpPr>
        <p:spPr>
          <a:xfrm>
            <a:off x="2285999" y="5652998"/>
            <a:ext cx="4572000" cy="215444"/>
          </a:xfrm>
          <a:prstGeom prst="rect">
            <a:avLst/>
          </a:prstGeom>
          <a:noFill/>
        </p:spPr>
        <p:txBody>
          <a:bodyPr wrap="square">
            <a:spAutoFit/>
          </a:bodyPr>
          <a:lstStyle/>
          <a:p>
            <a:pPr algn="ctr"/>
            <a:r>
              <a:rPr lang="en-US" sz="800" dirty="0"/>
              <a:t>Alex Ries on Wikimedia Commons. "Sea urchin anatomy."</a:t>
            </a:r>
          </a:p>
        </p:txBody>
      </p:sp>
      <p:pic>
        <p:nvPicPr>
          <p:cNvPr id="2" name="Content Placeholder 10" descr="Shown is a cross-section of a sea urchin, the body of which is surrounded by spines and tube feet and is shaped like a rounded triangle. The tip of the triangle is where the anus is, and the mouth is at the bottom and center of the triangle. Connecting the two is the intestine. An axial gland sits in the middle, surrounding a radial canal. The interambulacral area lines the inside wall of the sea urchin.">
            <a:extLst>
              <a:ext uri="{FF2B5EF4-FFF2-40B4-BE49-F238E27FC236}">
                <a16:creationId xmlns:a16="http://schemas.microsoft.com/office/drawing/2014/main" id="{12EEE9F7-68FE-15BB-AF68-7A91E56A5CAE}"/>
              </a:ext>
            </a:extLst>
          </p:cNvPr>
          <p:cNvPicPr>
            <a:picLocks noGrp="1" noChangeAspect="1"/>
          </p:cNvPicPr>
          <p:nvPr>
            <p:ph idx="1"/>
          </p:nvPr>
        </p:nvPicPr>
        <p:blipFill>
          <a:blip r:embed="rId3"/>
          <a:srcRect t="7013" b="4343"/>
          <a:stretch/>
        </p:blipFill>
        <p:spPr>
          <a:xfrm>
            <a:off x="1508760" y="1600199"/>
            <a:ext cx="6126480" cy="4052799"/>
          </a:xfrm>
        </p:spPr>
      </p:pic>
    </p:spTree>
    <p:extLst>
      <p:ext uri="{BB962C8B-B14F-4D97-AF65-F5344CB8AC3E}">
        <p14:creationId xmlns:p14="http://schemas.microsoft.com/office/powerpoint/2010/main" val="318140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Classes of Echinoderms</a:t>
            </a:r>
            <a:r>
              <a:rPr lang="en-US" sz="1400" baseline="-25000" dirty="0"/>
              <a:t>6</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20000"/>
          </a:bodyPr>
          <a:lstStyle/>
          <a:p>
            <a:pPr marL="0" indent="0">
              <a:buNone/>
            </a:pPr>
            <a:r>
              <a:rPr lang="en-US" sz="2400" dirty="0"/>
              <a:t>Crinoidea:</a:t>
            </a:r>
          </a:p>
          <a:p>
            <a:r>
              <a:rPr lang="en-US" sz="2400" dirty="0"/>
              <a:t>Include sea lilies and feather stars</a:t>
            </a:r>
          </a:p>
          <a:p>
            <a:r>
              <a:rPr lang="en-US" sz="2400" dirty="0"/>
              <a:t>Sea lilies:</a:t>
            </a:r>
          </a:p>
          <a:p>
            <a:pPr lvl="1"/>
            <a:r>
              <a:rPr lang="en-US" sz="2400" dirty="0"/>
              <a:t>Sessile</a:t>
            </a:r>
          </a:p>
          <a:p>
            <a:pPr lvl="1"/>
            <a:r>
              <a:rPr lang="en-US" sz="2400" dirty="0"/>
              <a:t>Body attached to stalk</a:t>
            </a:r>
          </a:p>
          <a:p>
            <a:r>
              <a:rPr lang="en-US" sz="2400" dirty="0"/>
              <a:t>Feather stars:</a:t>
            </a:r>
          </a:p>
          <a:p>
            <a:pPr lvl="1"/>
            <a:r>
              <a:rPr lang="en-US" sz="2400" dirty="0"/>
              <a:t>Move using leglike cirri that emerge from aboral surface</a:t>
            </a:r>
          </a:p>
          <a:p>
            <a:r>
              <a:rPr lang="en-US" sz="2400" dirty="0"/>
              <a:t>Suspension feeders, collecting small food organisms along ambulacral grooves of feather-like arms</a:t>
            </a:r>
          </a:p>
          <a:p>
            <a:r>
              <a:rPr lang="en-US" sz="2400" dirty="0"/>
              <a:t>"Feathers" are branched arms lined with tube feet</a:t>
            </a:r>
          </a:p>
          <a:p>
            <a:r>
              <a:rPr lang="en-US" sz="2400" dirty="0"/>
              <a:t>Tube feet used to move captured food toward mouth</a:t>
            </a:r>
          </a:p>
          <a:p>
            <a:r>
              <a:rPr lang="en-US" sz="2400" dirty="0"/>
              <a:t>600 extant species but were more numerous in ancient oceans</a:t>
            </a:r>
          </a:p>
          <a:p>
            <a:r>
              <a:rPr lang="en-US" sz="2400" dirty="0"/>
              <a:t>Many deep-water species, but feather stars inhabit shallow areas, especially subtropical and tropical waters</a:t>
            </a:r>
          </a:p>
        </p:txBody>
      </p:sp>
    </p:spTree>
    <p:extLst>
      <p:ext uri="{BB962C8B-B14F-4D97-AF65-F5344CB8AC3E}">
        <p14:creationId xmlns:p14="http://schemas.microsoft.com/office/powerpoint/2010/main" val="2515635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Classes of Echinoderms</a:t>
            </a:r>
            <a:r>
              <a:rPr lang="en-US" sz="1400" baseline="-25000" dirty="0"/>
              <a:t>7</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pPr marL="0" indent="0">
              <a:buNone/>
            </a:pPr>
            <a:r>
              <a:rPr lang="en-US" sz="2000" dirty="0"/>
              <a:t>Holothuroidea:</a:t>
            </a:r>
          </a:p>
          <a:p>
            <a:r>
              <a:rPr lang="en-US" sz="2000" dirty="0"/>
              <a:t>Include sea cucumbers</a:t>
            </a:r>
          </a:p>
          <a:p>
            <a:r>
              <a:rPr lang="en-US" sz="2000" dirty="0"/>
              <a:t>Have extended oral-aboral axis</a:t>
            </a:r>
          </a:p>
          <a:p>
            <a:r>
              <a:rPr lang="en-US" sz="2000" dirty="0"/>
              <a:t>Only ones with "functional" bilateral symmetry as adults because extended oral-aboral axis compels animal to lie horizontally rather than stand</a:t>
            </a:r>
          </a:p>
          <a:p>
            <a:r>
              <a:rPr lang="en-US" sz="2000" dirty="0"/>
              <a:t>Tube feet reduced or absent except on side animal lies on</a:t>
            </a:r>
          </a:p>
          <a:p>
            <a:r>
              <a:rPr lang="en-US" sz="2000" dirty="0"/>
              <a:t>Have single gonad</a:t>
            </a:r>
          </a:p>
          <a:p>
            <a:r>
              <a:rPr lang="en-US" sz="2000" dirty="0"/>
              <a:t>Digestive tract more typical of bilaterally symmetrical animal</a:t>
            </a:r>
          </a:p>
          <a:p>
            <a:r>
              <a:rPr lang="en-US" sz="2000" dirty="0"/>
              <a:t>Respiratory trees (pair of gill-like structures) branch from posterior gut; muscles around cloaca pump water in and out of trees</a:t>
            </a:r>
          </a:p>
          <a:p>
            <a:r>
              <a:rPr lang="en-US" sz="2000" dirty="0"/>
              <a:t>Clusters of tentacles around mouth used for feeding</a:t>
            </a:r>
          </a:p>
          <a:p>
            <a:r>
              <a:rPr lang="en-US" sz="2000" dirty="0"/>
              <a:t>Feed on detritus or are suspension feeders, sifting out small organisms with oral tentacles</a:t>
            </a:r>
          </a:p>
          <a:p>
            <a:r>
              <a:rPr lang="en-US" sz="2000" dirty="0"/>
              <a:t>Some species unique because cells containing hemoglobin circulate in coelomic fluid, water vascular system, and/or hemal system</a:t>
            </a:r>
            <a:endParaRPr lang="en-US" sz="2000" dirty="0">
              <a:solidFill>
                <a:srgbClr val="0000FF"/>
              </a:solidFill>
            </a:endParaRPr>
          </a:p>
        </p:txBody>
      </p:sp>
    </p:spTree>
    <p:extLst>
      <p:ext uri="{BB962C8B-B14F-4D97-AF65-F5344CB8AC3E}">
        <p14:creationId xmlns:p14="http://schemas.microsoft.com/office/powerpoint/2010/main" val="1580218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28.7 Figure 4</a:t>
            </a:r>
            <a:endParaRPr lang="en-US" sz="3200" dirty="0">
              <a:solidFill>
                <a:schemeClr val="accent1"/>
              </a:solidFill>
            </a:endParaRPr>
          </a:p>
        </p:txBody>
      </p:sp>
      <p:sp>
        <p:nvSpPr>
          <p:cNvPr id="5" name="Photo Credit 1">
            <a:extLst>
              <a:ext uri="{FF2B5EF4-FFF2-40B4-BE49-F238E27FC236}">
                <a16:creationId xmlns:a16="http://schemas.microsoft.com/office/drawing/2014/main" id="{AD8EFECC-4ACB-578D-A226-9E226CD40AF5}"/>
              </a:ext>
            </a:extLst>
          </p:cNvPr>
          <p:cNvSpPr txBox="1"/>
          <p:nvPr/>
        </p:nvSpPr>
        <p:spPr>
          <a:xfrm>
            <a:off x="2286000" y="3848100"/>
            <a:ext cx="4572000" cy="707886"/>
          </a:xfrm>
          <a:prstGeom prst="rect">
            <a:avLst/>
          </a:prstGeom>
          <a:noFill/>
        </p:spPr>
        <p:txBody>
          <a:bodyPr wrap="square">
            <a:spAutoFit/>
          </a:bodyPr>
          <a:lstStyle/>
          <a:p>
            <a:pPr algn="ctr"/>
            <a:r>
              <a:rPr lang="en-US" sz="800" dirty="0"/>
              <a:t>Frédéric Ducarme on Wikimedia Commons. "Indian sea star."</a:t>
            </a:r>
          </a:p>
          <a:p>
            <a:pPr algn="ctr"/>
            <a:r>
              <a:rPr lang="en-US" sz="800" dirty="0"/>
              <a:t>Diversity Initiative for the Southern California Ocean on Wikimedia Commons. "Brittle star."</a:t>
            </a:r>
          </a:p>
          <a:p>
            <a:pPr algn="ctr"/>
            <a:r>
              <a:rPr lang="en-US" sz="800" dirty="0"/>
              <a:t>João D'Andretta on Wikimedia Commons. "Sea urchin."</a:t>
            </a:r>
          </a:p>
          <a:p>
            <a:pPr algn="ctr"/>
            <a:r>
              <a:rPr lang="en-US" sz="800" dirty="0"/>
              <a:t>Alexander Vasenin on Wikimedia Commons. "Sea lilies."</a:t>
            </a:r>
          </a:p>
          <a:p>
            <a:pPr algn="ctr"/>
            <a:r>
              <a:rPr lang="en-US" sz="800" dirty="0"/>
              <a:t>François Michonneau on Wikimedia Commons. "Brown sea cucumber."</a:t>
            </a:r>
          </a:p>
        </p:txBody>
      </p:sp>
      <p:pic>
        <p:nvPicPr>
          <p:cNvPr id="3" name="Content Placeholder 6" descr="Five images of echinoderms">
            <a:extLst>
              <a:ext uri="{FF2B5EF4-FFF2-40B4-BE49-F238E27FC236}">
                <a16:creationId xmlns:a16="http://schemas.microsoft.com/office/drawing/2014/main" id="{F99B6C51-2DF9-D5A7-D286-9B99BE6C632D}"/>
              </a:ext>
            </a:extLst>
          </p:cNvPr>
          <p:cNvPicPr>
            <a:picLocks noGrp="1" noChangeAspect="1"/>
          </p:cNvPicPr>
          <p:nvPr>
            <p:ph idx="1"/>
          </p:nvPr>
        </p:nvPicPr>
        <p:blipFill>
          <a:blip r:embed="rId3"/>
          <a:srcRect l="926" t="12351" r="926" b="20598"/>
          <a:stretch/>
        </p:blipFill>
        <p:spPr>
          <a:xfrm>
            <a:off x="148774" y="2095500"/>
            <a:ext cx="8846452" cy="1752600"/>
          </a:xfrm>
        </p:spPr>
      </p:pic>
    </p:spTree>
    <p:extLst>
      <p:ext uri="{BB962C8B-B14F-4D97-AF65-F5344CB8AC3E}">
        <p14:creationId xmlns:p14="http://schemas.microsoft.com/office/powerpoint/2010/main" val="3857711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Phylum Chordata</a:t>
            </a:r>
            <a:endParaRPr lang="en-US" sz="3200" dirty="0">
              <a:solidFill>
                <a:schemeClr val="accent1"/>
              </a:solidFill>
            </a:endParaRPr>
          </a:p>
        </p:txBody>
      </p:sp>
      <p:sp>
        <p:nvSpPr>
          <p:cNvPr id="11267" name="Rectangle 3"/>
          <p:cNvSpPr>
            <a:spLocks noGrp="1"/>
          </p:cNvSpPr>
          <p:nvPr>
            <p:ph idx="1"/>
          </p:nvPr>
        </p:nvSpPr>
        <p:spPr>
          <a:xfrm>
            <a:off x="457200" y="1116539"/>
            <a:ext cx="8229600" cy="3825240"/>
          </a:xfrm>
          <a:prstGeom prst="rect">
            <a:avLst/>
          </a:prstGeom>
        </p:spPr>
        <p:txBody>
          <a:bodyPr>
            <a:normAutofit fontScale="62500" lnSpcReduction="20000"/>
          </a:bodyPr>
          <a:lstStyle/>
          <a:p>
            <a:r>
              <a:rPr lang="en-US" dirty="0"/>
              <a:t>Five key features that appear at some stage of development:</a:t>
            </a:r>
          </a:p>
          <a:p>
            <a:pPr lvl="1"/>
            <a:r>
              <a:rPr lang="en-US" dirty="0"/>
              <a:t>Notochord</a:t>
            </a:r>
          </a:p>
          <a:p>
            <a:pPr lvl="1"/>
            <a:r>
              <a:rPr lang="en-US" dirty="0"/>
              <a:t>Dorsal hollow nerve cord</a:t>
            </a:r>
          </a:p>
          <a:p>
            <a:pPr lvl="1"/>
            <a:r>
              <a:rPr lang="en-US" dirty="0"/>
              <a:t>Pharyngeal slits</a:t>
            </a:r>
          </a:p>
          <a:p>
            <a:pPr lvl="1"/>
            <a:r>
              <a:rPr lang="en-US" dirty="0"/>
              <a:t>Postanal tail</a:t>
            </a:r>
          </a:p>
          <a:p>
            <a:pPr lvl="1"/>
            <a:r>
              <a:rPr lang="en-US" dirty="0"/>
              <a:t>Endostyle/thyroid gland that secretes iodinated hormones</a:t>
            </a:r>
          </a:p>
          <a:p>
            <a:r>
              <a:rPr lang="en-US" dirty="0"/>
              <a:t>Some of these traits only present during embryonic development</a:t>
            </a:r>
          </a:p>
          <a:p>
            <a:r>
              <a:rPr lang="en-US" dirty="0"/>
              <a:t>Contains vertebrate classes and two clades of invertebrates: </a:t>
            </a:r>
          </a:p>
          <a:p>
            <a:pPr lvl="1"/>
            <a:r>
              <a:rPr lang="en-US" dirty="0"/>
              <a:t>Urochordata (tunicates, salps, and larvaceans)</a:t>
            </a:r>
          </a:p>
          <a:p>
            <a:pPr lvl="2"/>
            <a:r>
              <a:rPr lang="en-US" sz="2900" dirty="0"/>
              <a:t>Most tunicates live on ocean floor as suspension feeders</a:t>
            </a:r>
          </a:p>
          <a:p>
            <a:pPr lvl="1"/>
            <a:r>
              <a:rPr lang="en-US" dirty="0"/>
              <a:t>Cephalochordata (lancelets)</a:t>
            </a:r>
          </a:p>
          <a:p>
            <a:pPr lvl="2"/>
            <a:r>
              <a:rPr lang="en-US" sz="2900" dirty="0"/>
              <a:t>Lancelets are suspension feeders and feed on phytoplankton and other microorganisms</a:t>
            </a:r>
            <a:endParaRPr lang="en-US" sz="2900" dirty="0">
              <a:solidFill>
                <a:srgbClr val="0000FF"/>
              </a:solidFill>
            </a:endParaRPr>
          </a:p>
        </p:txBody>
      </p:sp>
      <p:sp>
        <p:nvSpPr>
          <p:cNvPr id="4" name="Caption 1">
            <a:extLst>
              <a:ext uri="{FF2B5EF4-FFF2-40B4-BE49-F238E27FC236}">
                <a16:creationId xmlns:a16="http://schemas.microsoft.com/office/drawing/2014/main" id="{A0C41BF4-2685-44DA-73AE-BC579B9618E7}"/>
              </a:ext>
              <a:ext uri="{C183D7F6-B498-43B3-948B-1728B52AA6E4}">
                <adec:decorative xmlns:adec="http://schemas.microsoft.com/office/drawing/2017/decorative" val="0"/>
              </a:ext>
            </a:extLst>
          </p:cNvPr>
          <p:cNvSpPr txBox="1"/>
          <p:nvPr/>
        </p:nvSpPr>
        <p:spPr>
          <a:xfrm>
            <a:off x="1184448" y="5456264"/>
            <a:ext cx="3722053" cy="523220"/>
          </a:xfrm>
          <a:prstGeom prst="rect">
            <a:avLst/>
          </a:prstGeom>
          <a:noFill/>
        </p:spPr>
        <p:txBody>
          <a:bodyPr wrap="square" rtlCol="0">
            <a:spAutoFit/>
          </a:bodyPr>
          <a:lstStyle/>
          <a:p>
            <a:r>
              <a:rPr lang="en-US" sz="1400" b="1" dirty="0"/>
              <a:t>28.7 Figure 5: </a:t>
            </a:r>
            <a:r>
              <a:rPr lang="en-US" sz="1400" dirty="0"/>
              <a:t>The (a) tunicates and (b) lancelets are examples of invertebrate chordates.</a:t>
            </a:r>
          </a:p>
        </p:txBody>
      </p:sp>
      <p:pic>
        <p:nvPicPr>
          <p:cNvPr id="2" name="Content Placeholder 6" descr="Two images: (a) shows a tubelike creature with a large opening at the top; (b) shows a thin wormlike creature.">
            <a:extLst>
              <a:ext uri="{FF2B5EF4-FFF2-40B4-BE49-F238E27FC236}">
                <a16:creationId xmlns:a16="http://schemas.microsoft.com/office/drawing/2014/main" id="{85224794-2264-BF71-CCB8-8F88C84B6DA7}"/>
              </a:ext>
            </a:extLst>
          </p:cNvPr>
          <p:cNvPicPr>
            <a:picLocks noChangeAspect="1"/>
          </p:cNvPicPr>
          <p:nvPr/>
        </p:nvPicPr>
        <p:blipFill>
          <a:blip r:embed="rId2"/>
          <a:srcRect l="926" t="8747" r="926" b="3951"/>
          <a:stretch/>
        </p:blipFill>
        <p:spPr>
          <a:xfrm>
            <a:off x="4886404" y="4430246"/>
            <a:ext cx="3704099" cy="1537551"/>
          </a:xfrm>
          <a:prstGeom prst="rect">
            <a:avLst/>
          </a:prstGeom>
        </p:spPr>
      </p:pic>
      <p:sp>
        <p:nvSpPr>
          <p:cNvPr id="5" name="Photo Credit 1">
            <a:extLst>
              <a:ext uri="{FF2B5EF4-FFF2-40B4-BE49-F238E27FC236}">
                <a16:creationId xmlns:a16="http://schemas.microsoft.com/office/drawing/2014/main" id="{FE94E2E0-A2A1-4AC0-21FD-05CAD1DD83BC}"/>
              </a:ext>
            </a:extLst>
          </p:cNvPr>
          <p:cNvSpPr txBox="1"/>
          <p:nvPr/>
        </p:nvSpPr>
        <p:spPr>
          <a:xfrm>
            <a:off x="2286000" y="6019800"/>
            <a:ext cx="4572000" cy="338554"/>
          </a:xfrm>
          <a:prstGeom prst="rect">
            <a:avLst/>
          </a:prstGeom>
          <a:noFill/>
        </p:spPr>
        <p:txBody>
          <a:bodyPr wrap="square">
            <a:spAutoFit/>
          </a:bodyPr>
          <a:lstStyle/>
          <a:p>
            <a:pPr algn="ctr"/>
            <a:r>
              <a:rPr lang="en-US" sz="800" dirty="0"/>
              <a:t>Nick Hobgood on Wikimedia Commons. "Tunicate."</a:t>
            </a:r>
          </a:p>
          <a:p>
            <a:pPr algn="ctr"/>
            <a:r>
              <a:rPr lang="en-US" sz="800" dirty="0"/>
              <a:t>Hans Hillewaert on Wikimedia Commons. "Lancelet."</a:t>
            </a:r>
          </a:p>
        </p:txBody>
      </p:sp>
    </p:spTree>
    <p:extLst>
      <p:ext uri="{BB962C8B-B14F-4D97-AF65-F5344CB8AC3E}">
        <p14:creationId xmlns:p14="http://schemas.microsoft.com/office/powerpoint/2010/main" val="1703980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Deuterostomes (Superphylum Deuterostomia)</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70000" lnSpcReduction="20000"/>
          </a:bodyPr>
          <a:lstStyle/>
          <a:p>
            <a:r>
              <a:rPr lang="en-US" dirty="0"/>
              <a:t>Includes phyla Echinodermata and Chordata</a:t>
            </a:r>
          </a:p>
          <a:p>
            <a:pPr lvl="1"/>
            <a:r>
              <a:rPr lang="en-US" b="1" dirty="0"/>
              <a:t>Echinodermata</a:t>
            </a:r>
            <a:r>
              <a:rPr lang="en-US" dirty="0"/>
              <a:t>: phylum of deuterostomes with spiny skin; exclusively marine organisms</a:t>
            </a:r>
          </a:p>
          <a:p>
            <a:pPr lvl="1"/>
            <a:r>
              <a:rPr lang="en-US" b="1" dirty="0"/>
              <a:t>Chordata</a:t>
            </a:r>
            <a:r>
              <a:rPr lang="en-US" dirty="0"/>
              <a:t>: phylum of animals distinguished by their possession of a notochord, a dorsal hollow nerve cord, pharyngeal slits, an endostyle or thyroid gland, and a postanal tail at some point during their development</a:t>
            </a:r>
          </a:p>
          <a:p>
            <a:r>
              <a:rPr lang="en-US" dirty="0"/>
              <a:t>Protostomes and deuterostomes differ in embryonic development and which opening of archenteron develops first</a:t>
            </a:r>
          </a:p>
          <a:p>
            <a:pPr lvl="1"/>
            <a:r>
              <a:rPr lang="en-US" b="1" dirty="0"/>
              <a:t>Archenteron</a:t>
            </a:r>
            <a:r>
              <a:rPr lang="en-US" dirty="0"/>
              <a:t>: primitive gut cavity within the gastrula that opens outward via the blastopore</a:t>
            </a:r>
          </a:p>
          <a:p>
            <a:pPr lvl="1"/>
            <a:r>
              <a:rPr lang="en-US" dirty="0"/>
              <a:t>Deuterostomes named for "mouth second" development, where mouth develops as a secondary structure opposite the blastopore, which becomes anus</a:t>
            </a:r>
          </a:p>
          <a:p>
            <a:pPr lvl="1"/>
            <a:r>
              <a:rPr lang="en-US" dirty="0"/>
              <a:t>Protostomes ("mouth first") develop mouth as first embryonic opening, and second opening becomes anus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Summary</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70000" lnSpcReduction="20000"/>
          </a:bodyPr>
          <a:lstStyle/>
          <a:p>
            <a:r>
              <a:rPr lang="en-US" dirty="0"/>
              <a:t>Echinoderms:</a:t>
            </a:r>
          </a:p>
          <a:p>
            <a:pPr lvl="1"/>
            <a:r>
              <a:rPr lang="en-US" dirty="0"/>
              <a:t>Deuterostome, marine animals with adults showing five-fold symmetry </a:t>
            </a:r>
          </a:p>
          <a:p>
            <a:pPr lvl="1"/>
            <a:r>
              <a:rPr lang="en-US" dirty="0"/>
              <a:t>Have calcareous endoskeleton composed of ossicles (body plates)</a:t>
            </a:r>
          </a:p>
          <a:p>
            <a:pPr lvl="1"/>
            <a:r>
              <a:rPr lang="en-US" dirty="0"/>
              <a:t>Epidermal spines attached to some ossicles and serve as protection</a:t>
            </a:r>
          </a:p>
          <a:p>
            <a:pPr lvl="1"/>
            <a:r>
              <a:rPr lang="en-US" dirty="0"/>
              <a:t>Have water vascular system used for respiration and locomotion</a:t>
            </a:r>
          </a:p>
          <a:p>
            <a:pPr lvl="2"/>
            <a:r>
              <a:rPr lang="en-US" sz="2900" dirty="0"/>
              <a:t>Other respiratory structure (e.g., papulae and respiratory trees) found in some species</a:t>
            </a:r>
          </a:p>
          <a:p>
            <a:pPr lvl="2"/>
            <a:r>
              <a:rPr lang="en-US" sz="2900" dirty="0"/>
              <a:t>Large aboral madreporite is point of entry and exit for seawater pumped into water vascular system</a:t>
            </a:r>
          </a:p>
          <a:p>
            <a:pPr lvl="1"/>
            <a:r>
              <a:rPr lang="en-US" dirty="0"/>
              <a:t>Have variety of feeding techniques, from predation to suspension feeding</a:t>
            </a:r>
          </a:p>
          <a:p>
            <a:pPr lvl="1"/>
            <a:r>
              <a:rPr lang="en-US" dirty="0"/>
              <a:t>Osmoregulation carried out by podocytes associated with hemal system</a:t>
            </a:r>
          </a:p>
        </p:txBody>
      </p:sp>
    </p:spTree>
    <p:extLst>
      <p:ext uri="{BB962C8B-B14F-4D97-AF65-F5344CB8AC3E}">
        <p14:creationId xmlns:p14="http://schemas.microsoft.com/office/powerpoint/2010/main" val="1955357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Summary</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r>
              <a:rPr lang="en-US" dirty="0"/>
              <a:t>Chordata:</a:t>
            </a:r>
          </a:p>
          <a:p>
            <a:pPr lvl="1"/>
            <a:r>
              <a:rPr lang="en-US" dirty="0"/>
              <a:t>Key features are notochord, dorsal hollow nerve cord, pharyngeal slits, postanal tail, and endostyle/thyroid that secrete iodinated hormones</a:t>
            </a:r>
          </a:p>
          <a:p>
            <a:pPr lvl="1"/>
            <a:r>
              <a:rPr lang="en-US" dirty="0"/>
              <a:t>Contains Vertebrata and two clades of invertebrates: Urochordata (tunicates, salps, and larvaceans) and Cephalochordata (lancelets)</a:t>
            </a:r>
          </a:p>
          <a:p>
            <a:pPr lvl="2"/>
            <a:r>
              <a:rPr lang="en-US" dirty="0"/>
              <a:t>Most tunicates live on ocean floor as suspension feeders</a:t>
            </a:r>
          </a:p>
          <a:p>
            <a:pPr lvl="2"/>
            <a:r>
              <a:rPr lang="en-US" dirty="0"/>
              <a:t>Lancets are suspension feeders and feed on phytoplankton and other microorganisms</a:t>
            </a:r>
          </a:p>
          <a:p>
            <a:pPr lvl="1"/>
            <a:r>
              <a:rPr lang="en-US" dirty="0"/>
              <a:t>Sister taxon is Ambulacraria</a:t>
            </a:r>
          </a:p>
          <a:p>
            <a:pPr lvl="2"/>
            <a:r>
              <a:rPr lang="en-US" dirty="0"/>
              <a:t>Includes echinoderms and hemichordates, which share pharyngeal slits with chordates </a:t>
            </a:r>
          </a:p>
        </p:txBody>
      </p:sp>
    </p:spTree>
    <p:extLst>
      <p:ext uri="{BB962C8B-B14F-4D97-AF65-F5344CB8AC3E}">
        <p14:creationId xmlns:p14="http://schemas.microsoft.com/office/powerpoint/2010/main" val="4016723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3279451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Deuterostomes (Superphylum Deuterostomia)</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r>
              <a:rPr lang="en-US" dirty="0"/>
              <a:t>Differences in developmental characteristics between protostomes and deuterostomes:</a:t>
            </a:r>
          </a:p>
          <a:p>
            <a:pPr lvl="1"/>
            <a:r>
              <a:rPr lang="en-US" dirty="0"/>
              <a:t>Type of early cleavage (embryonic cell division)</a:t>
            </a:r>
          </a:p>
          <a:p>
            <a:pPr lvl="2"/>
            <a:r>
              <a:rPr lang="en-US" dirty="0"/>
              <a:t>Protostomes: Exhibit spiral mosaic cleavage</a:t>
            </a:r>
          </a:p>
          <a:p>
            <a:pPr lvl="2"/>
            <a:r>
              <a:rPr lang="en-US" dirty="0"/>
              <a:t>Deuterostomes: Exhibit radial regulative cleavage</a:t>
            </a:r>
          </a:p>
          <a:p>
            <a:pPr lvl="3"/>
            <a:r>
              <a:rPr lang="en-US" sz="2400" dirty="0"/>
              <a:t>Also indeterminant: Developmental fates of early embryonic cells not decided at that point of embryonic development (why we could potentially clone most deuterostomes)</a:t>
            </a:r>
          </a:p>
        </p:txBody>
      </p:sp>
    </p:spTree>
    <p:extLst>
      <p:ext uri="{BB962C8B-B14F-4D97-AF65-F5344CB8AC3E}">
        <p14:creationId xmlns:p14="http://schemas.microsoft.com/office/powerpoint/2010/main" val="428457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Deuterostomes (Superphylum Deuterostomia)</a:t>
            </a:r>
            <a:r>
              <a:rPr lang="en-US" sz="1400" baseline="-25000" dirty="0"/>
              <a:t>3</a:t>
            </a:r>
            <a:endParaRPr lang="en-US" sz="3200" baseline="-25000" dirty="0">
              <a:solidFill>
                <a:schemeClr val="accent1"/>
              </a:solidFill>
            </a:endParaRPr>
          </a:p>
        </p:txBody>
      </p:sp>
      <p:sp>
        <p:nvSpPr>
          <p:cNvPr id="11267" name="Rectangle 3"/>
          <p:cNvSpPr>
            <a:spLocks noGrp="1"/>
          </p:cNvSpPr>
          <p:nvPr>
            <p:ph idx="1"/>
          </p:nvPr>
        </p:nvSpPr>
        <p:spPr>
          <a:xfrm>
            <a:off x="-17585" y="990600"/>
            <a:ext cx="8686800" cy="4572000"/>
          </a:xfrm>
          <a:prstGeom prst="rect">
            <a:avLst/>
          </a:prstGeom>
        </p:spPr>
        <p:txBody>
          <a:bodyPr>
            <a:noAutofit/>
          </a:bodyPr>
          <a:lstStyle/>
          <a:p>
            <a:pPr marL="457200" lvl="1" indent="0">
              <a:buNone/>
            </a:pPr>
            <a:r>
              <a:rPr lang="en-US" sz="2000" dirty="0"/>
              <a:t>Mode of formation of coelom (body cavity) of embryo</a:t>
            </a:r>
          </a:p>
          <a:p>
            <a:pPr lvl="1"/>
            <a:r>
              <a:rPr lang="en-US" sz="2000" dirty="0"/>
              <a:t>Deuterostomes: </a:t>
            </a:r>
          </a:p>
          <a:p>
            <a:pPr lvl="2"/>
            <a:r>
              <a:rPr lang="en-US" sz="2000" dirty="0"/>
              <a:t>Endodermal lining of archenteron forms buds called coelomic pouches that expand and obliterate embryonic blastocoel (cavity within blastula and early gastrula) to become embryonic mesoderm, the third germ layer</a:t>
            </a:r>
          </a:p>
          <a:p>
            <a:pPr lvl="2"/>
            <a:r>
              <a:rPr lang="en-US" sz="2000" dirty="0"/>
              <a:t>Happens when mesodermal pouches become separated from invaginating endodermal layer, forming archenteron and then enterocoelom</a:t>
            </a:r>
          </a:p>
          <a:p>
            <a:pPr lvl="3">
              <a:buFont typeface="Arial" panose="020B0604020202020204" pitchFamily="34" charset="0"/>
              <a:buChar char="•"/>
            </a:pPr>
            <a:r>
              <a:rPr lang="en-US" b="1" dirty="0"/>
              <a:t>Enterocoelom</a:t>
            </a:r>
            <a:r>
              <a:rPr lang="en-US" dirty="0"/>
              <a:t>: coelom formed by fusion of coelomic pouches budded from the endodermal lining of the archenteron</a:t>
            </a:r>
          </a:p>
          <a:p>
            <a:pPr lvl="2"/>
            <a:r>
              <a:rPr lang="en-US" sz="2000" dirty="0"/>
              <a:t>Archenteron develops into alimentary canal</a:t>
            </a:r>
          </a:p>
          <a:p>
            <a:pPr lvl="2"/>
            <a:r>
              <a:rPr lang="en-US" sz="2000" dirty="0"/>
              <a:t>Mouth opening formed by invagination of ectoderm at pole opposite the blastopore of gastrula</a:t>
            </a:r>
          </a:p>
          <a:p>
            <a:pPr lvl="2"/>
            <a:r>
              <a:rPr lang="en-US" sz="2000" dirty="0"/>
              <a:t>Blastopore forms anus of alimentary system in juvenile and adult forms</a:t>
            </a:r>
          </a:p>
        </p:txBody>
      </p:sp>
    </p:spTree>
    <p:extLst>
      <p:ext uri="{BB962C8B-B14F-4D97-AF65-F5344CB8AC3E}">
        <p14:creationId xmlns:p14="http://schemas.microsoft.com/office/powerpoint/2010/main" val="98355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Deuterostomes (Superphylum Deuterostomia)</a:t>
            </a:r>
            <a:r>
              <a:rPr lang="en-US" sz="1400" baseline="-25000" dirty="0"/>
              <a:t>4</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r>
              <a:rPr lang="en-US" dirty="0"/>
              <a:t>Consist of two major clades: Chordata and Ambulacraria</a:t>
            </a:r>
          </a:p>
          <a:p>
            <a:pPr lvl="1"/>
            <a:r>
              <a:rPr lang="en-US" i="0" dirty="0">
                <a:solidFill>
                  <a:schemeClr val="tx1"/>
                </a:solidFill>
              </a:rPr>
              <a:t>Chordata i</a:t>
            </a:r>
            <a:r>
              <a:rPr lang="en-US" dirty="0"/>
              <a:t>nclude vertebrates and two invertebrate subphyla (urochordates and cephalochordates)</a:t>
            </a:r>
          </a:p>
          <a:p>
            <a:pPr lvl="1"/>
            <a:r>
              <a:rPr lang="en-US" i="0" dirty="0">
                <a:solidFill>
                  <a:schemeClr val="tx1"/>
                </a:solidFill>
              </a:rPr>
              <a:t>Ambulacraria include echinoderms and hemichordates (once considered to be a chordate subphylum)</a:t>
            </a:r>
          </a:p>
          <a:p>
            <a:r>
              <a:rPr lang="en-US" i="0" dirty="0">
                <a:solidFill>
                  <a:schemeClr val="tx1"/>
                </a:solidFill>
              </a:rPr>
              <a:t>Echinodermata (one of most ancestral groups of deuterostome invertebrates) produce ossicles that make up true endoskeleton covered by epidermis</a:t>
            </a:r>
          </a:p>
          <a:p>
            <a:pPr lvl="1"/>
            <a:r>
              <a:rPr lang="en-US" b="1" i="0" dirty="0">
                <a:solidFill>
                  <a:schemeClr val="tx1"/>
                </a:solidFill>
              </a:rPr>
              <a:t>Endoskeleton</a:t>
            </a:r>
            <a:r>
              <a:rPr lang="en-US" i="0" dirty="0">
                <a:solidFill>
                  <a:schemeClr val="tx1"/>
                </a:solidFill>
              </a:rPr>
              <a:t>: skeleton of living cells that produces a hard, mineralized tissue located within the soft tissue of organisms</a:t>
            </a:r>
          </a:p>
        </p:txBody>
      </p:sp>
    </p:spTree>
    <p:extLst>
      <p:ext uri="{BB962C8B-B14F-4D97-AF65-F5344CB8AC3E}">
        <p14:creationId xmlns:p14="http://schemas.microsoft.com/office/powerpoint/2010/main" val="141983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Deuterostomes (Superphylum Deuterostomia)</a:t>
            </a:r>
            <a:r>
              <a:rPr lang="en-US" sz="1400" baseline="-25000" dirty="0"/>
              <a:t>5</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pPr marL="0" indent="0">
              <a:buNone/>
            </a:pPr>
            <a:r>
              <a:rPr lang="en-US" i="0" dirty="0">
                <a:solidFill>
                  <a:schemeClr val="tx1"/>
                </a:solidFill>
              </a:rPr>
              <a:t>Hemichordata:</a:t>
            </a:r>
          </a:p>
          <a:p>
            <a:r>
              <a:rPr lang="en-US" i="0" dirty="0">
                <a:solidFill>
                  <a:schemeClr val="tx1"/>
                </a:solidFill>
              </a:rPr>
              <a:t>Examples: Acorn worms and pterobranchs</a:t>
            </a:r>
          </a:p>
          <a:p>
            <a:r>
              <a:rPr lang="en-US" i="0" dirty="0">
                <a:solidFill>
                  <a:schemeClr val="tx1"/>
                </a:solidFill>
              </a:rPr>
              <a:t>Share with echinoderms:</a:t>
            </a:r>
          </a:p>
          <a:p>
            <a:pPr lvl="1"/>
            <a:r>
              <a:rPr lang="en-US" i="0" dirty="0">
                <a:solidFill>
                  <a:schemeClr val="tx1"/>
                </a:solidFill>
              </a:rPr>
              <a:t>Three-part (tripartite) coelom</a:t>
            </a:r>
          </a:p>
          <a:p>
            <a:pPr lvl="1"/>
            <a:r>
              <a:rPr lang="en-US" i="0" dirty="0">
                <a:solidFill>
                  <a:schemeClr val="tx1"/>
                </a:solidFill>
              </a:rPr>
              <a:t>Similar larval forms</a:t>
            </a:r>
          </a:p>
          <a:p>
            <a:pPr lvl="1"/>
            <a:r>
              <a:rPr lang="en-US" i="0" dirty="0">
                <a:solidFill>
                  <a:schemeClr val="tx1"/>
                </a:solidFill>
              </a:rPr>
              <a:t>Derived metanephridium that rids the animals of nitrogenous wastes</a:t>
            </a:r>
          </a:p>
          <a:p>
            <a:r>
              <a:rPr lang="en-US" dirty="0"/>
              <a:t>S</a:t>
            </a:r>
            <a:r>
              <a:rPr lang="en-US" i="0" dirty="0">
                <a:solidFill>
                  <a:schemeClr val="tx1"/>
                </a:solidFill>
              </a:rPr>
              <a:t>hare pharyngeal slits with chordates</a:t>
            </a:r>
          </a:p>
          <a:p>
            <a:r>
              <a:rPr lang="en-US" dirty="0"/>
              <a:t>Have dorsal nerve cord in midline of epidermis</a:t>
            </a:r>
          </a:p>
          <a:p>
            <a:r>
              <a:rPr lang="en-US" i="0" dirty="0">
                <a:solidFill>
                  <a:schemeClr val="tx1"/>
                </a:solidFill>
              </a:rPr>
              <a:t>Lack neural tube, true notochord, endostyle, and postanal tail</a:t>
            </a:r>
          </a:p>
        </p:txBody>
      </p:sp>
    </p:spTree>
    <p:extLst>
      <p:ext uri="{BB962C8B-B14F-4D97-AF65-F5344CB8AC3E}">
        <p14:creationId xmlns:p14="http://schemas.microsoft.com/office/powerpoint/2010/main" val="1725485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28.7 Figure 1</a:t>
            </a:r>
            <a:endParaRPr lang="en-US" sz="3200" dirty="0">
              <a:solidFill>
                <a:schemeClr val="accent1"/>
              </a:solidFill>
            </a:endParaRPr>
          </a:p>
        </p:txBody>
      </p:sp>
      <p:sp>
        <p:nvSpPr>
          <p:cNvPr id="7" name="Photo Credit 1">
            <a:extLst>
              <a:ext uri="{FF2B5EF4-FFF2-40B4-BE49-F238E27FC236}">
                <a16:creationId xmlns:a16="http://schemas.microsoft.com/office/drawing/2014/main" id="{51002371-E27E-0338-8908-7379A9293818}"/>
              </a:ext>
            </a:extLst>
          </p:cNvPr>
          <p:cNvSpPr txBox="1"/>
          <p:nvPr/>
        </p:nvSpPr>
        <p:spPr>
          <a:xfrm>
            <a:off x="2286000" y="5124587"/>
            <a:ext cx="4572000" cy="215444"/>
          </a:xfrm>
          <a:prstGeom prst="rect">
            <a:avLst/>
          </a:prstGeom>
          <a:noFill/>
        </p:spPr>
        <p:txBody>
          <a:bodyPr wrap="square">
            <a:spAutoFit/>
          </a:bodyPr>
          <a:lstStyle/>
          <a:p>
            <a:pPr algn="ctr"/>
            <a:r>
              <a:rPr lang="en-US" sz="800" dirty="0"/>
              <a:t>CNX OpenStax on Wikimedia Commons. "Lancelet anatomy."</a:t>
            </a:r>
          </a:p>
        </p:txBody>
      </p:sp>
      <p:pic>
        <p:nvPicPr>
          <p:cNvPr id="2" name="Content Placeholder 6" descr="Illustrations of major deuterostome clades. Figure (a) shows the deuterostome taxa. Deuterostomes lead to Ambulacraria and Chordata.  Ambulacraria lead to echinoderms and hemichordates. Chordata lead to cephalochordates and another branch, which includes urochordates and vertebrates. Figure (b) shows a cephalochordate with a fish-like body; its pharyngeal slits appear toward the top, and just underneath the mouth, there is a notochord. A postanal tail appears at the opposite end of the mouth.">
            <a:extLst>
              <a:ext uri="{FF2B5EF4-FFF2-40B4-BE49-F238E27FC236}">
                <a16:creationId xmlns:a16="http://schemas.microsoft.com/office/drawing/2014/main" id="{E9B5A58D-452C-E217-2BFF-9147791B4FDB}"/>
              </a:ext>
            </a:extLst>
          </p:cNvPr>
          <p:cNvPicPr>
            <a:picLocks noGrp="1" noChangeAspect="1"/>
          </p:cNvPicPr>
          <p:nvPr>
            <p:ph idx="1"/>
          </p:nvPr>
        </p:nvPicPr>
        <p:blipFill>
          <a:blip r:embed="rId3"/>
          <a:srcRect l="1852" t="8916" r="927" b="6094"/>
          <a:stretch/>
        </p:blipFill>
        <p:spPr>
          <a:xfrm>
            <a:off x="571500" y="1689555"/>
            <a:ext cx="8001000" cy="3435032"/>
          </a:xfrm>
        </p:spPr>
      </p:pic>
    </p:spTree>
    <p:extLst>
      <p:ext uri="{BB962C8B-B14F-4D97-AF65-F5344CB8AC3E}">
        <p14:creationId xmlns:p14="http://schemas.microsoft.com/office/powerpoint/2010/main" val="627823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Phylum Echinodermata</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r>
              <a:rPr lang="en-US" dirty="0"/>
              <a:t>Named after "prickly skin" </a:t>
            </a:r>
          </a:p>
          <a:p>
            <a:r>
              <a:rPr lang="en-US" dirty="0"/>
              <a:t>Collection of about 7,000 living species</a:t>
            </a:r>
          </a:p>
          <a:p>
            <a:r>
              <a:rPr lang="en-US" dirty="0"/>
              <a:t>Exclusively marine, bottom-dwelling organisms</a:t>
            </a:r>
          </a:p>
          <a:p>
            <a:r>
              <a:rPr lang="en-US" dirty="0"/>
              <a:t>Include sea stars, sea cucumbers, sea urchins, sand dollars, and brittle stars</a:t>
            </a:r>
          </a:p>
        </p:txBody>
      </p:sp>
    </p:spTree>
    <p:extLst>
      <p:ext uri="{BB962C8B-B14F-4D97-AF65-F5344CB8AC3E}">
        <p14:creationId xmlns:p14="http://schemas.microsoft.com/office/powerpoint/2010/main" val="957104096"/>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2080</TotalTime>
  <Words>2432</Words>
  <Application>Microsoft Office PowerPoint</Application>
  <PresentationFormat>On-screen Show (4:3)</PresentationFormat>
  <Paragraphs>234</Paragraphs>
  <Slides>32</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Century Gothic</vt:lpstr>
      <vt:lpstr>Calibri</vt:lpstr>
      <vt:lpstr>Arial</vt:lpstr>
      <vt:lpstr>Office Theme</vt:lpstr>
      <vt:lpstr>1_Office Theme</vt:lpstr>
      <vt:lpstr>Lesson 28.7</vt:lpstr>
      <vt:lpstr>Objectives</vt:lpstr>
      <vt:lpstr>Deuterostomes (Superphylum Deuterostomia)1</vt:lpstr>
      <vt:lpstr>Deuterostomes (Superphylum Deuterostomia)2</vt:lpstr>
      <vt:lpstr>Deuterostomes (Superphylum Deuterostomia)3</vt:lpstr>
      <vt:lpstr>Deuterostomes (Superphylum Deuterostomia)4</vt:lpstr>
      <vt:lpstr>Deuterostomes (Superphylum Deuterostomia)5</vt:lpstr>
      <vt:lpstr>28.7 Figure 1</vt:lpstr>
      <vt:lpstr>Phylum Echinodermata</vt:lpstr>
      <vt:lpstr>28.7 Figure 2</vt:lpstr>
      <vt:lpstr>Morphology and Anatomy1</vt:lpstr>
      <vt:lpstr>Morphology and Anatomy2</vt:lpstr>
      <vt:lpstr>Water Vascular and Hemal Systems1</vt:lpstr>
      <vt:lpstr>Water Vascular and Hemal Systems2</vt:lpstr>
      <vt:lpstr>Nervous System</vt:lpstr>
      <vt:lpstr>Digestive and Excretory Systems1</vt:lpstr>
      <vt:lpstr>Digestive and Excretory Systems2</vt:lpstr>
      <vt:lpstr>Reproduction</vt:lpstr>
      <vt:lpstr>Classes of Echinoderms1</vt:lpstr>
      <vt:lpstr>Classes of Echinoderms2</vt:lpstr>
      <vt:lpstr>Classes of Echinoderms3</vt:lpstr>
      <vt:lpstr>Classes of Echinoderms4</vt:lpstr>
      <vt:lpstr>Classes of Echinoderms5</vt:lpstr>
      <vt:lpstr>Group Activity</vt:lpstr>
      <vt:lpstr>28.7 Figure 3</vt:lpstr>
      <vt:lpstr>Classes of Echinoderms6</vt:lpstr>
      <vt:lpstr>Classes of Echinoderms7</vt:lpstr>
      <vt:lpstr>28.7 Figure 4</vt:lpstr>
      <vt:lpstr>Phylum Chordata</vt:lpstr>
      <vt:lpstr>Summary1</vt:lpstr>
      <vt:lpstr>Summary2</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182</cp:revision>
  <dcterms:created xsi:type="dcterms:W3CDTF">2013-04-26T14:43:13Z</dcterms:created>
  <dcterms:modified xsi:type="dcterms:W3CDTF">2024-10-24T12:05:36Z</dcterms:modified>
</cp:coreProperties>
</file>