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33"/>
  </p:notesMasterIdLst>
  <p:handoutMasterIdLst>
    <p:handoutMasterId r:id="rId34"/>
  </p:handoutMasterIdLst>
  <p:sldIdLst>
    <p:sldId id="272" r:id="rId3"/>
    <p:sldId id="264" r:id="rId4"/>
    <p:sldId id="265" r:id="rId5"/>
    <p:sldId id="281" r:id="rId6"/>
    <p:sldId id="298" r:id="rId7"/>
    <p:sldId id="299" r:id="rId8"/>
    <p:sldId id="290" r:id="rId9"/>
    <p:sldId id="270" r:id="rId10"/>
    <p:sldId id="282" r:id="rId11"/>
    <p:sldId id="288" r:id="rId12"/>
    <p:sldId id="300" r:id="rId13"/>
    <p:sldId id="301" r:id="rId14"/>
    <p:sldId id="289" r:id="rId15"/>
    <p:sldId id="291" r:id="rId16"/>
    <p:sldId id="283" r:id="rId17"/>
    <p:sldId id="284" r:id="rId18"/>
    <p:sldId id="302" r:id="rId19"/>
    <p:sldId id="292" r:id="rId20"/>
    <p:sldId id="285" r:id="rId21"/>
    <p:sldId id="293" r:id="rId22"/>
    <p:sldId id="303" r:id="rId23"/>
    <p:sldId id="286" r:id="rId24"/>
    <p:sldId id="295" r:id="rId25"/>
    <p:sldId id="304" r:id="rId26"/>
    <p:sldId id="296" r:id="rId27"/>
    <p:sldId id="305" r:id="rId28"/>
    <p:sldId id="297" r:id="rId29"/>
    <p:sldId id="306" r:id="rId30"/>
    <p:sldId id="287" r:id="rId31"/>
    <p:sldId id="280"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78A428-2D11-4664-80FA-6C290EF96FE5}" v="11264" dt="2024-07-22T13:18:38.687"/>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01" autoAdjust="0"/>
    <p:restoredTop sz="86410" autoAdjust="0"/>
  </p:normalViewPr>
  <p:slideViewPr>
    <p:cSldViewPr>
      <p:cViewPr varScale="1">
        <p:scale>
          <a:sx n="95" d="100"/>
          <a:sy n="95" d="100"/>
        </p:scale>
        <p:origin x="127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F778A428-2D11-4664-80FA-6C290EF96FE5}"/>
    <pc:docChg chg="undo custSel addSld delSld modSld sldOrd">
      <pc:chgData name="Caitlin Coleman" userId="96f87ca1-0e64-4ae8-8d77-98757b85df0b" providerId="ADAL" clId="{F778A428-2D11-4664-80FA-6C290EF96FE5}" dt="2024-07-22T13:16:33.287" v="14592" actId="20577"/>
      <pc:docMkLst>
        <pc:docMk/>
      </pc:docMkLst>
      <pc:sldChg chg="modSp mod">
        <pc:chgData name="Caitlin Coleman" userId="96f87ca1-0e64-4ae8-8d77-98757b85df0b" providerId="ADAL" clId="{F778A428-2D11-4664-80FA-6C290EF96FE5}" dt="2024-07-18T18:42:08.483" v="348" actId="6549"/>
        <pc:sldMkLst>
          <pc:docMk/>
          <pc:sldMk cId="0" sldId="264"/>
        </pc:sldMkLst>
        <pc:spChg chg="mod">
          <ac:chgData name="Caitlin Coleman" userId="96f87ca1-0e64-4ae8-8d77-98757b85df0b" providerId="ADAL" clId="{F778A428-2D11-4664-80FA-6C290EF96FE5}" dt="2024-07-18T18:42:08.483" v="348" actId="6549"/>
          <ac:spMkLst>
            <pc:docMk/>
            <pc:sldMk cId="0" sldId="264"/>
            <ac:spMk id="10243" creationId="{00000000-0000-0000-0000-000000000000}"/>
          </ac:spMkLst>
        </pc:spChg>
      </pc:sldChg>
      <pc:sldChg chg="addSp modSp mod modAnim">
        <pc:chgData name="Caitlin Coleman" userId="96f87ca1-0e64-4ae8-8d77-98757b85df0b" providerId="ADAL" clId="{F778A428-2D11-4664-80FA-6C290EF96FE5}" dt="2024-07-22T13:02:56.348" v="14589" actId="6549"/>
        <pc:sldMkLst>
          <pc:docMk/>
          <pc:sldMk cId="0" sldId="265"/>
        </pc:sldMkLst>
        <pc:spChg chg="add mod ord">
          <ac:chgData name="Caitlin Coleman" userId="96f87ca1-0e64-4ae8-8d77-98757b85df0b" providerId="ADAL" clId="{F778A428-2D11-4664-80FA-6C290EF96FE5}" dt="2024-07-22T11:29:50.152" v="14531"/>
          <ac:spMkLst>
            <pc:docMk/>
            <pc:sldMk cId="0" sldId="265"/>
            <ac:spMk id="4" creationId="{543DC279-16E2-3D29-4DA1-22B65E1486FF}"/>
          </ac:spMkLst>
        </pc:spChg>
        <pc:spChg chg="add mod">
          <ac:chgData name="Caitlin Coleman" userId="96f87ca1-0e64-4ae8-8d77-98757b85df0b" providerId="ADAL" clId="{F778A428-2D11-4664-80FA-6C290EF96FE5}" dt="2024-07-18T18:48:32.806" v="1035" actId="1076"/>
          <ac:spMkLst>
            <pc:docMk/>
            <pc:sldMk cId="0" sldId="265"/>
            <ac:spMk id="5" creationId="{C4D6C892-B5A2-44E1-FA2B-44E12FBA0C5B}"/>
          </ac:spMkLst>
        </pc:spChg>
        <pc:spChg chg="mod">
          <ac:chgData name="Caitlin Coleman" userId="96f87ca1-0e64-4ae8-8d77-98757b85df0b" providerId="ADAL" clId="{F778A428-2D11-4664-80FA-6C290EF96FE5}" dt="2024-07-18T18:03:35.872" v="38" actId="20577"/>
          <ac:spMkLst>
            <pc:docMk/>
            <pc:sldMk cId="0" sldId="265"/>
            <ac:spMk id="11266" creationId="{00000000-0000-0000-0000-000000000000}"/>
          </ac:spMkLst>
        </pc:spChg>
        <pc:spChg chg="mod">
          <ac:chgData name="Caitlin Coleman" userId="96f87ca1-0e64-4ae8-8d77-98757b85df0b" providerId="ADAL" clId="{F778A428-2D11-4664-80FA-6C290EF96FE5}" dt="2024-07-22T13:02:56.348" v="14589" actId="6549"/>
          <ac:spMkLst>
            <pc:docMk/>
            <pc:sldMk cId="0" sldId="265"/>
            <ac:spMk id="11267" creationId="{00000000-0000-0000-0000-000000000000}"/>
          </ac:spMkLst>
        </pc:spChg>
        <pc:picChg chg="add mod modCrop">
          <ac:chgData name="Caitlin Coleman" userId="96f87ca1-0e64-4ae8-8d77-98757b85df0b" providerId="ADAL" clId="{F778A428-2D11-4664-80FA-6C290EF96FE5}" dt="2024-07-18T18:48:28.173" v="1034" actId="1076"/>
          <ac:picMkLst>
            <pc:docMk/>
            <pc:sldMk cId="0" sldId="265"/>
            <ac:picMk id="3" creationId="{C46A11BD-4277-D6C2-9DCE-347EC05235CB}"/>
          </ac:picMkLst>
        </pc:picChg>
      </pc:sldChg>
      <pc:sldChg chg="del">
        <pc:chgData name="Caitlin Coleman" userId="96f87ca1-0e64-4ae8-8d77-98757b85df0b" providerId="ADAL" clId="{F778A428-2D11-4664-80FA-6C290EF96FE5}" dt="2024-07-18T18:08:21.743" v="84" actId="47"/>
        <pc:sldMkLst>
          <pc:docMk/>
          <pc:sldMk cId="0" sldId="267"/>
        </pc:sldMkLst>
      </pc:sldChg>
      <pc:sldChg chg="del">
        <pc:chgData name="Caitlin Coleman" userId="96f87ca1-0e64-4ae8-8d77-98757b85df0b" providerId="ADAL" clId="{F778A428-2D11-4664-80FA-6C290EF96FE5}" dt="2024-07-18T18:09:20.989" v="86" actId="47"/>
        <pc:sldMkLst>
          <pc:docMk/>
          <pc:sldMk cId="2069639696" sldId="268"/>
        </pc:sldMkLst>
      </pc:sldChg>
      <pc:sldChg chg="modSp mod ord">
        <pc:chgData name="Caitlin Coleman" userId="96f87ca1-0e64-4ae8-8d77-98757b85df0b" providerId="ADAL" clId="{F778A428-2D11-4664-80FA-6C290EF96FE5}" dt="2024-07-18T19:08:25.750" v="3195" actId="14100"/>
        <pc:sldMkLst>
          <pc:docMk/>
          <pc:sldMk cId="3029162902" sldId="270"/>
        </pc:sldMkLst>
        <pc:spChg chg="mod">
          <ac:chgData name="Caitlin Coleman" userId="96f87ca1-0e64-4ae8-8d77-98757b85df0b" providerId="ADAL" clId="{F778A428-2D11-4664-80FA-6C290EF96FE5}" dt="2024-07-18T19:08:25.750" v="3195" actId="14100"/>
          <ac:spMkLst>
            <pc:docMk/>
            <pc:sldMk cId="3029162902" sldId="270"/>
            <ac:spMk id="3" creationId="{C3227152-CF6A-3AA8-CAC9-B892F0C754B0}"/>
          </ac:spMkLst>
        </pc:spChg>
      </pc:sldChg>
      <pc:sldChg chg="del">
        <pc:chgData name="Caitlin Coleman" userId="96f87ca1-0e64-4ae8-8d77-98757b85df0b" providerId="ADAL" clId="{F778A428-2D11-4664-80FA-6C290EF96FE5}" dt="2024-07-18T18:10:38.472" v="94" actId="47"/>
        <pc:sldMkLst>
          <pc:docMk/>
          <pc:sldMk cId="1933572423" sldId="271"/>
        </pc:sldMkLst>
      </pc:sldChg>
      <pc:sldChg chg="modSp mod">
        <pc:chgData name="Caitlin Coleman" userId="96f87ca1-0e64-4ae8-8d77-98757b85df0b" providerId="ADAL" clId="{F778A428-2D11-4664-80FA-6C290EF96FE5}" dt="2024-07-22T11:32:14.619" v="14537" actId="33553"/>
        <pc:sldMkLst>
          <pc:docMk/>
          <pc:sldMk cId="3886239831" sldId="272"/>
        </pc:sldMkLst>
        <pc:spChg chg="mod">
          <ac:chgData name="Caitlin Coleman" userId="96f87ca1-0e64-4ae8-8d77-98757b85df0b" providerId="ADAL" clId="{F778A428-2D11-4664-80FA-6C290EF96FE5}" dt="2024-07-22T11:32:14.619" v="14537" actId="33553"/>
          <ac:spMkLst>
            <pc:docMk/>
            <pc:sldMk cId="3886239831" sldId="272"/>
            <ac:spMk id="2" creationId="{4E7A1944-20A9-5EFC-CF5D-428D07B9FF1F}"/>
          </ac:spMkLst>
        </pc:spChg>
        <pc:spChg chg="mod">
          <ac:chgData name="Caitlin Coleman" userId="96f87ca1-0e64-4ae8-8d77-98757b85df0b" providerId="ADAL" clId="{F778A428-2D11-4664-80FA-6C290EF96FE5}" dt="2024-07-18T18:03:27.265" v="27" actId="6549"/>
          <ac:spMkLst>
            <pc:docMk/>
            <pc:sldMk cId="3886239831" sldId="272"/>
            <ac:spMk id="3" creationId="{FF68ED90-5F09-E335-E8D2-4F2687C0EB59}"/>
          </ac:spMkLst>
        </pc:spChg>
      </pc:sldChg>
      <pc:sldChg chg="del">
        <pc:chgData name="Caitlin Coleman" userId="96f87ca1-0e64-4ae8-8d77-98757b85df0b" providerId="ADAL" clId="{F778A428-2D11-4664-80FA-6C290EF96FE5}" dt="2024-07-18T18:08:21.743" v="84" actId="47"/>
        <pc:sldMkLst>
          <pc:docMk/>
          <pc:sldMk cId="176985924" sldId="273"/>
        </pc:sldMkLst>
      </pc:sldChg>
      <pc:sldChg chg="del">
        <pc:chgData name="Caitlin Coleman" userId="96f87ca1-0e64-4ae8-8d77-98757b85df0b" providerId="ADAL" clId="{F778A428-2D11-4664-80FA-6C290EF96FE5}" dt="2024-07-18T18:08:21.743" v="84" actId="47"/>
        <pc:sldMkLst>
          <pc:docMk/>
          <pc:sldMk cId="2900955170" sldId="274"/>
        </pc:sldMkLst>
      </pc:sldChg>
      <pc:sldChg chg="del">
        <pc:chgData name="Caitlin Coleman" userId="96f87ca1-0e64-4ae8-8d77-98757b85df0b" providerId="ADAL" clId="{F778A428-2D11-4664-80FA-6C290EF96FE5}" dt="2024-07-18T18:08:21.743" v="84" actId="47"/>
        <pc:sldMkLst>
          <pc:docMk/>
          <pc:sldMk cId="619121343" sldId="275"/>
        </pc:sldMkLst>
      </pc:sldChg>
      <pc:sldChg chg="del">
        <pc:chgData name="Caitlin Coleman" userId="96f87ca1-0e64-4ae8-8d77-98757b85df0b" providerId="ADAL" clId="{F778A428-2D11-4664-80FA-6C290EF96FE5}" dt="2024-07-18T18:08:56.553" v="85" actId="47"/>
        <pc:sldMkLst>
          <pc:docMk/>
          <pc:sldMk cId="1146028520" sldId="276"/>
        </pc:sldMkLst>
      </pc:sldChg>
      <pc:sldChg chg="modSp mod">
        <pc:chgData name="Caitlin Coleman" userId="96f87ca1-0e64-4ae8-8d77-98757b85df0b" providerId="ADAL" clId="{F778A428-2D11-4664-80FA-6C290EF96FE5}" dt="2024-07-22T11:32:03.283" v="14536" actId="962"/>
        <pc:sldMkLst>
          <pc:docMk/>
          <pc:sldMk cId="471409937" sldId="280"/>
        </pc:sldMkLst>
        <pc:picChg chg="mod">
          <ac:chgData name="Caitlin Coleman" userId="96f87ca1-0e64-4ae8-8d77-98757b85df0b" providerId="ADAL" clId="{F778A428-2D11-4664-80FA-6C290EF96FE5}" dt="2024-07-22T11:32:03.283" v="14536" actId="962"/>
          <ac:picMkLst>
            <pc:docMk/>
            <pc:sldMk cId="471409937" sldId="280"/>
            <ac:picMk id="4" creationId="{D0F86EC0-8730-A033-A660-07D4E40AB7AE}"/>
          </ac:picMkLst>
        </pc:picChg>
      </pc:sldChg>
      <pc:sldChg chg="modSp add mod modAnim">
        <pc:chgData name="Caitlin Coleman" userId="96f87ca1-0e64-4ae8-8d77-98757b85df0b" providerId="ADAL" clId="{F778A428-2D11-4664-80FA-6C290EF96FE5}" dt="2024-07-22T13:04:18.374" v="14591" actId="20577"/>
        <pc:sldMkLst>
          <pc:docMk/>
          <pc:sldMk cId="4139079275" sldId="281"/>
        </pc:sldMkLst>
        <pc:spChg chg="mod">
          <ac:chgData name="Caitlin Coleman" userId="96f87ca1-0e64-4ae8-8d77-98757b85df0b" providerId="ADAL" clId="{F778A428-2D11-4664-80FA-6C290EF96FE5}" dt="2024-07-18T19:00:55.905" v="2132" actId="404"/>
          <ac:spMkLst>
            <pc:docMk/>
            <pc:sldMk cId="4139079275" sldId="281"/>
            <ac:spMk id="11266" creationId="{00000000-0000-0000-0000-000000000000}"/>
          </ac:spMkLst>
        </pc:spChg>
        <pc:spChg chg="mod">
          <ac:chgData name="Caitlin Coleman" userId="96f87ca1-0e64-4ae8-8d77-98757b85df0b" providerId="ADAL" clId="{F778A428-2D11-4664-80FA-6C290EF96FE5}" dt="2024-07-22T13:04:18.374" v="14591" actId="20577"/>
          <ac:spMkLst>
            <pc:docMk/>
            <pc:sldMk cId="4139079275" sldId="281"/>
            <ac:spMk id="11267" creationId="{00000000-0000-0000-0000-000000000000}"/>
          </ac:spMkLst>
        </pc:spChg>
      </pc:sldChg>
      <pc:sldChg chg="modSp add mod modAnim">
        <pc:chgData name="Caitlin Coleman" userId="96f87ca1-0e64-4ae8-8d77-98757b85df0b" providerId="ADAL" clId="{F778A428-2D11-4664-80FA-6C290EF96FE5}" dt="2024-07-19T11:33:34.322" v="3768" actId="20577"/>
        <pc:sldMkLst>
          <pc:docMk/>
          <pc:sldMk cId="4073630562" sldId="282"/>
        </pc:sldMkLst>
        <pc:spChg chg="mod">
          <ac:chgData name="Caitlin Coleman" userId="96f87ca1-0e64-4ae8-8d77-98757b85df0b" providerId="ADAL" clId="{F778A428-2D11-4664-80FA-6C290EF96FE5}" dt="2024-07-19T11:31:37.684" v="3203" actId="404"/>
          <ac:spMkLst>
            <pc:docMk/>
            <pc:sldMk cId="4073630562" sldId="282"/>
            <ac:spMk id="11266" creationId="{00000000-0000-0000-0000-000000000000}"/>
          </ac:spMkLst>
        </pc:spChg>
        <pc:spChg chg="mod">
          <ac:chgData name="Caitlin Coleman" userId="96f87ca1-0e64-4ae8-8d77-98757b85df0b" providerId="ADAL" clId="{F778A428-2D11-4664-80FA-6C290EF96FE5}" dt="2024-07-19T11:33:34.322" v="3768" actId="20577"/>
          <ac:spMkLst>
            <pc:docMk/>
            <pc:sldMk cId="4073630562" sldId="282"/>
            <ac:spMk id="11267" creationId="{00000000-0000-0000-0000-000000000000}"/>
          </ac:spMkLst>
        </pc:spChg>
      </pc:sldChg>
      <pc:sldChg chg="modSp add mod modAnim">
        <pc:chgData name="Caitlin Coleman" userId="96f87ca1-0e64-4ae8-8d77-98757b85df0b" providerId="ADAL" clId="{F778A428-2D11-4664-80FA-6C290EF96FE5}" dt="2024-07-19T12:19:22.449" v="6820" actId="6549"/>
        <pc:sldMkLst>
          <pc:docMk/>
          <pc:sldMk cId="279384059" sldId="283"/>
        </pc:sldMkLst>
        <pc:spChg chg="mod">
          <ac:chgData name="Caitlin Coleman" userId="96f87ca1-0e64-4ae8-8d77-98757b85df0b" providerId="ADAL" clId="{F778A428-2D11-4664-80FA-6C290EF96FE5}" dt="2024-07-18T18:04:09.719" v="44"/>
          <ac:spMkLst>
            <pc:docMk/>
            <pc:sldMk cId="279384059" sldId="283"/>
            <ac:spMk id="11266" creationId="{00000000-0000-0000-0000-000000000000}"/>
          </ac:spMkLst>
        </pc:spChg>
        <pc:spChg chg="mod">
          <ac:chgData name="Caitlin Coleman" userId="96f87ca1-0e64-4ae8-8d77-98757b85df0b" providerId="ADAL" clId="{F778A428-2D11-4664-80FA-6C290EF96FE5}" dt="2024-07-19T12:19:22.449" v="6820" actId="6549"/>
          <ac:spMkLst>
            <pc:docMk/>
            <pc:sldMk cId="279384059" sldId="283"/>
            <ac:spMk id="11267" creationId="{00000000-0000-0000-0000-000000000000}"/>
          </ac:spMkLst>
        </pc:spChg>
      </pc:sldChg>
      <pc:sldChg chg="addSp modSp add mod modAnim">
        <pc:chgData name="Caitlin Coleman" userId="96f87ca1-0e64-4ae8-8d77-98757b85df0b" providerId="ADAL" clId="{F778A428-2D11-4664-80FA-6C290EF96FE5}" dt="2024-07-22T12:14:41.780" v="14576" actId="313"/>
        <pc:sldMkLst>
          <pc:docMk/>
          <pc:sldMk cId="2972763306" sldId="284"/>
        </pc:sldMkLst>
        <pc:spChg chg="add mod ord">
          <ac:chgData name="Caitlin Coleman" userId="96f87ca1-0e64-4ae8-8d77-98757b85df0b" providerId="ADAL" clId="{F778A428-2D11-4664-80FA-6C290EF96FE5}" dt="2024-07-22T11:30:45.562" v="14532"/>
          <ac:spMkLst>
            <pc:docMk/>
            <pc:sldMk cId="2972763306" sldId="284"/>
            <ac:spMk id="4" creationId="{68FD73E7-425C-58EF-8FB0-263C016F14DF}"/>
          </ac:spMkLst>
        </pc:spChg>
        <pc:spChg chg="add mod">
          <ac:chgData name="Caitlin Coleman" userId="96f87ca1-0e64-4ae8-8d77-98757b85df0b" providerId="ADAL" clId="{F778A428-2D11-4664-80FA-6C290EF96FE5}" dt="2024-07-19T12:33:14.401" v="7450" actId="1076"/>
          <ac:spMkLst>
            <pc:docMk/>
            <pc:sldMk cId="2972763306" sldId="284"/>
            <ac:spMk id="5" creationId="{BC0DA499-6970-AF94-B806-EB395543D5A9}"/>
          </ac:spMkLst>
        </pc:spChg>
        <pc:spChg chg="mod">
          <ac:chgData name="Caitlin Coleman" userId="96f87ca1-0e64-4ae8-8d77-98757b85df0b" providerId="ADAL" clId="{F778A428-2D11-4664-80FA-6C290EF96FE5}" dt="2024-07-19T12:19:37.406" v="6828" actId="404"/>
          <ac:spMkLst>
            <pc:docMk/>
            <pc:sldMk cId="2972763306" sldId="284"/>
            <ac:spMk id="11266" creationId="{00000000-0000-0000-0000-000000000000}"/>
          </ac:spMkLst>
        </pc:spChg>
        <pc:spChg chg="mod">
          <ac:chgData name="Caitlin Coleman" userId="96f87ca1-0e64-4ae8-8d77-98757b85df0b" providerId="ADAL" clId="{F778A428-2D11-4664-80FA-6C290EF96FE5}" dt="2024-07-22T12:14:41.780" v="14576" actId="313"/>
          <ac:spMkLst>
            <pc:docMk/>
            <pc:sldMk cId="2972763306" sldId="284"/>
            <ac:spMk id="11267" creationId="{00000000-0000-0000-0000-000000000000}"/>
          </ac:spMkLst>
        </pc:spChg>
        <pc:picChg chg="add mod modCrop">
          <ac:chgData name="Caitlin Coleman" userId="96f87ca1-0e64-4ae8-8d77-98757b85df0b" providerId="ADAL" clId="{F778A428-2D11-4664-80FA-6C290EF96FE5}" dt="2024-07-19T12:33:10.473" v="7449" actId="14100"/>
          <ac:picMkLst>
            <pc:docMk/>
            <pc:sldMk cId="2972763306" sldId="284"/>
            <ac:picMk id="3" creationId="{00FFFBA6-77B4-BD5F-16F1-127C8E07AB38}"/>
          </ac:picMkLst>
        </pc:picChg>
      </pc:sldChg>
      <pc:sldChg chg="modSp add mod modAnim">
        <pc:chgData name="Caitlin Coleman" userId="96f87ca1-0e64-4ae8-8d77-98757b85df0b" providerId="ADAL" clId="{F778A428-2D11-4664-80FA-6C290EF96FE5}" dt="2024-07-22T12:31:49.400" v="14578" actId="6549"/>
        <pc:sldMkLst>
          <pc:docMk/>
          <pc:sldMk cId="2479968575" sldId="285"/>
        </pc:sldMkLst>
        <pc:spChg chg="mod">
          <ac:chgData name="Caitlin Coleman" userId="96f87ca1-0e64-4ae8-8d77-98757b85df0b" providerId="ADAL" clId="{F778A428-2D11-4664-80FA-6C290EF96FE5}" dt="2024-07-19T12:59:37.037" v="8489" actId="404"/>
          <ac:spMkLst>
            <pc:docMk/>
            <pc:sldMk cId="2479968575" sldId="285"/>
            <ac:spMk id="11266" creationId="{00000000-0000-0000-0000-000000000000}"/>
          </ac:spMkLst>
        </pc:spChg>
        <pc:spChg chg="mod">
          <ac:chgData name="Caitlin Coleman" userId="96f87ca1-0e64-4ae8-8d77-98757b85df0b" providerId="ADAL" clId="{F778A428-2D11-4664-80FA-6C290EF96FE5}" dt="2024-07-22T12:31:49.400" v="14578" actId="6549"/>
          <ac:spMkLst>
            <pc:docMk/>
            <pc:sldMk cId="2479968575" sldId="285"/>
            <ac:spMk id="11267" creationId="{00000000-0000-0000-0000-000000000000}"/>
          </ac:spMkLst>
        </pc:spChg>
      </pc:sldChg>
      <pc:sldChg chg="modSp add mod modAnim">
        <pc:chgData name="Caitlin Coleman" userId="96f87ca1-0e64-4ae8-8d77-98757b85df0b" providerId="ADAL" clId="{F778A428-2D11-4664-80FA-6C290EF96FE5}" dt="2024-07-22T12:36:23.917" v="14582" actId="20577"/>
        <pc:sldMkLst>
          <pc:docMk/>
          <pc:sldMk cId="3798685464" sldId="286"/>
        </pc:sldMkLst>
        <pc:spChg chg="mod">
          <ac:chgData name="Caitlin Coleman" userId="96f87ca1-0e64-4ae8-8d77-98757b85df0b" providerId="ADAL" clId="{F778A428-2D11-4664-80FA-6C290EF96FE5}" dt="2024-07-19T14:32:26.411" v="11340" actId="404"/>
          <ac:spMkLst>
            <pc:docMk/>
            <pc:sldMk cId="3798685464" sldId="286"/>
            <ac:spMk id="11266" creationId="{00000000-0000-0000-0000-000000000000}"/>
          </ac:spMkLst>
        </pc:spChg>
        <pc:spChg chg="mod">
          <ac:chgData name="Caitlin Coleman" userId="96f87ca1-0e64-4ae8-8d77-98757b85df0b" providerId="ADAL" clId="{F778A428-2D11-4664-80FA-6C290EF96FE5}" dt="2024-07-22T12:36:23.917" v="14582" actId="20577"/>
          <ac:spMkLst>
            <pc:docMk/>
            <pc:sldMk cId="3798685464" sldId="286"/>
            <ac:spMk id="11267" creationId="{00000000-0000-0000-0000-000000000000}"/>
          </ac:spMkLst>
        </pc:spChg>
      </pc:sldChg>
      <pc:sldChg chg="modSp add mod modAnim">
        <pc:chgData name="Caitlin Coleman" userId="96f87ca1-0e64-4ae8-8d77-98757b85df0b" providerId="ADAL" clId="{F778A428-2D11-4664-80FA-6C290EF96FE5}" dt="2024-07-22T13:01:37.546" v="14587" actId="20577"/>
        <pc:sldMkLst>
          <pc:docMk/>
          <pc:sldMk cId="1602081925" sldId="287"/>
        </pc:sldMkLst>
        <pc:spChg chg="mod">
          <ac:chgData name="Caitlin Coleman" userId="96f87ca1-0e64-4ae8-8d77-98757b85df0b" providerId="ADAL" clId="{F778A428-2D11-4664-80FA-6C290EF96FE5}" dt="2024-07-18T18:05:03.172" v="58" actId="20577"/>
          <ac:spMkLst>
            <pc:docMk/>
            <pc:sldMk cId="1602081925" sldId="287"/>
            <ac:spMk id="11266" creationId="{00000000-0000-0000-0000-000000000000}"/>
          </ac:spMkLst>
        </pc:spChg>
        <pc:spChg chg="mod">
          <ac:chgData name="Caitlin Coleman" userId="96f87ca1-0e64-4ae8-8d77-98757b85df0b" providerId="ADAL" clId="{F778A428-2D11-4664-80FA-6C290EF96FE5}" dt="2024-07-22T13:01:37.546" v="14587" actId="20577"/>
          <ac:spMkLst>
            <pc:docMk/>
            <pc:sldMk cId="1602081925" sldId="287"/>
            <ac:spMk id="11267" creationId="{00000000-0000-0000-0000-000000000000}"/>
          </ac:spMkLst>
        </pc:spChg>
      </pc:sldChg>
      <pc:sldChg chg="modSp add mod modAnim">
        <pc:chgData name="Caitlin Coleman" userId="96f87ca1-0e64-4ae8-8d77-98757b85df0b" providerId="ADAL" clId="{F778A428-2D11-4664-80FA-6C290EF96FE5}" dt="2024-07-19T11:39:12.865" v="4519" actId="255"/>
        <pc:sldMkLst>
          <pc:docMk/>
          <pc:sldMk cId="3804089361" sldId="288"/>
        </pc:sldMkLst>
        <pc:spChg chg="mod">
          <ac:chgData name="Caitlin Coleman" userId="96f87ca1-0e64-4ae8-8d77-98757b85df0b" providerId="ADAL" clId="{F778A428-2D11-4664-80FA-6C290EF96FE5}" dt="2024-07-19T11:33:50.880" v="3776" actId="404"/>
          <ac:spMkLst>
            <pc:docMk/>
            <pc:sldMk cId="3804089361" sldId="288"/>
            <ac:spMk id="11266" creationId="{00000000-0000-0000-0000-000000000000}"/>
          </ac:spMkLst>
        </pc:spChg>
        <pc:spChg chg="mod">
          <ac:chgData name="Caitlin Coleman" userId="96f87ca1-0e64-4ae8-8d77-98757b85df0b" providerId="ADAL" clId="{F778A428-2D11-4664-80FA-6C290EF96FE5}" dt="2024-07-19T11:39:12.865" v="4519" actId="255"/>
          <ac:spMkLst>
            <pc:docMk/>
            <pc:sldMk cId="3804089361" sldId="288"/>
            <ac:spMk id="11267" creationId="{00000000-0000-0000-0000-000000000000}"/>
          </ac:spMkLst>
        </pc:spChg>
      </pc:sldChg>
      <pc:sldChg chg="modSp add mod modAnim">
        <pc:chgData name="Caitlin Coleman" userId="96f87ca1-0e64-4ae8-8d77-98757b85df0b" providerId="ADAL" clId="{F778A428-2D11-4664-80FA-6C290EF96FE5}" dt="2024-07-22T12:12:55.534" v="14572" actId="6549"/>
        <pc:sldMkLst>
          <pc:docMk/>
          <pc:sldMk cId="2186453699" sldId="289"/>
        </pc:sldMkLst>
        <pc:spChg chg="mod">
          <ac:chgData name="Caitlin Coleman" userId="96f87ca1-0e64-4ae8-8d77-98757b85df0b" providerId="ADAL" clId="{F778A428-2D11-4664-80FA-6C290EF96FE5}" dt="2024-07-19T11:59:51.520" v="5751" actId="403"/>
          <ac:spMkLst>
            <pc:docMk/>
            <pc:sldMk cId="2186453699" sldId="289"/>
            <ac:spMk id="11266" creationId="{00000000-0000-0000-0000-000000000000}"/>
          </ac:spMkLst>
        </pc:spChg>
        <pc:spChg chg="mod">
          <ac:chgData name="Caitlin Coleman" userId="96f87ca1-0e64-4ae8-8d77-98757b85df0b" providerId="ADAL" clId="{F778A428-2D11-4664-80FA-6C290EF96FE5}" dt="2024-07-22T12:12:55.534" v="14572" actId="6549"/>
          <ac:spMkLst>
            <pc:docMk/>
            <pc:sldMk cId="2186453699" sldId="289"/>
            <ac:spMk id="11267" creationId="{00000000-0000-0000-0000-000000000000}"/>
          </ac:spMkLst>
        </pc:spChg>
      </pc:sldChg>
      <pc:sldChg chg="addSp delSp modSp add mod delAnim modNotesTx">
        <pc:chgData name="Caitlin Coleman" userId="96f87ca1-0e64-4ae8-8d77-98757b85df0b" providerId="ADAL" clId="{F778A428-2D11-4664-80FA-6C290EF96FE5}" dt="2024-07-22T11:35:47.296" v="14549" actId="962"/>
        <pc:sldMkLst>
          <pc:docMk/>
          <pc:sldMk cId="428891391" sldId="290"/>
        </pc:sldMkLst>
        <pc:spChg chg="add del mod">
          <ac:chgData name="Caitlin Coleman" userId="96f87ca1-0e64-4ae8-8d77-98757b85df0b" providerId="ADAL" clId="{F778A428-2D11-4664-80FA-6C290EF96FE5}" dt="2024-07-18T18:14:44.759" v="120" actId="478"/>
          <ac:spMkLst>
            <pc:docMk/>
            <pc:sldMk cId="428891391" sldId="290"/>
            <ac:spMk id="3" creationId="{036FC714-2903-CDFE-C39C-3D2C5CE9AE99}"/>
          </ac:spMkLst>
        </pc:spChg>
        <pc:spChg chg="add del mod">
          <ac:chgData name="Caitlin Coleman" userId="96f87ca1-0e64-4ae8-8d77-98757b85df0b" providerId="ADAL" clId="{F778A428-2D11-4664-80FA-6C290EF96FE5}" dt="2024-07-18T19:08:05.654" v="3193" actId="478"/>
          <ac:spMkLst>
            <pc:docMk/>
            <pc:sldMk cId="428891391" sldId="290"/>
            <ac:spMk id="6" creationId="{B86C0949-5CB0-4DE1-8211-40257235119F}"/>
          </ac:spMkLst>
        </pc:spChg>
        <pc:spChg chg="add mod">
          <ac:chgData name="Caitlin Coleman" userId="96f87ca1-0e64-4ae8-8d77-98757b85df0b" providerId="ADAL" clId="{F778A428-2D11-4664-80FA-6C290EF96FE5}" dt="2024-07-18T19:08:09.370" v="3194" actId="1076"/>
          <ac:spMkLst>
            <pc:docMk/>
            <pc:sldMk cId="428891391" sldId="290"/>
            <ac:spMk id="7" creationId="{81C1009E-3FC2-1038-C1DD-D26FA9B92238}"/>
          </ac:spMkLst>
        </pc:spChg>
        <pc:spChg chg="mod">
          <ac:chgData name="Caitlin Coleman" userId="96f87ca1-0e64-4ae8-8d77-98757b85df0b" providerId="ADAL" clId="{F778A428-2D11-4664-80FA-6C290EF96FE5}" dt="2024-07-18T18:14:40.787" v="118" actId="20577"/>
          <ac:spMkLst>
            <pc:docMk/>
            <pc:sldMk cId="428891391" sldId="290"/>
            <ac:spMk id="11266" creationId="{00000000-0000-0000-0000-000000000000}"/>
          </ac:spMkLst>
        </pc:spChg>
        <pc:spChg chg="del">
          <ac:chgData name="Caitlin Coleman" userId="96f87ca1-0e64-4ae8-8d77-98757b85df0b" providerId="ADAL" clId="{F778A428-2D11-4664-80FA-6C290EF96FE5}" dt="2024-07-18T18:14:43.302" v="119" actId="478"/>
          <ac:spMkLst>
            <pc:docMk/>
            <pc:sldMk cId="428891391" sldId="290"/>
            <ac:spMk id="11267" creationId="{00000000-0000-0000-0000-000000000000}"/>
          </ac:spMkLst>
        </pc:spChg>
        <pc:picChg chg="add mod modCrop">
          <ac:chgData name="Caitlin Coleman" userId="96f87ca1-0e64-4ae8-8d77-98757b85df0b" providerId="ADAL" clId="{F778A428-2D11-4664-80FA-6C290EF96FE5}" dt="2024-07-22T11:35:47.296" v="14549" actId="962"/>
          <ac:picMkLst>
            <pc:docMk/>
            <pc:sldMk cId="428891391" sldId="290"/>
            <ac:picMk id="5" creationId="{5293C11E-C520-101C-9DA7-EFCE1A006D49}"/>
          </ac:picMkLst>
        </pc:picChg>
      </pc:sldChg>
      <pc:sldChg chg="addSp delSp modSp add mod ord modNotesTx">
        <pc:chgData name="Caitlin Coleman" userId="96f87ca1-0e64-4ae8-8d77-98757b85df0b" providerId="ADAL" clId="{F778A428-2D11-4664-80FA-6C290EF96FE5}" dt="2024-07-19T12:15:12.793" v="6572" actId="1076"/>
        <pc:sldMkLst>
          <pc:docMk/>
          <pc:sldMk cId="3968019358" sldId="291"/>
        </pc:sldMkLst>
        <pc:spChg chg="add del mod">
          <ac:chgData name="Caitlin Coleman" userId="96f87ca1-0e64-4ae8-8d77-98757b85df0b" providerId="ADAL" clId="{F778A428-2D11-4664-80FA-6C290EF96FE5}" dt="2024-07-19T12:15:08.057" v="6571" actId="478"/>
          <ac:spMkLst>
            <pc:docMk/>
            <pc:sldMk cId="3968019358" sldId="291"/>
            <ac:spMk id="4" creationId="{37A65591-7BC2-3993-F652-D69827C5E1DD}"/>
          </ac:spMkLst>
        </pc:spChg>
        <pc:spChg chg="add mod">
          <ac:chgData name="Caitlin Coleman" userId="96f87ca1-0e64-4ae8-8d77-98757b85df0b" providerId="ADAL" clId="{F778A428-2D11-4664-80FA-6C290EF96FE5}" dt="2024-07-19T12:15:12.793" v="6572" actId="1076"/>
          <ac:spMkLst>
            <pc:docMk/>
            <pc:sldMk cId="3968019358" sldId="291"/>
            <ac:spMk id="6" creationId="{C037F24F-ADA7-333F-6FE4-C1CF83C82822}"/>
          </ac:spMkLst>
        </pc:spChg>
        <pc:spChg chg="mod">
          <ac:chgData name="Caitlin Coleman" userId="96f87ca1-0e64-4ae8-8d77-98757b85df0b" providerId="ADAL" clId="{F778A428-2D11-4664-80FA-6C290EF96FE5}" dt="2024-07-18T18:15:36.798" v="140" actId="20577"/>
          <ac:spMkLst>
            <pc:docMk/>
            <pc:sldMk cId="3968019358" sldId="291"/>
            <ac:spMk id="11266" creationId="{00000000-0000-0000-0000-000000000000}"/>
          </ac:spMkLst>
        </pc:spChg>
        <pc:picChg chg="add mod modCrop">
          <ac:chgData name="Caitlin Coleman" userId="96f87ca1-0e64-4ae8-8d77-98757b85df0b" providerId="ADAL" clId="{F778A428-2D11-4664-80FA-6C290EF96FE5}" dt="2024-07-18T18:30:41.112" v="290" actId="962"/>
          <ac:picMkLst>
            <pc:docMk/>
            <pc:sldMk cId="3968019358" sldId="291"/>
            <ac:picMk id="3" creationId="{2868E895-F171-0E56-8E2D-26F699EE8844}"/>
          </ac:picMkLst>
        </pc:picChg>
        <pc:picChg chg="del">
          <ac:chgData name="Caitlin Coleman" userId="96f87ca1-0e64-4ae8-8d77-98757b85df0b" providerId="ADAL" clId="{F778A428-2D11-4664-80FA-6C290EF96FE5}" dt="2024-07-18T18:15:38.159" v="141" actId="478"/>
          <ac:picMkLst>
            <pc:docMk/>
            <pc:sldMk cId="3968019358" sldId="291"/>
            <ac:picMk id="5" creationId="{5293C11E-C520-101C-9DA7-EFCE1A006D49}"/>
          </ac:picMkLst>
        </pc:picChg>
      </pc:sldChg>
      <pc:sldChg chg="addSp delSp modSp add mod ord modNotesTx">
        <pc:chgData name="Caitlin Coleman" userId="96f87ca1-0e64-4ae8-8d77-98757b85df0b" providerId="ADAL" clId="{F778A428-2D11-4664-80FA-6C290EF96FE5}" dt="2024-07-19T12:58:45.971" v="8438" actId="1076"/>
        <pc:sldMkLst>
          <pc:docMk/>
          <pc:sldMk cId="3728747621" sldId="292"/>
        </pc:sldMkLst>
        <pc:spChg chg="add del mod">
          <ac:chgData name="Caitlin Coleman" userId="96f87ca1-0e64-4ae8-8d77-98757b85df0b" providerId="ADAL" clId="{F778A428-2D11-4664-80FA-6C290EF96FE5}" dt="2024-07-19T12:58:40.492" v="8437" actId="478"/>
          <ac:spMkLst>
            <pc:docMk/>
            <pc:sldMk cId="3728747621" sldId="292"/>
            <ac:spMk id="5" creationId="{05B45E0B-2B45-2ED0-64D6-84B38136501C}"/>
          </ac:spMkLst>
        </pc:spChg>
        <pc:spChg chg="add mod">
          <ac:chgData name="Caitlin Coleman" userId="96f87ca1-0e64-4ae8-8d77-98757b85df0b" providerId="ADAL" clId="{F778A428-2D11-4664-80FA-6C290EF96FE5}" dt="2024-07-19T12:58:45.971" v="8438" actId="1076"/>
          <ac:spMkLst>
            <pc:docMk/>
            <pc:sldMk cId="3728747621" sldId="292"/>
            <ac:spMk id="6" creationId="{5A6F11A4-8F60-9DCE-6FD3-81AF8F54C880}"/>
          </ac:spMkLst>
        </pc:spChg>
        <pc:spChg chg="mod">
          <ac:chgData name="Caitlin Coleman" userId="96f87ca1-0e64-4ae8-8d77-98757b85df0b" providerId="ADAL" clId="{F778A428-2D11-4664-80FA-6C290EF96FE5}" dt="2024-07-18T18:17:00.525" v="169" actId="20577"/>
          <ac:spMkLst>
            <pc:docMk/>
            <pc:sldMk cId="3728747621" sldId="292"/>
            <ac:spMk id="11266" creationId="{00000000-0000-0000-0000-000000000000}"/>
          </ac:spMkLst>
        </pc:spChg>
        <pc:picChg chg="del">
          <ac:chgData name="Caitlin Coleman" userId="96f87ca1-0e64-4ae8-8d77-98757b85df0b" providerId="ADAL" clId="{F778A428-2D11-4664-80FA-6C290EF96FE5}" dt="2024-07-18T18:17:01.924" v="170" actId="478"/>
          <ac:picMkLst>
            <pc:docMk/>
            <pc:sldMk cId="3728747621" sldId="292"/>
            <ac:picMk id="3" creationId="{2868E895-F171-0E56-8E2D-26F699EE8844}"/>
          </ac:picMkLst>
        </pc:picChg>
        <pc:picChg chg="add mod modCrop">
          <ac:chgData name="Caitlin Coleman" userId="96f87ca1-0e64-4ae8-8d77-98757b85df0b" providerId="ADAL" clId="{F778A428-2D11-4664-80FA-6C290EF96FE5}" dt="2024-07-18T18:31:06.973" v="294" actId="962"/>
          <ac:picMkLst>
            <pc:docMk/>
            <pc:sldMk cId="3728747621" sldId="292"/>
            <ac:picMk id="4" creationId="{79801076-3BA2-12F4-26F2-2E7AE0516391}"/>
          </ac:picMkLst>
        </pc:picChg>
      </pc:sldChg>
      <pc:sldChg chg="addSp delSp modSp add mod ord modNotesTx">
        <pc:chgData name="Caitlin Coleman" userId="96f87ca1-0e64-4ae8-8d77-98757b85df0b" providerId="ADAL" clId="{F778A428-2D11-4664-80FA-6C290EF96FE5}" dt="2024-07-19T13:25:17.086" v="9333" actId="1076"/>
        <pc:sldMkLst>
          <pc:docMk/>
          <pc:sldMk cId="2896467272" sldId="293"/>
        </pc:sldMkLst>
        <pc:spChg chg="add del mod">
          <ac:chgData name="Caitlin Coleman" userId="96f87ca1-0e64-4ae8-8d77-98757b85df0b" providerId="ADAL" clId="{F778A428-2D11-4664-80FA-6C290EF96FE5}" dt="2024-07-19T13:25:06.345" v="9330" actId="478"/>
          <ac:spMkLst>
            <pc:docMk/>
            <pc:sldMk cId="2896467272" sldId="293"/>
            <ac:spMk id="5" creationId="{4F122A39-D4A6-9448-2E2A-B69279CE0055}"/>
          </ac:spMkLst>
        </pc:spChg>
        <pc:spChg chg="add mod">
          <ac:chgData name="Caitlin Coleman" userId="96f87ca1-0e64-4ae8-8d77-98757b85df0b" providerId="ADAL" clId="{F778A428-2D11-4664-80FA-6C290EF96FE5}" dt="2024-07-19T13:25:17.086" v="9333" actId="1076"/>
          <ac:spMkLst>
            <pc:docMk/>
            <pc:sldMk cId="2896467272" sldId="293"/>
            <ac:spMk id="6" creationId="{D185EE89-9EEE-4B2C-7C0E-DE1B1E97E867}"/>
          </ac:spMkLst>
        </pc:spChg>
        <pc:spChg chg="mod">
          <ac:chgData name="Caitlin Coleman" userId="96f87ca1-0e64-4ae8-8d77-98757b85df0b" providerId="ADAL" clId="{F778A428-2D11-4664-80FA-6C290EF96FE5}" dt="2024-07-18T18:19:32.821" v="188" actId="20577"/>
          <ac:spMkLst>
            <pc:docMk/>
            <pc:sldMk cId="2896467272" sldId="293"/>
            <ac:spMk id="11266" creationId="{00000000-0000-0000-0000-000000000000}"/>
          </ac:spMkLst>
        </pc:spChg>
        <pc:picChg chg="add mod modCrop">
          <ac:chgData name="Caitlin Coleman" userId="96f87ca1-0e64-4ae8-8d77-98757b85df0b" providerId="ADAL" clId="{F778A428-2D11-4664-80FA-6C290EF96FE5}" dt="2024-07-18T18:31:26.545" v="302" actId="962"/>
          <ac:picMkLst>
            <pc:docMk/>
            <pc:sldMk cId="2896467272" sldId="293"/>
            <ac:picMk id="3" creationId="{7D78FF11-46AA-1344-ED4A-F6F2670F4286}"/>
          </ac:picMkLst>
        </pc:picChg>
        <pc:picChg chg="del">
          <ac:chgData name="Caitlin Coleman" userId="96f87ca1-0e64-4ae8-8d77-98757b85df0b" providerId="ADAL" clId="{F778A428-2D11-4664-80FA-6C290EF96FE5}" dt="2024-07-18T18:19:34.398" v="189" actId="478"/>
          <ac:picMkLst>
            <pc:docMk/>
            <pc:sldMk cId="2896467272" sldId="293"/>
            <ac:picMk id="4" creationId="{79801076-3BA2-12F4-26F2-2E7AE0516391}"/>
          </ac:picMkLst>
        </pc:picChg>
      </pc:sldChg>
      <pc:sldChg chg="addSp delSp modSp add del mod">
        <pc:chgData name="Caitlin Coleman" userId="96f87ca1-0e64-4ae8-8d77-98757b85df0b" providerId="ADAL" clId="{F778A428-2D11-4664-80FA-6C290EF96FE5}" dt="2024-07-19T13:50:58.403" v="10147" actId="2696"/>
        <pc:sldMkLst>
          <pc:docMk/>
          <pc:sldMk cId="3341737103" sldId="294"/>
        </pc:sldMkLst>
        <pc:spChg chg="add del mod">
          <ac:chgData name="Caitlin Coleman" userId="96f87ca1-0e64-4ae8-8d77-98757b85df0b" providerId="ADAL" clId="{F778A428-2D11-4664-80FA-6C290EF96FE5}" dt="2024-07-19T13:49:44.161" v="10053" actId="21"/>
          <ac:spMkLst>
            <pc:docMk/>
            <pc:sldMk cId="3341737103" sldId="294"/>
            <ac:spMk id="4" creationId="{2FDA1BDF-D759-FCEB-D02A-9EA866C35129}"/>
          </ac:spMkLst>
        </pc:spChg>
        <pc:spChg chg="add del mod">
          <ac:chgData name="Caitlin Coleman" userId="96f87ca1-0e64-4ae8-8d77-98757b85df0b" providerId="ADAL" clId="{F778A428-2D11-4664-80FA-6C290EF96FE5}" dt="2024-07-19T13:49:44.161" v="10053" actId="21"/>
          <ac:spMkLst>
            <pc:docMk/>
            <pc:sldMk cId="3341737103" sldId="294"/>
            <ac:spMk id="5" creationId="{E6EA3474-60AA-5088-A54A-B258848D7118}"/>
          </ac:spMkLst>
        </pc:spChg>
        <pc:picChg chg="add del mod modCrop">
          <ac:chgData name="Caitlin Coleman" userId="96f87ca1-0e64-4ae8-8d77-98757b85df0b" providerId="ADAL" clId="{F778A428-2D11-4664-80FA-6C290EF96FE5}" dt="2024-07-19T13:49:44.161" v="10053" actId="21"/>
          <ac:picMkLst>
            <pc:docMk/>
            <pc:sldMk cId="3341737103" sldId="294"/>
            <ac:picMk id="3" creationId="{1ABE376E-3B74-3FB3-F77A-A345E18670CF}"/>
          </ac:picMkLst>
        </pc:picChg>
      </pc:sldChg>
      <pc:sldChg chg="addSp delSp modSp add mod ord modNotesTx">
        <pc:chgData name="Caitlin Coleman" userId="96f87ca1-0e64-4ae8-8d77-98757b85df0b" providerId="ADAL" clId="{F778A428-2D11-4664-80FA-6C290EF96FE5}" dt="2024-07-19T14:32:55.036" v="11344" actId="1076"/>
        <pc:sldMkLst>
          <pc:docMk/>
          <pc:sldMk cId="1864616620" sldId="295"/>
        </pc:sldMkLst>
        <pc:spChg chg="add del mod">
          <ac:chgData name="Caitlin Coleman" userId="96f87ca1-0e64-4ae8-8d77-98757b85df0b" providerId="ADAL" clId="{F778A428-2D11-4664-80FA-6C290EF96FE5}" dt="2024-07-19T14:32:48.518" v="11343" actId="478"/>
          <ac:spMkLst>
            <pc:docMk/>
            <pc:sldMk cId="1864616620" sldId="295"/>
            <ac:spMk id="5" creationId="{9E3442BC-0EB1-8912-12EC-8887AF8049E1}"/>
          </ac:spMkLst>
        </pc:spChg>
        <pc:spChg chg="add mod">
          <ac:chgData name="Caitlin Coleman" userId="96f87ca1-0e64-4ae8-8d77-98757b85df0b" providerId="ADAL" clId="{F778A428-2D11-4664-80FA-6C290EF96FE5}" dt="2024-07-19T14:32:55.036" v="11344" actId="1076"/>
          <ac:spMkLst>
            <pc:docMk/>
            <pc:sldMk cId="1864616620" sldId="295"/>
            <ac:spMk id="6" creationId="{A365915A-8CA3-AF54-53FC-7123C7F96DD1}"/>
          </ac:spMkLst>
        </pc:spChg>
        <pc:spChg chg="mod">
          <ac:chgData name="Caitlin Coleman" userId="96f87ca1-0e64-4ae8-8d77-98757b85df0b" providerId="ADAL" clId="{F778A428-2D11-4664-80FA-6C290EF96FE5}" dt="2024-07-18T18:21:21.774" v="215" actId="20577"/>
          <ac:spMkLst>
            <pc:docMk/>
            <pc:sldMk cId="1864616620" sldId="295"/>
            <ac:spMk id="11266" creationId="{00000000-0000-0000-0000-000000000000}"/>
          </ac:spMkLst>
        </pc:spChg>
        <pc:picChg chg="del">
          <ac:chgData name="Caitlin Coleman" userId="96f87ca1-0e64-4ae8-8d77-98757b85df0b" providerId="ADAL" clId="{F778A428-2D11-4664-80FA-6C290EF96FE5}" dt="2024-07-18T18:21:25.319" v="216" actId="478"/>
          <ac:picMkLst>
            <pc:docMk/>
            <pc:sldMk cId="1864616620" sldId="295"/>
            <ac:picMk id="3" creationId="{7D78FF11-46AA-1344-ED4A-F6F2670F4286}"/>
          </ac:picMkLst>
        </pc:picChg>
        <pc:picChg chg="add mod modCrop">
          <ac:chgData name="Caitlin Coleman" userId="96f87ca1-0e64-4ae8-8d77-98757b85df0b" providerId="ADAL" clId="{F778A428-2D11-4664-80FA-6C290EF96FE5}" dt="2024-07-18T18:31:55.560" v="312" actId="962"/>
          <ac:picMkLst>
            <pc:docMk/>
            <pc:sldMk cId="1864616620" sldId="295"/>
            <ac:picMk id="4" creationId="{A13EE63D-19CF-25BF-05F0-C5840DEA8086}"/>
          </ac:picMkLst>
        </pc:picChg>
      </pc:sldChg>
      <pc:sldChg chg="addSp delSp modSp add mod ord modAnim">
        <pc:chgData name="Caitlin Coleman" userId="96f87ca1-0e64-4ae8-8d77-98757b85df0b" providerId="ADAL" clId="{F778A428-2D11-4664-80FA-6C290EF96FE5}" dt="2024-07-19T14:55:23.012" v="12274" actId="478"/>
        <pc:sldMkLst>
          <pc:docMk/>
          <pc:sldMk cId="597051603" sldId="296"/>
        </pc:sldMkLst>
        <pc:spChg chg="add del mod">
          <ac:chgData name="Caitlin Coleman" userId="96f87ca1-0e64-4ae8-8d77-98757b85df0b" providerId="ADAL" clId="{F778A428-2D11-4664-80FA-6C290EF96FE5}" dt="2024-07-19T14:33:29.990" v="11355" actId="21"/>
          <ac:spMkLst>
            <pc:docMk/>
            <pc:sldMk cId="597051603" sldId="296"/>
            <ac:spMk id="4" creationId="{B8DAE6D2-6215-4F32-AAFB-A0386B08D634}"/>
          </ac:spMkLst>
        </pc:spChg>
        <pc:spChg chg="add del mod">
          <ac:chgData name="Caitlin Coleman" userId="96f87ca1-0e64-4ae8-8d77-98757b85df0b" providerId="ADAL" clId="{F778A428-2D11-4664-80FA-6C290EF96FE5}" dt="2024-07-19T14:33:29.990" v="11355" actId="21"/>
          <ac:spMkLst>
            <pc:docMk/>
            <pc:sldMk cId="597051603" sldId="296"/>
            <ac:spMk id="5" creationId="{1474F985-D9D8-87D0-CA0F-B7A3DBF3B05E}"/>
          </ac:spMkLst>
        </pc:spChg>
        <pc:spChg chg="add del mod">
          <ac:chgData name="Caitlin Coleman" userId="96f87ca1-0e64-4ae8-8d77-98757b85df0b" providerId="ADAL" clId="{F778A428-2D11-4664-80FA-6C290EF96FE5}" dt="2024-07-19T14:55:20.188" v="12272" actId="478"/>
          <ac:spMkLst>
            <pc:docMk/>
            <pc:sldMk cId="597051603" sldId="296"/>
            <ac:spMk id="6" creationId="{61FFCCF2-7133-2451-37BF-1A4231EB0AD3}"/>
          </ac:spMkLst>
        </pc:spChg>
        <pc:spChg chg="add del mod">
          <ac:chgData name="Caitlin Coleman" userId="96f87ca1-0e64-4ae8-8d77-98757b85df0b" providerId="ADAL" clId="{F778A428-2D11-4664-80FA-6C290EF96FE5}" dt="2024-07-19T14:55:23.012" v="12274" actId="478"/>
          <ac:spMkLst>
            <pc:docMk/>
            <pc:sldMk cId="597051603" sldId="296"/>
            <ac:spMk id="7" creationId="{7B88B0AD-EB9B-87BE-236B-8C15ED1107BD}"/>
          </ac:spMkLst>
        </pc:spChg>
        <pc:spChg chg="mod">
          <ac:chgData name="Caitlin Coleman" userId="96f87ca1-0e64-4ae8-8d77-98757b85df0b" providerId="ADAL" clId="{F778A428-2D11-4664-80FA-6C290EF96FE5}" dt="2024-07-19T14:35:45.796" v="11405" actId="404"/>
          <ac:spMkLst>
            <pc:docMk/>
            <pc:sldMk cId="597051603" sldId="296"/>
            <ac:spMk id="11266" creationId="{00000000-0000-0000-0000-000000000000}"/>
          </ac:spMkLst>
        </pc:spChg>
        <pc:spChg chg="mod">
          <ac:chgData name="Caitlin Coleman" userId="96f87ca1-0e64-4ae8-8d77-98757b85df0b" providerId="ADAL" clId="{F778A428-2D11-4664-80FA-6C290EF96FE5}" dt="2024-07-19T14:55:18.552" v="12271" actId="27636"/>
          <ac:spMkLst>
            <pc:docMk/>
            <pc:sldMk cId="597051603" sldId="296"/>
            <ac:spMk id="11267" creationId="{00000000-0000-0000-0000-000000000000}"/>
          </ac:spMkLst>
        </pc:spChg>
        <pc:picChg chg="add del mod">
          <ac:chgData name="Caitlin Coleman" userId="96f87ca1-0e64-4ae8-8d77-98757b85df0b" providerId="ADAL" clId="{F778A428-2D11-4664-80FA-6C290EF96FE5}" dt="2024-07-19T14:55:20.951" v="12273" actId="478"/>
          <ac:picMkLst>
            <pc:docMk/>
            <pc:sldMk cId="597051603" sldId="296"/>
            <ac:picMk id="2" creationId="{1107F3DD-0CBB-EF6E-A449-9E334FF00FF5}"/>
          </ac:picMkLst>
        </pc:picChg>
        <pc:picChg chg="add del mod modCrop">
          <ac:chgData name="Caitlin Coleman" userId="96f87ca1-0e64-4ae8-8d77-98757b85df0b" providerId="ADAL" clId="{F778A428-2D11-4664-80FA-6C290EF96FE5}" dt="2024-07-19T14:33:29.990" v="11355" actId="21"/>
          <ac:picMkLst>
            <pc:docMk/>
            <pc:sldMk cId="597051603" sldId="296"/>
            <ac:picMk id="3" creationId="{D5F665FD-6A64-B51D-DB7F-7914DB1A1ADF}"/>
          </ac:picMkLst>
        </pc:picChg>
      </pc:sldChg>
      <pc:sldChg chg="addSp delSp modSp add mod modAnim">
        <pc:chgData name="Caitlin Coleman" userId="96f87ca1-0e64-4ae8-8d77-98757b85df0b" providerId="ADAL" clId="{F778A428-2D11-4664-80FA-6C290EF96FE5}" dt="2024-07-22T13:16:33.287" v="14592" actId="20577"/>
        <pc:sldMkLst>
          <pc:docMk/>
          <pc:sldMk cId="3633224670" sldId="297"/>
        </pc:sldMkLst>
        <pc:spChg chg="add del mod">
          <ac:chgData name="Caitlin Coleman" userId="96f87ca1-0e64-4ae8-8d77-98757b85df0b" providerId="ADAL" clId="{F778A428-2D11-4664-80FA-6C290EF96FE5}" dt="2024-07-19T14:54:44.635" v="12265" actId="21"/>
          <ac:spMkLst>
            <pc:docMk/>
            <pc:sldMk cId="3633224670" sldId="297"/>
            <ac:spMk id="5" creationId="{61FFCCF2-7133-2451-37BF-1A4231EB0AD3}"/>
          </ac:spMkLst>
        </pc:spChg>
        <pc:spChg chg="add del mod">
          <ac:chgData name="Caitlin Coleman" userId="96f87ca1-0e64-4ae8-8d77-98757b85df0b" providerId="ADAL" clId="{F778A428-2D11-4664-80FA-6C290EF96FE5}" dt="2024-07-19T14:54:44.635" v="12265" actId="21"/>
          <ac:spMkLst>
            <pc:docMk/>
            <pc:sldMk cId="3633224670" sldId="297"/>
            <ac:spMk id="6" creationId="{7B88B0AD-EB9B-87BE-236B-8C15ED1107BD}"/>
          </ac:spMkLst>
        </pc:spChg>
        <pc:spChg chg="mod">
          <ac:chgData name="Caitlin Coleman" userId="96f87ca1-0e64-4ae8-8d77-98757b85df0b" providerId="ADAL" clId="{F778A428-2D11-4664-80FA-6C290EF96FE5}" dt="2024-07-19T14:57:17.683" v="12319" actId="404"/>
          <ac:spMkLst>
            <pc:docMk/>
            <pc:sldMk cId="3633224670" sldId="297"/>
            <ac:spMk id="11266" creationId="{00000000-0000-0000-0000-000000000000}"/>
          </ac:spMkLst>
        </pc:spChg>
        <pc:spChg chg="mod">
          <ac:chgData name="Caitlin Coleman" userId="96f87ca1-0e64-4ae8-8d77-98757b85df0b" providerId="ADAL" clId="{F778A428-2D11-4664-80FA-6C290EF96FE5}" dt="2024-07-22T13:16:33.287" v="14592" actId="20577"/>
          <ac:spMkLst>
            <pc:docMk/>
            <pc:sldMk cId="3633224670" sldId="297"/>
            <ac:spMk id="11267" creationId="{00000000-0000-0000-0000-000000000000}"/>
          </ac:spMkLst>
        </pc:spChg>
        <pc:picChg chg="del">
          <ac:chgData name="Caitlin Coleman" userId="96f87ca1-0e64-4ae8-8d77-98757b85df0b" providerId="ADAL" clId="{F778A428-2D11-4664-80FA-6C290EF96FE5}" dt="2024-07-18T18:22:54.750" v="239" actId="478"/>
          <ac:picMkLst>
            <pc:docMk/>
            <pc:sldMk cId="3633224670" sldId="297"/>
            <ac:picMk id="3" creationId="{D5F665FD-6A64-B51D-DB7F-7914DB1A1ADF}"/>
          </ac:picMkLst>
        </pc:picChg>
        <pc:picChg chg="add del mod modCrop">
          <ac:chgData name="Caitlin Coleman" userId="96f87ca1-0e64-4ae8-8d77-98757b85df0b" providerId="ADAL" clId="{F778A428-2D11-4664-80FA-6C290EF96FE5}" dt="2024-07-19T14:54:44.635" v="12265" actId="21"/>
          <ac:picMkLst>
            <pc:docMk/>
            <pc:sldMk cId="3633224670" sldId="297"/>
            <ac:picMk id="4" creationId="{1107F3DD-0CBB-EF6E-A449-9E334FF00FF5}"/>
          </ac:picMkLst>
        </pc:picChg>
      </pc:sldChg>
      <pc:sldChg chg="modSp add mod modAnim">
        <pc:chgData name="Caitlin Coleman" userId="96f87ca1-0e64-4ae8-8d77-98757b85df0b" providerId="ADAL" clId="{F778A428-2D11-4664-80FA-6C290EF96FE5}" dt="2024-07-22T12:03:25.428" v="14552" actId="20577"/>
        <pc:sldMkLst>
          <pc:docMk/>
          <pc:sldMk cId="2572296530" sldId="298"/>
        </pc:sldMkLst>
        <pc:spChg chg="mod">
          <ac:chgData name="Caitlin Coleman" userId="96f87ca1-0e64-4ae8-8d77-98757b85df0b" providerId="ADAL" clId="{F778A428-2D11-4664-80FA-6C290EF96FE5}" dt="2024-07-18T19:01:54.239" v="2154" actId="404"/>
          <ac:spMkLst>
            <pc:docMk/>
            <pc:sldMk cId="2572296530" sldId="298"/>
            <ac:spMk id="11266" creationId="{00000000-0000-0000-0000-000000000000}"/>
          </ac:spMkLst>
        </pc:spChg>
        <pc:spChg chg="mod">
          <ac:chgData name="Caitlin Coleman" userId="96f87ca1-0e64-4ae8-8d77-98757b85df0b" providerId="ADAL" clId="{F778A428-2D11-4664-80FA-6C290EF96FE5}" dt="2024-07-22T12:03:25.428" v="14552" actId="20577"/>
          <ac:spMkLst>
            <pc:docMk/>
            <pc:sldMk cId="2572296530" sldId="298"/>
            <ac:spMk id="11267" creationId="{00000000-0000-0000-0000-000000000000}"/>
          </ac:spMkLst>
        </pc:spChg>
      </pc:sldChg>
      <pc:sldChg chg="modSp add mod modAnim">
        <pc:chgData name="Caitlin Coleman" userId="96f87ca1-0e64-4ae8-8d77-98757b85df0b" providerId="ADAL" clId="{F778A428-2D11-4664-80FA-6C290EF96FE5}" dt="2024-07-22T12:03:51.581" v="14553" actId="6549"/>
        <pc:sldMkLst>
          <pc:docMk/>
          <pc:sldMk cId="913619942" sldId="299"/>
        </pc:sldMkLst>
        <pc:spChg chg="mod">
          <ac:chgData name="Caitlin Coleman" userId="96f87ca1-0e64-4ae8-8d77-98757b85df0b" providerId="ADAL" clId="{F778A428-2D11-4664-80FA-6C290EF96FE5}" dt="2024-07-18T19:04:29.216" v="2580" actId="20577"/>
          <ac:spMkLst>
            <pc:docMk/>
            <pc:sldMk cId="913619942" sldId="299"/>
            <ac:spMk id="11266" creationId="{00000000-0000-0000-0000-000000000000}"/>
          </ac:spMkLst>
        </pc:spChg>
        <pc:spChg chg="mod">
          <ac:chgData name="Caitlin Coleman" userId="96f87ca1-0e64-4ae8-8d77-98757b85df0b" providerId="ADAL" clId="{F778A428-2D11-4664-80FA-6C290EF96FE5}" dt="2024-07-22T12:03:51.581" v="14553" actId="6549"/>
          <ac:spMkLst>
            <pc:docMk/>
            <pc:sldMk cId="913619942" sldId="299"/>
            <ac:spMk id="11267" creationId="{00000000-0000-0000-0000-000000000000}"/>
          </ac:spMkLst>
        </pc:spChg>
      </pc:sldChg>
      <pc:sldChg chg="modSp add mod">
        <pc:chgData name="Caitlin Coleman" userId="96f87ca1-0e64-4ae8-8d77-98757b85df0b" providerId="ADAL" clId="{F778A428-2D11-4664-80FA-6C290EF96FE5}" dt="2024-07-22T12:06:04.534" v="14570" actId="6549"/>
        <pc:sldMkLst>
          <pc:docMk/>
          <pc:sldMk cId="2886171867" sldId="300"/>
        </pc:sldMkLst>
        <pc:spChg chg="mod">
          <ac:chgData name="Caitlin Coleman" userId="96f87ca1-0e64-4ae8-8d77-98757b85df0b" providerId="ADAL" clId="{F778A428-2D11-4664-80FA-6C290EF96FE5}" dt="2024-07-19T11:39:22.633" v="4521" actId="20577"/>
          <ac:spMkLst>
            <pc:docMk/>
            <pc:sldMk cId="2886171867" sldId="300"/>
            <ac:spMk id="11266" creationId="{00000000-0000-0000-0000-000000000000}"/>
          </ac:spMkLst>
        </pc:spChg>
        <pc:spChg chg="mod">
          <ac:chgData name="Caitlin Coleman" userId="96f87ca1-0e64-4ae8-8d77-98757b85df0b" providerId="ADAL" clId="{F778A428-2D11-4664-80FA-6C290EF96FE5}" dt="2024-07-22T12:06:04.534" v="14570" actId="6549"/>
          <ac:spMkLst>
            <pc:docMk/>
            <pc:sldMk cId="2886171867" sldId="300"/>
            <ac:spMk id="11267" creationId="{00000000-0000-0000-0000-000000000000}"/>
          </ac:spMkLst>
        </pc:spChg>
      </pc:sldChg>
      <pc:sldChg chg="modSp add mod">
        <pc:chgData name="Caitlin Coleman" userId="96f87ca1-0e64-4ae8-8d77-98757b85df0b" providerId="ADAL" clId="{F778A428-2D11-4664-80FA-6C290EF96FE5}" dt="2024-07-22T12:06:43.589" v="14571" actId="20577"/>
        <pc:sldMkLst>
          <pc:docMk/>
          <pc:sldMk cId="1942514029" sldId="301"/>
        </pc:sldMkLst>
        <pc:spChg chg="mod">
          <ac:chgData name="Caitlin Coleman" userId="96f87ca1-0e64-4ae8-8d77-98757b85df0b" providerId="ADAL" clId="{F778A428-2D11-4664-80FA-6C290EF96FE5}" dt="2024-07-19T11:48:37.467" v="4964" actId="20577"/>
          <ac:spMkLst>
            <pc:docMk/>
            <pc:sldMk cId="1942514029" sldId="301"/>
            <ac:spMk id="11266" creationId="{00000000-0000-0000-0000-000000000000}"/>
          </ac:spMkLst>
        </pc:spChg>
        <pc:spChg chg="mod">
          <ac:chgData name="Caitlin Coleman" userId="96f87ca1-0e64-4ae8-8d77-98757b85df0b" providerId="ADAL" clId="{F778A428-2D11-4664-80FA-6C290EF96FE5}" dt="2024-07-22T12:06:43.589" v="14571" actId="20577"/>
          <ac:spMkLst>
            <pc:docMk/>
            <pc:sldMk cId="1942514029" sldId="301"/>
            <ac:spMk id="11267" creationId="{00000000-0000-0000-0000-000000000000}"/>
          </ac:spMkLst>
        </pc:spChg>
      </pc:sldChg>
      <pc:sldChg chg="delSp modSp add mod modAnim">
        <pc:chgData name="Caitlin Coleman" userId="96f87ca1-0e64-4ae8-8d77-98757b85df0b" providerId="ADAL" clId="{F778A428-2D11-4664-80FA-6C290EF96FE5}" dt="2024-07-19T13:22:16.086" v="9114" actId="20577"/>
        <pc:sldMkLst>
          <pc:docMk/>
          <pc:sldMk cId="1568031195" sldId="302"/>
        </pc:sldMkLst>
        <pc:spChg chg="del">
          <ac:chgData name="Caitlin Coleman" userId="96f87ca1-0e64-4ae8-8d77-98757b85df0b" providerId="ADAL" clId="{F778A428-2D11-4664-80FA-6C290EF96FE5}" dt="2024-07-19T12:34:00.235" v="7476" actId="478"/>
          <ac:spMkLst>
            <pc:docMk/>
            <pc:sldMk cId="1568031195" sldId="302"/>
            <ac:spMk id="4" creationId="{68FD73E7-425C-58EF-8FB0-263C016F14DF}"/>
          </ac:spMkLst>
        </pc:spChg>
        <pc:spChg chg="del">
          <ac:chgData name="Caitlin Coleman" userId="96f87ca1-0e64-4ae8-8d77-98757b85df0b" providerId="ADAL" clId="{F778A428-2D11-4664-80FA-6C290EF96FE5}" dt="2024-07-19T12:34:02.332" v="7478" actId="478"/>
          <ac:spMkLst>
            <pc:docMk/>
            <pc:sldMk cId="1568031195" sldId="302"/>
            <ac:spMk id="5" creationId="{BC0DA499-6970-AF94-B806-EB395543D5A9}"/>
          </ac:spMkLst>
        </pc:spChg>
        <pc:spChg chg="mod">
          <ac:chgData name="Caitlin Coleman" userId="96f87ca1-0e64-4ae8-8d77-98757b85df0b" providerId="ADAL" clId="{F778A428-2D11-4664-80FA-6C290EF96FE5}" dt="2024-07-19T12:33:44.867" v="7473" actId="20577"/>
          <ac:spMkLst>
            <pc:docMk/>
            <pc:sldMk cId="1568031195" sldId="302"/>
            <ac:spMk id="11266" creationId="{00000000-0000-0000-0000-000000000000}"/>
          </ac:spMkLst>
        </pc:spChg>
        <pc:spChg chg="mod">
          <ac:chgData name="Caitlin Coleman" userId="96f87ca1-0e64-4ae8-8d77-98757b85df0b" providerId="ADAL" clId="{F778A428-2D11-4664-80FA-6C290EF96FE5}" dt="2024-07-19T13:22:16.086" v="9114" actId="20577"/>
          <ac:spMkLst>
            <pc:docMk/>
            <pc:sldMk cId="1568031195" sldId="302"/>
            <ac:spMk id="11267" creationId="{00000000-0000-0000-0000-000000000000}"/>
          </ac:spMkLst>
        </pc:spChg>
        <pc:picChg chg="del">
          <ac:chgData name="Caitlin Coleman" userId="96f87ca1-0e64-4ae8-8d77-98757b85df0b" providerId="ADAL" clId="{F778A428-2D11-4664-80FA-6C290EF96FE5}" dt="2024-07-19T12:34:00.881" v="7477" actId="478"/>
          <ac:picMkLst>
            <pc:docMk/>
            <pc:sldMk cId="1568031195" sldId="302"/>
            <ac:picMk id="3" creationId="{00FFFBA6-77B4-BD5F-16F1-127C8E07AB38}"/>
          </ac:picMkLst>
        </pc:picChg>
      </pc:sldChg>
      <pc:sldChg chg="addSp modSp add mod modAnim">
        <pc:chgData name="Caitlin Coleman" userId="96f87ca1-0e64-4ae8-8d77-98757b85df0b" providerId="ADAL" clId="{F778A428-2D11-4664-80FA-6C290EF96FE5}" dt="2024-07-22T11:31:14.216" v="14533"/>
        <pc:sldMkLst>
          <pc:docMk/>
          <pc:sldMk cId="1517840211" sldId="303"/>
        </pc:sldMkLst>
        <pc:spChg chg="add mod ord">
          <ac:chgData name="Caitlin Coleman" userId="96f87ca1-0e64-4ae8-8d77-98757b85df0b" providerId="ADAL" clId="{F778A428-2D11-4664-80FA-6C290EF96FE5}" dt="2024-07-22T11:31:14.216" v="14533"/>
          <ac:spMkLst>
            <pc:docMk/>
            <pc:sldMk cId="1517840211" sldId="303"/>
            <ac:spMk id="4" creationId="{2FDA1BDF-D759-FCEB-D02A-9EA866C35129}"/>
          </ac:spMkLst>
        </pc:spChg>
        <pc:spChg chg="add mod">
          <ac:chgData name="Caitlin Coleman" userId="96f87ca1-0e64-4ae8-8d77-98757b85df0b" providerId="ADAL" clId="{F778A428-2D11-4664-80FA-6C290EF96FE5}" dt="2024-07-19T13:50:30.897" v="10125" actId="1076"/>
          <ac:spMkLst>
            <pc:docMk/>
            <pc:sldMk cId="1517840211" sldId="303"/>
            <ac:spMk id="5" creationId="{E6EA3474-60AA-5088-A54A-B258848D7118}"/>
          </ac:spMkLst>
        </pc:spChg>
        <pc:spChg chg="mod">
          <ac:chgData name="Caitlin Coleman" userId="96f87ca1-0e64-4ae8-8d77-98757b85df0b" providerId="ADAL" clId="{F778A428-2D11-4664-80FA-6C290EF96FE5}" dt="2024-07-19T13:24:47.528" v="9324" actId="20577"/>
          <ac:spMkLst>
            <pc:docMk/>
            <pc:sldMk cId="1517840211" sldId="303"/>
            <ac:spMk id="11266" creationId="{00000000-0000-0000-0000-000000000000}"/>
          </ac:spMkLst>
        </pc:spChg>
        <pc:spChg chg="mod">
          <ac:chgData name="Caitlin Coleman" userId="96f87ca1-0e64-4ae8-8d77-98757b85df0b" providerId="ADAL" clId="{F778A428-2D11-4664-80FA-6C290EF96FE5}" dt="2024-07-19T13:50:18.714" v="10122" actId="20577"/>
          <ac:spMkLst>
            <pc:docMk/>
            <pc:sldMk cId="1517840211" sldId="303"/>
            <ac:spMk id="11267" creationId="{00000000-0000-0000-0000-000000000000}"/>
          </ac:spMkLst>
        </pc:spChg>
        <pc:picChg chg="add mod">
          <ac:chgData name="Caitlin Coleman" userId="96f87ca1-0e64-4ae8-8d77-98757b85df0b" providerId="ADAL" clId="{F778A428-2D11-4664-80FA-6C290EF96FE5}" dt="2024-07-19T13:50:24.981" v="10124" actId="14100"/>
          <ac:picMkLst>
            <pc:docMk/>
            <pc:sldMk cId="1517840211" sldId="303"/>
            <ac:picMk id="3" creationId="{1ABE376E-3B74-3FB3-F77A-A345E18670CF}"/>
          </ac:picMkLst>
        </pc:picChg>
      </pc:sldChg>
      <pc:sldChg chg="addSp modSp add mod modAnim">
        <pc:chgData name="Caitlin Coleman" userId="96f87ca1-0e64-4ae8-8d77-98757b85df0b" providerId="ADAL" clId="{F778A428-2D11-4664-80FA-6C290EF96FE5}" dt="2024-07-22T12:37:19.578" v="14583" actId="20577"/>
        <pc:sldMkLst>
          <pc:docMk/>
          <pc:sldMk cId="2620616625" sldId="304"/>
        </pc:sldMkLst>
        <pc:spChg chg="add mod ord">
          <ac:chgData name="Caitlin Coleman" userId="96f87ca1-0e64-4ae8-8d77-98757b85df0b" providerId="ADAL" clId="{F778A428-2D11-4664-80FA-6C290EF96FE5}" dt="2024-07-22T11:31:31.148" v="14534"/>
          <ac:spMkLst>
            <pc:docMk/>
            <pc:sldMk cId="2620616625" sldId="304"/>
            <ac:spMk id="4" creationId="{B8DAE6D2-6215-4F32-AAFB-A0386B08D634}"/>
          </ac:spMkLst>
        </pc:spChg>
        <pc:spChg chg="add mod">
          <ac:chgData name="Caitlin Coleman" userId="96f87ca1-0e64-4ae8-8d77-98757b85df0b" providerId="ADAL" clId="{F778A428-2D11-4664-80FA-6C290EF96FE5}" dt="2024-07-19T14:34:26.595" v="11376" actId="1076"/>
          <ac:spMkLst>
            <pc:docMk/>
            <pc:sldMk cId="2620616625" sldId="304"/>
            <ac:spMk id="5" creationId="{1474F985-D9D8-87D0-CA0F-B7A3DBF3B05E}"/>
          </ac:spMkLst>
        </pc:spChg>
        <pc:spChg chg="mod">
          <ac:chgData name="Caitlin Coleman" userId="96f87ca1-0e64-4ae8-8d77-98757b85df0b" providerId="ADAL" clId="{F778A428-2D11-4664-80FA-6C290EF96FE5}" dt="2024-07-19T14:33:12.644" v="11352" actId="404"/>
          <ac:spMkLst>
            <pc:docMk/>
            <pc:sldMk cId="2620616625" sldId="304"/>
            <ac:spMk id="11266" creationId="{00000000-0000-0000-0000-000000000000}"/>
          </ac:spMkLst>
        </pc:spChg>
        <pc:spChg chg="mod">
          <ac:chgData name="Caitlin Coleman" userId="96f87ca1-0e64-4ae8-8d77-98757b85df0b" providerId="ADAL" clId="{F778A428-2D11-4664-80FA-6C290EF96FE5}" dt="2024-07-22T12:37:19.578" v="14583" actId="20577"/>
          <ac:spMkLst>
            <pc:docMk/>
            <pc:sldMk cId="2620616625" sldId="304"/>
            <ac:spMk id="11267" creationId="{00000000-0000-0000-0000-000000000000}"/>
          </ac:spMkLst>
        </pc:spChg>
        <pc:picChg chg="add mod">
          <ac:chgData name="Caitlin Coleman" userId="96f87ca1-0e64-4ae8-8d77-98757b85df0b" providerId="ADAL" clId="{F778A428-2D11-4664-80FA-6C290EF96FE5}" dt="2024-07-19T14:34:19.577" v="11375" actId="1076"/>
          <ac:picMkLst>
            <pc:docMk/>
            <pc:sldMk cId="2620616625" sldId="304"/>
            <ac:picMk id="3" creationId="{D5F665FD-6A64-B51D-DB7F-7914DB1A1ADF}"/>
          </ac:picMkLst>
        </pc:picChg>
      </pc:sldChg>
      <pc:sldChg chg="modSp add mod">
        <pc:chgData name="Caitlin Coleman" userId="96f87ca1-0e64-4ae8-8d77-98757b85df0b" providerId="ADAL" clId="{F778A428-2D11-4664-80FA-6C290EF96FE5}" dt="2024-07-22T11:31:41.097" v="14535"/>
        <pc:sldMkLst>
          <pc:docMk/>
          <pc:sldMk cId="127425369" sldId="305"/>
        </pc:sldMkLst>
        <pc:spChg chg="mod ord">
          <ac:chgData name="Caitlin Coleman" userId="96f87ca1-0e64-4ae8-8d77-98757b85df0b" providerId="ADAL" clId="{F778A428-2D11-4664-80FA-6C290EF96FE5}" dt="2024-07-22T11:31:41.097" v="14535"/>
          <ac:spMkLst>
            <pc:docMk/>
            <pc:sldMk cId="127425369" sldId="305"/>
            <ac:spMk id="6" creationId="{61FFCCF2-7133-2451-37BF-1A4231EB0AD3}"/>
          </ac:spMkLst>
        </pc:spChg>
        <pc:spChg chg="mod">
          <ac:chgData name="Caitlin Coleman" userId="96f87ca1-0e64-4ae8-8d77-98757b85df0b" providerId="ADAL" clId="{F778A428-2D11-4664-80FA-6C290EF96FE5}" dt="2024-07-19T14:56:43.153" v="12310" actId="1076"/>
          <ac:spMkLst>
            <pc:docMk/>
            <pc:sldMk cId="127425369" sldId="305"/>
            <ac:spMk id="7" creationId="{7B88B0AD-EB9B-87BE-236B-8C15ED1107BD}"/>
          </ac:spMkLst>
        </pc:spChg>
        <pc:spChg chg="mod">
          <ac:chgData name="Caitlin Coleman" userId="96f87ca1-0e64-4ae8-8d77-98757b85df0b" providerId="ADAL" clId="{F778A428-2D11-4664-80FA-6C290EF96FE5}" dt="2024-07-19T14:55:29.806" v="12276" actId="20577"/>
          <ac:spMkLst>
            <pc:docMk/>
            <pc:sldMk cId="127425369" sldId="305"/>
            <ac:spMk id="11266" creationId="{00000000-0000-0000-0000-000000000000}"/>
          </ac:spMkLst>
        </pc:spChg>
        <pc:spChg chg="mod">
          <ac:chgData name="Caitlin Coleman" userId="96f87ca1-0e64-4ae8-8d77-98757b85df0b" providerId="ADAL" clId="{F778A428-2D11-4664-80FA-6C290EF96FE5}" dt="2024-07-19T14:55:41.694" v="12284" actId="27636"/>
          <ac:spMkLst>
            <pc:docMk/>
            <pc:sldMk cId="127425369" sldId="305"/>
            <ac:spMk id="11267" creationId="{00000000-0000-0000-0000-000000000000}"/>
          </ac:spMkLst>
        </pc:spChg>
        <pc:picChg chg="mod">
          <ac:chgData name="Caitlin Coleman" userId="96f87ca1-0e64-4ae8-8d77-98757b85df0b" providerId="ADAL" clId="{F778A428-2D11-4664-80FA-6C290EF96FE5}" dt="2024-07-19T14:56:33.219" v="12309" actId="1076"/>
          <ac:picMkLst>
            <pc:docMk/>
            <pc:sldMk cId="127425369" sldId="305"/>
            <ac:picMk id="2" creationId="{1107F3DD-0CBB-EF6E-A449-9E334FF00FF5}"/>
          </ac:picMkLst>
        </pc:picChg>
      </pc:sldChg>
      <pc:sldChg chg="modSp add mod modAnim">
        <pc:chgData name="Caitlin Coleman" userId="96f87ca1-0e64-4ae8-8d77-98757b85df0b" providerId="ADAL" clId="{F778A428-2D11-4664-80FA-6C290EF96FE5}" dt="2024-07-19T15:13:41.532" v="13814" actId="403"/>
        <pc:sldMkLst>
          <pc:docMk/>
          <pc:sldMk cId="889934559" sldId="306"/>
        </pc:sldMkLst>
        <pc:spChg chg="mod">
          <ac:chgData name="Caitlin Coleman" userId="96f87ca1-0e64-4ae8-8d77-98757b85df0b" providerId="ADAL" clId="{F778A428-2D11-4664-80FA-6C290EF96FE5}" dt="2024-07-19T15:03:30.947" v="12965" actId="20577"/>
          <ac:spMkLst>
            <pc:docMk/>
            <pc:sldMk cId="889934559" sldId="306"/>
            <ac:spMk id="11266" creationId="{00000000-0000-0000-0000-000000000000}"/>
          </ac:spMkLst>
        </pc:spChg>
        <pc:spChg chg="mod">
          <ac:chgData name="Caitlin Coleman" userId="96f87ca1-0e64-4ae8-8d77-98757b85df0b" providerId="ADAL" clId="{F778A428-2D11-4664-80FA-6C290EF96FE5}" dt="2024-07-19T15:13:41.532" v="13814" actId="403"/>
          <ac:spMkLst>
            <pc:docMk/>
            <pc:sldMk cId="889934559" sldId="306"/>
            <ac:spMk id="1126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The phylogeny of deuterostomes is shown. All chordates are deuterostomes possessing a notochord at some stage of their life cycle.</a:t>
            </a:r>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1487029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In chordates, five common features appear at some point during development: a notochord, a dorsal hollow nerve cord, pharyngeal slits, an endostyle/thyroid gland, and a postanal tail. The endostyle is embedded in the floor of the pharynx.</a:t>
            </a:r>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2927989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In the lancelet and other cephalochordates, the notochord extends into the head region. Adult lancelets retain all five key characteristics of chordates: a notochord, a dorsal hollow nerve cord, pharyngeal slits, an endostyle, and a postanal tail.</a:t>
            </a:r>
          </a:p>
        </p:txBody>
      </p:sp>
      <p:sp>
        <p:nvSpPr>
          <p:cNvPr id="4" name="Slide Number Placeholder 3"/>
          <p:cNvSpPr>
            <a:spLocks noGrp="1"/>
          </p:cNvSpPr>
          <p:nvPr>
            <p:ph type="sldNum" sz="quarter" idx="5"/>
          </p:nvPr>
        </p:nvSpPr>
        <p:spPr/>
        <p:txBody>
          <a:bodyPr/>
          <a:lstStyle/>
          <a:p>
            <a:fld id="{7115ED13-301A-4C0A-8C7F-A4982DED9D67}" type="slidenum">
              <a:rPr lang="en-US" smtClean="0"/>
              <a:pPr/>
              <a:t>18</a:t>
            </a:fld>
            <a:endParaRPr lang="en-US" dirty="0"/>
          </a:p>
        </p:txBody>
      </p:sp>
    </p:spTree>
    <p:extLst>
      <p:ext uri="{BB962C8B-B14F-4D97-AF65-F5344CB8AC3E}">
        <p14:creationId xmlns:p14="http://schemas.microsoft.com/office/powerpoint/2010/main" val="4241317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 (a) This photograph shows a colony of the tunicate </a:t>
            </a:r>
            <a:r>
              <a:rPr lang="en-US" i="1" dirty="0"/>
              <a:t>Botrylloides violaceus</a:t>
            </a:r>
            <a:r>
              <a:rPr lang="en-US" dirty="0"/>
              <a:t>. (b) The larval stage of the tunicate possesses all of the features characteristic of chordates: a notochord, a dorsal hollow nerve cord, pharyngeal slits, an endostyle, and a postanal tail. (c) In the adult stage, the notochord, nerve cord, and tail disappear, leaving just the pharyngeal slits and endostyle.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4266869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8: The subphylum Craniata (or Vertebrata), including this placoderm fish (</a:t>
            </a:r>
            <a:r>
              <a:rPr lang="en-US" i="1" dirty="0">
                <a:effectLst/>
              </a:rPr>
              <a:t>Dunkleosteus</a:t>
            </a:r>
            <a:r>
              <a:rPr lang="en-US" dirty="0"/>
              <a:t> sp.), is characterized by the presence of a cranium, mandible, and other facial bones.</a:t>
            </a:r>
            <a:br>
              <a:rPr lang="en-US" dirty="0"/>
            </a:b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23</a:t>
            </a:fld>
            <a:endParaRPr lang="en-US" dirty="0"/>
          </a:p>
        </p:txBody>
      </p:sp>
    </p:spTree>
    <p:extLst>
      <p:ext uri="{BB962C8B-B14F-4D97-AF65-F5344CB8AC3E}">
        <p14:creationId xmlns:p14="http://schemas.microsoft.com/office/powerpoint/2010/main" val="3718388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D54B981F-F4C3-CC8F-E3F6-6FB509BADBD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6" name="Picture 5">
            <a:extLst>
              <a:ext uri="{FF2B5EF4-FFF2-40B4-BE49-F238E27FC236}">
                <a16:creationId xmlns:a16="http://schemas.microsoft.com/office/drawing/2014/main" id="{BCD6844B-E835-2CD7-3866-AEFE0EB83FA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8C92FDB-8D9D-F841-5EBB-596AD8FDA4B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C0F34D-17C5-BE68-4B28-4086EFA4A4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74768" y="1658652"/>
            <a:ext cx="8437595" cy="1481456"/>
          </a:xfrm>
          <a:prstGeom prst="rect">
            <a:avLst/>
          </a:prstGeom>
        </p:spPr>
      </p:pic>
      <p:pic>
        <p:nvPicPr>
          <p:cNvPr id="11" name="Picture 10">
            <a:extLst>
              <a:ext uri="{FF2B5EF4-FFF2-40B4-BE49-F238E27FC236}">
                <a16:creationId xmlns:a16="http://schemas.microsoft.com/office/drawing/2014/main" id="{D40D1570-057F-206B-8EA3-43AE8491A184}"/>
              </a:ext>
            </a:extLst>
          </p:cNvPr>
          <p:cNvPicPr>
            <a:picLocks noChangeAspect="1"/>
          </p:cNvPicPr>
          <p:nvPr userDrawn="1"/>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FD40B51-B379-FF4D-0D15-88BD3CF45E8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9A4F2A4-CE67-64D2-269E-45580F7DDFB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BF8EC7CE-3F42-8073-BECD-BC8BE8B0F5C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8E0F4CE-C922-4624-E229-63694A27574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1E4B6D3-899D-C002-D2C6-2046A13CED5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2E7D0E8-98A7-058C-2DB9-30C329B29E7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87D3B9D-28E8-D006-FD9F-3195509029C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29.1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Chordates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Characteristics of Chordata</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pPr marL="0" indent="0">
              <a:buNone/>
            </a:pPr>
            <a:r>
              <a:rPr lang="en-US" b="1" dirty="0"/>
              <a:t>Notochord</a:t>
            </a:r>
            <a:r>
              <a:rPr lang="en-US" dirty="0"/>
              <a:t>: flexible, rod-shaped support structure that is found in the embryonic stage of all chordates and in the adult stage of some chordates</a:t>
            </a:r>
          </a:p>
          <a:p>
            <a:r>
              <a:rPr lang="en-US" dirty="0"/>
              <a:t>Strengthened with glycoproteins similar to cartilage and covered with collagenous sheath</a:t>
            </a:r>
          </a:p>
          <a:p>
            <a:r>
              <a:rPr lang="en-US" dirty="0"/>
              <a:t>Located between digestive tube and nerve cord</a:t>
            </a:r>
          </a:p>
          <a:p>
            <a:r>
              <a:rPr lang="en-US" dirty="0"/>
              <a:t>Provides rigid skeletal support and flexible location for attachment of axial muscles</a:t>
            </a:r>
          </a:p>
          <a:p>
            <a:r>
              <a:rPr lang="en-US" dirty="0"/>
              <a:t>In some, it acts as primary axial support of body throughout lifetime</a:t>
            </a:r>
          </a:p>
          <a:p>
            <a:r>
              <a:rPr lang="en-US" dirty="0"/>
              <a:t>In vertebrates, only present during embryonic development to induce development of neural tube (hollow structure from which the brain and spinal cord form) and support developing embryonic body</a:t>
            </a:r>
          </a:p>
          <a:p>
            <a:pPr lvl="1"/>
            <a:r>
              <a:rPr lang="en-US" sz="3200" dirty="0"/>
              <a:t>Replaced by vertebral column</a:t>
            </a:r>
          </a:p>
        </p:txBody>
      </p:sp>
    </p:spTree>
    <p:extLst>
      <p:ext uri="{BB962C8B-B14F-4D97-AF65-F5344CB8AC3E}">
        <p14:creationId xmlns:p14="http://schemas.microsoft.com/office/powerpoint/2010/main" val="3804089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Characteristics of Chordata</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pPr>
            <a:r>
              <a:rPr lang="en-US" b="1" dirty="0"/>
              <a:t>Dorsal hollow nerve cord</a:t>
            </a:r>
            <a:r>
              <a:rPr lang="en-US" dirty="0"/>
              <a:t>: hollow, tubular structure derived from ectoderm, which is located dorsal to the notochord in chordates</a:t>
            </a:r>
          </a:p>
          <a:p>
            <a:r>
              <a:rPr lang="en-US" dirty="0"/>
              <a:t>Derived from ectoderm that rolls into hollow tube during development</a:t>
            </a:r>
          </a:p>
          <a:p>
            <a:r>
              <a:rPr lang="en-US" dirty="0"/>
              <a:t>Develops into brain and spinal cord in vertebrates, which comprise central nervous system</a:t>
            </a:r>
          </a:p>
          <a:p>
            <a:pPr lvl="1"/>
            <a:r>
              <a:rPr lang="en-US" dirty="0"/>
              <a:t>Peripheral nervous system includes peripheral nerves (including cranial nerves) lying outside of brain and spinal cord</a:t>
            </a:r>
          </a:p>
          <a:p>
            <a:pPr lvl="1"/>
            <a:r>
              <a:rPr lang="en-US" dirty="0"/>
              <a:t>Protostome animal phyla have solid nerve cords located ventrally and/or laterally to gut</a:t>
            </a:r>
          </a:p>
        </p:txBody>
      </p:sp>
    </p:spTree>
    <p:extLst>
      <p:ext uri="{BB962C8B-B14F-4D97-AF65-F5344CB8AC3E}">
        <p14:creationId xmlns:p14="http://schemas.microsoft.com/office/powerpoint/2010/main" val="2886171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Characteristics of Chordata</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pPr>
            <a:r>
              <a:rPr lang="en-US" b="1" dirty="0"/>
              <a:t>Pharyngeal slit</a:t>
            </a:r>
            <a:r>
              <a:rPr lang="en-US" dirty="0"/>
              <a:t>: opening in pharynx (region just posterior to mouth) that extends to outside environment</a:t>
            </a:r>
          </a:p>
          <a:p>
            <a:r>
              <a:rPr lang="en-US" dirty="0"/>
              <a:t>In aquatic environments, slits allow for exit of water that enters mouth during feeding</a:t>
            </a:r>
          </a:p>
          <a:p>
            <a:r>
              <a:rPr lang="en-US" dirty="0"/>
              <a:t>Some invertebrate chordates use slits to filter food out of water that enters mouth</a:t>
            </a:r>
          </a:p>
          <a:p>
            <a:r>
              <a:rPr lang="en-US" dirty="0"/>
              <a:t>In vertebrate fishes, slits modified into gill supports</a:t>
            </a:r>
          </a:p>
          <a:p>
            <a:r>
              <a:rPr lang="en-US" dirty="0"/>
              <a:t>In jawed fishes, slits modified into jaw supports</a:t>
            </a:r>
          </a:p>
          <a:p>
            <a:r>
              <a:rPr lang="en-US" dirty="0"/>
              <a:t>In tetrapods (land vertebrates), slits highly modified into components of ear, tonsils, and thymus glands</a:t>
            </a:r>
          </a:p>
          <a:p>
            <a:r>
              <a:rPr lang="en-US" dirty="0"/>
              <a:t>In other vertebrates, pharyngeal arches (derived from all three germ layers) forms oral jaw from first pharyngeal arch, and second arch becomes hyoid and jaw support</a:t>
            </a:r>
          </a:p>
        </p:txBody>
      </p:sp>
    </p:spTree>
    <p:extLst>
      <p:ext uri="{BB962C8B-B14F-4D97-AF65-F5344CB8AC3E}">
        <p14:creationId xmlns:p14="http://schemas.microsoft.com/office/powerpoint/2010/main" val="1942514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Characteristics of Chordata</a:t>
            </a:r>
            <a:r>
              <a:rPr lang="en-US" sz="1400" baseline="-25000" dirty="0"/>
              <a:t>5</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b="1" dirty="0"/>
              <a:t>Endostyle</a:t>
            </a:r>
            <a:r>
              <a:rPr lang="en-US" dirty="0"/>
              <a:t>: a longitudinal, ciliated groove on the floor of the pharynx that produces mucus to gather food particles to assist in filter feeding</a:t>
            </a:r>
          </a:p>
          <a:p>
            <a:pPr lvl="1"/>
            <a:r>
              <a:rPr lang="en-US" dirty="0"/>
              <a:t>Food particles trapped in mucus move along endostyle toward gut</a:t>
            </a:r>
          </a:p>
          <a:p>
            <a:pPr lvl="1"/>
            <a:r>
              <a:rPr lang="en-US" dirty="0"/>
              <a:t>Produces substances like thyroid hormones and homologous to thyroid gland in vertebrates</a:t>
            </a:r>
          </a:p>
          <a:p>
            <a:pPr lvl="1"/>
            <a:r>
              <a:rPr lang="en-US" dirty="0"/>
              <a:t>In vertebrates, thyroid hormones produced by thyroid gland regulate metabolism, growth, and development</a:t>
            </a:r>
          </a:p>
          <a:p>
            <a:r>
              <a:rPr lang="en-US" b="1" dirty="0"/>
              <a:t>Postanal tail</a:t>
            </a:r>
            <a:r>
              <a:rPr lang="en-US" dirty="0"/>
              <a:t>: muscular, posterior elongation of the body extending beyond the anus in chordates</a:t>
            </a:r>
          </a:p>
          <a:p>
            <a:pPr lvl="1"/>
            <a:r>
              <a:rPr lang="en-US" dirty="0"/>
              <a:t>Contains skeletal elements and muscles, which provide source of locomotion in aquatic species (e.g., fishes)</a:t>
            </a:r>
          </a:p>
          <a:p>
            <a:pPr lvl="1"/>
            <a:r>
              <a:rPr lang="en-US" dirty="0"/>
              <a:t>In some terrestrial vertebrates, tail also helps with balance, courting, and danger signaling</a:t>
            </a:r>
          </a:p>
          <a:p>
            <a:pPr lvl="1"/>
            <a:r>
              <a:rPr lang="en-US" dirty="0"/>
              <a:t>In humans and other great apes, tail reduced to vestigial coccyx ("tail bone") and aids in balance during sitting</a:t>
            </a:r>
          </a:p>
        </p:txBody>
      </p:sp>
    </p:spTree>
    <p:extLst>
      <p:ext uri="{BB962C8B-B14F-4D97-AF65-F5344CB8AC3E}">
        <p14:creationId xmlns:p14="http://schemas.microsoft.com/office/powerpoint/2010/main" val="2186453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29.1 Figure 3</a:t>
            </a:r>
            <a:endParaRPr lang="en-US" sz="3200" dirty="0">
              <a:solidFill>
                <a:schemeClr val="accent1"/>
              </a:solidFill>
            </a:endParaRPr>
          </a:p>
        </p:txBody>
      </p:sp>
      <p:sp>
        <p:nvSpPr>
          <p:cNvPr id="6" name="Photo Credit 1">
            <a:extLst>
              <a:ext uri="{FF2B5EF4-FFF2-40B4-BE49-F238E27FC236}">
                <a16:creationId xmlns:a16="http://schemas.microsoft.com/office/drawing/2014/main" id="{C037F24F-ADA7-333F-6FE4-C1CF83C82822}"/>
              </a:ext>
            </a:extLst>
          </p:cNvPr>
          <p:cNvSpPr txBox="1"/>
          <p:nvPr/>
        </p:nvSpPr>
        <p:spPr>
          <a:xfrm>
            <a:off x="2286000" y="5291738"/>
            <a:ext cx="4572000" cy="215444"/>
          </a:xfrm>
          <a:prstGeom prst="rect">
            <a:avLst/>
          </a:prstGeom>
          <a:noFill/>
        </p:spPr>
        <p:txBody>
          <a:bodyPr wrap="square">
            <a:spAutoFit/>
          </a:bodyPr>
          <a:lstStyle/>
          <a:p>
            <a:pPr algn="ctr"/>
            <a:r>
              <a:rPr lang="en-US" sz="800" dirty="0"/>
              <a:t>CNX OpenStax on Wikimedia Commons. "Characteristics of chordates."</a:t>
            </a:r>
          </a:p>
        </p:txBody>
      </p:sp>
      <p:pic>
        <p:nvPicPr>
          <p:cNvPr id="2" name="Content Placeholder 6" descr="The illustration shows a fish-shaped chordate. A long, thin dorsal hollow nerve cord runs the length of the chordate, along the top. Immediately beneath the nerve cord is a notochord that also runs the length of the organism. Beneath the notochord, pharyngeal slits cut diagonally into tissue toward the front of the organism. A postanal tail occurs at the rear.">
            <a:extLst>
              <a:ext uri="{FF2B5EF4-FFF2-40B4-BE49-F238E27FC236}">
                <a16:creationId xmlns:a16="http://schemas.microsoft.com/office/drawing/2014/main" id="{0056284C-ACBA-399F-9FB7-EDE06E793E0E}"/>
              </a:ext>
            </a:extLst>
          </p:cNvPr>
          <p:cNvPicPr>
            <a:picLocks noGrp="1" noChangeAspect="1"/>
          </p:cNvPicPr>
          <p:nvPr>
            <p:ph idx="1"/>
          </p:nvPr>
        </p:nvPicPr>
        <p:blipFill>
          <a:blip r:embed="rId3"/>
          <a:srcRect l="1852" t="5048" b="18001"/>
          <a:stretch/>
        </p:blipFill>
        <p:spPr>
          <a:xfrm>
            <a:off x="285921" y="1219200"/>
            <a:ext cx="8572157" cy="3733800"/>
          </a:xfrm>
        </p:spPr>
      </p:pic>
    </p:spTree>
    <p:extLst>
      <p:ext uri="{BB962C8B-B14F-4D97-AF65-F5344CB8AC3E}">
        <p14:creationId xmlns:p14="http://schemas.microsoft.com/office/powerpoint/2010/main" val="3968019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Chordates and the Evolution of Vertebrates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Two clades of invertebrate chordates:</a:t>
            </a:r>
          </a:p>
          <a:p>
            <a:pPr lvl="1"/>
            <a:r>
              <a:rPr lang="en-US" dirty="0"/>
              <a:t>Cephalochordata</a:t>
            </a:r>
          </a:p>
          <a:p>
            <a:pPr lvl="1"/>
            <a:r>
              <a:rPr lang="en-US" dirty="0"/>
              <a:t>Urochordata</a:t>
            </a:r>
          </a:p>
          <a:p>
            <a:r>
              <a:rPr lang="en-US" dirty="0"/>
              <a:t>Members possess the five features of chordates at some point during development</a:t>
            </a:r>
            <a:endParaRPr lang="en-US" dirty="0">
              <a:solidFill>
                <a:srgbClr val="0000FF"/>
              </a:solidFill>
            </a:endParaRPr>
          </a:p>
        </p:txBody>
      </p:sp>
    </p:spTree>
    <p:extLst>
      <p:ext uri="{BB962C8B-B14F-4D97-AF65-F5344CB8AC3E}">
        <p14:creationId xmlns:p14="http://schemas.microsoft.com/office/powerpoint/2010/main" val="279384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Cephalochordata</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905007"/>
          </a:xfrm>
          <a:prstGeom prst="rect">
            <a:avLst/>
          </a:prstGeom>
        </p:spPr>
        <p:txBody>
          <a:bodyPr>
            <a:normAutofit fontScale="62500" lnSpcReduction="20000"/>
          </a:bodyPr>
          <a:lstStyle/>
          <a:p>
            <a:r>
              <a:rPr lang="en-US" b="1" dirty="0"/>
              <a:t>Cephalochordata</a:t>
            </a:r>
            <a:r>
              <a:rPr lang="en-US" dirty="0"/>
              <a:t>: chordate clade whose members possess a notochord, a dorsal hollow nerve cord, pharyngeal slits, an endostyle, and a postanal tail in the adult stage</a:t>
            </a:r>
          </a:p>
          <a:p>
            <a:r>
              <a:rPr lang="en-US" dirty="0"/>
              <a:t>Notochord extends into head, which gives subphylum its name</a:t>
            </a:r>
          </a:p>
          <a:p>
            <a:r>
              <a:rPr lang="en-US" dirty="0"/>
              <a:t>No well-defined brain</a:t>
            </a:r>
          </a:p>
          <a:p>
            <a:r>
              <a:rPr lang="en-US" dirty="0"/>
              <a:t>Nervous system centered around hollow nerve cord lying above notochord</a:t>
            </a:r>
          </a:p>
          <a:p>
            <a:r>
              <a:rPr lang="en-US" dirty="0"/>
              <a:t>Extinct members include </a:t>
            </a:r>
            <a:r>
              <a:rPr lang="en-US" i="1" dirty="0"/>
              <a:t>Pikaia</a:t>
            </a:r>
            <a:r>
              <a:rPr lang="en-US" dirty="0"/>
              <a:t>, oldest known cephalochordate</a:t>
            </a:r>
          </a:p>
          <a:p>
            <a:pPr lvl="1"/>
            <a:r>
              <a:rPr lang="en-US" dirty="0"/>
              <a:t>Preserved fossils recovered from Burgess Shale in Canada and date to middle of Cambrian Period (more than 500 million years old)</a:t>
            </a:r>
          </a:p>
          <a:p>
            <a:pPr lvl="1"/>
            <a:r>
              <a:rPr lang="en-US" dirty="0"/>
              <a:t>Anatomy resembles extant lancelet in genus </a:t>
            </a:r>
            <a:r>
              <a:rPr lang="en-US" i="1" dirty="0"/>
              <a:t>Branchiostoma</a:t>
            </a:r>
            <a:endParaRPr lang="en-US" dirty="0"/>
          </a:p>
        </p:txBody>
      </p:sp>
      <p:sp>
        <p:nvSpPr>
          <p:cNvPr id="4" name="Caption 1">
            <a:extLst>
              <a:ext uri="{FF2B5EF4-FFF2-40B4-BE49-F238E27FC236}">
                <a16:creationId xmlns:a16="http://schemas.microsoft.com/office/drawing/2014/main" id="{68FD73E7-425C-58EF-8FB0-263C016F14DF}"/>
              </a:ext>
              <a:ext uri="{C183D7F6-B498-43B3-948B-1728B52AA6E4}">
                <adec:decorative xmlns:adec="http://schemas.microsoft.com/office/drawing/2017/decorative" val="0"/>
              </a:ext>
            </a:extLst>
          </p:cNvPr>
          <p:cNvSpPr txBox="1"/>
          <p:nvPr/>
        </p:nvSpPr>
        <p:spPr>
          <a:xfrm>
            <a:off x="1816225" y="4626928"/>
            <a:ext cx="2864427" cy="1169551"/>
          </a:xfrm>
          <a:prstGeom prst="rect">
            <a:avLst/>
          </a:prstGeom>
          <a:noFill/>
        </p:spPr>
        <p:txBody>
          <a:bodyPr wrap="square" rtlCol="0">
            <a:spAutoFit/>
          </a:bodyPr>
          <a:lstStyle/>
          <a:p>
            <a:r>
              <a:rPr lang="en-US" sz="1400" b="1" dirty="0"/>
              <a:t>29.1 Figure 4: </a:t>
            </a:r>
            <a:r>
              <a:rPr lang="en-US" sz="1400" dirty="0"/>
              <a:t>This is a rendering of a </a:t>
            </a:r>
            <a:r>
              <a:rPr lang="en-US" sz="1400" i="1" dirty="0"/>
              <a:t>Pikaia</a:t>
            </a:r>
            <a:r>
              <a:rPr lang="en-US" sz="1400" dirty="0"/>
              <a:t>, the oldest known cephalochordate. It was believed to be prevalent in marine environments approximately 500 MYA.</a:t>
            </a:r>
          </a:p>
        </p:txBody>
      </p:sp>
      <p:sp>
        <p:nvSpPr>
          <p:cNvPr id="5" name="Photo Credit 1">
            <a:extLst>
              <a:ext uri="{FF2B5EF4-FFF2-40B4-BE49-F238E27FC236}">
                <a16:creationId xmlns:a16="http://schemas.microsoft.com/office/drawing/2014/main" id="{BC0DA499-6970-AF94-B806-EB395543D5A9}"/>
              </a:ext>
            </a:extLst>
          </p:cNvPr>
          <p:cNvSpPr txBox="1"/>
          <p:nvPr/>
        </p:nvSpPr>
        <p:spPr>
          <a:xfrm>
            <a:off x="1015501" y="5767382"/>
            <a:ext cx="4572000" cy="215444"/>
          </a:xfrm>
          <a:prstGeom prst="rect">
            <a:avLst/>
          </a:prstGeom>
          <a:noFill/>
        </p:spPr>
        <p:txBody>
          <a:bodyPr wrap="square">
            <a:spAutoFit/>
          </a:bodyPr>
          <a:lstStyle/>
          <a:p>
            <a:pPr algn="ctr"/>
            <a:r>
              <a:rPr lang="en-US" sz="800" dirty="0"/>
              <a:t>Citron on Wikimedia Commons. "</a:t>
            </a:r>
            <a:r>
              <a:rPr lang="en-US" sz="800" i="1" dirty="0"/>
              <a:t>Pikaia</a:t>
            </a:r>
            <a:r>
              <a:rPr lang="en-US" sz="800" dirty="0"/>
              <a:t>."</a:t>
            </a:r>
          </a:p>
        </p:txBody>
      </p:sp>
      <p:pic>
        <p:nvPicPr>
          <p:cNvPr id="2" name="Content Placeholder 6" descr="A rendering of Pikaia, which resembles a flatworm">
            <a:extLst>
              <a:ext uri="{FF2B5EF4-FFF2-40B4-BE49-F238E27FC236}">
                <a16:creationId xmlns:a16="http://schemas.microsoft.com/office/drawing/2014/main" id="{32FD14C5-1885-3072-CB9D-99E137EB0FD6}"/>
              </a:ext>
            </a:extLst>
          </p:cNvPr>
          <p:cNvPicPr>
            <a:picLocks noChangeAspect="1"/>
          </p:cNvPicPr>
          <p:nvPr/>
        </p:nvPicPr>
        <p:blipFill>
          <a:blip r:embed="rId2"/>
          <a:srcRect t="7013" b="5986"/>
          <a:stretch/>
        </p:blipFill>
        <p:spPr>
          <a:xfrm>
            <a:off x="4680652" y="3870456"/>
            <a:ext cx="4158548" cy="2060328"/>
          </a:xfrm>
          <a:prstGeom prst="rect">
            <a:avLst/>
          </a:prstGeom>
        </p:spPr>
      </p:pic>
    </p:spTree>
    <p:extLst>
      <p:ext uri="{BB962C8B-B14F-4D97-AF65-F5344CB8AC3E}">
        <p14:creationId xmlns:p14="http://schemas.microsoft.com/office/powerpoint/2010/main" val="2972763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Cephalochordata</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sz="2000" b="1" dirty="0"/>
              <a:t>Lancelet</a:t>
            </a:r>
            <a:r>
              <a:rPr lang="en-US" sz="2000" dirty="0"/>
              <a:t>: member of Cephalochordata; named for its bladelike shape</a:t>
            </a:r>
          </a:p>
          <a:p>
            <a:pPr lvl="1"/>
            <a:r>
              <a:rPr lang="en-US" sz="2000" dirty="0"/>
              <a:t>Few centimeters long</a:t>
            </a:r>
          </a:p>
          <a:p>
            <a:pPr lvl="1"/>
            <a:r>
              <a:rPr lang="en-US" sz="2000" dirty="0"/>
              <a:t>Usually found buried in sand at bottom of warm temperate and tropical seas</a:t>
            </a:r>
          </a:p>
          <a:p>
            <a:r>
              <a:rPr lang="en-US" sz="2000" dirty="0"/>
              <a:t>Suspension feeders</a:t>
            </a:r>
          </a:p>
          <a:p>
            <a:pPr lvl="1"/>
            <a:r>
              <a:rPr lang="en-US" sz="2000" dirty="0"/>
              <a:t>Water current created by cilia in mouth and filtered through oral tentacles </a:t>
            </a:r>
          </a:p>
          <a:p>
            <a:pPr lvl="1"/>
            <a:r>
              <a:rPr lang="en-US" sz="2000" dirty="0"/>
              <a:t>Water from mouth enters pharyngeal slits, which filter out food particles</a:t>
            </a:r>
          </a:p>
          <a:p>
            <a:pPr lvl="1"/>
            <a:r>
              <a:rPr lang="en-US" sz="2000" dirty="0"/>
              <a:t>Filtered water collects in gill chamber called an atrium and exits through atriopore</a:t>
            </a:r>
          </a:p>
          <a:p>
            <a:pPr lvl="1"/>
            <a:r>
              <a:rPr lang="en-US" sz="2000" dirty="0"/>
              <a:t>Trapped food particles caught in stream of mucus produced by endostyle in ventral ciliated fold (or groove) of pharynx and carried to gut</a:t>
            </a:r>
          </a:p>
          <a:p>
            <a:r>
              <a:rPr lang="en-US" sz="2000" dirty="0"/>
              <a:t>Most gas exchange occurs across body surface</a:t>
            </a:r>
          </a:p>
          <a:p>
            <a:r>
              <a:rPr lang="en-US" sz="2000" dirty="0"/>
              <a:t>Sexes separate</a:t>
            </a:r>
          </a:p>
          <a:p>
            <a:r>
              <a:rPr lang="en-US" sz="2000" dirty="0"/>
              <a:t>Gametes released into water through atriopore for external fertilization</a:t>
            </a:r>
            <a:endParaRPr lang="en-US" sz="2000" dirty="0">
              <a:solidFill>
                <a:srgbClr val="0000FF"/>
              </a:solidFill>
            </a:endParaRPr>
          </a:p>
        </p:txBody>
      </p:sp>
    </p:spTree>
    <p:extLst>
      <p:ext uri="{BB962C8B-B14F-4D97-AF65-F5344CB8AC3E}">
        <p14:creationId xmlns:p14="http://schemas.microsoft.com/office/powerpoint/2010/main" val="1568031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29.1 Figure 5</a:t>
            </a:r>
            <a:endParaRPr lang="en-US" sz="3200" dirty="0">
              <a:solidFill>
                <a:schemeClr val="accent1"/>
              </a:solidFill>
            </a:endParaRPr>
          </a:p>
        </p:txBody>
      </p:sp>
      <p:sp>
        <p:nvSpPr>
          <p:cNvPr id="6" name="Photo Credit 1">
            <a:extLst>
              <a:ext uri="{FF2B5EF4-FFF2-40B4-BE49-F238E27FC236}">
                <a16:creationId xmlns:a16="http://schemas.microsoft.com/office/drawing/2014/main" id="{5A6F11A4-8F60-9DCE-6FD3-81AF8F54C880}"/>
              </a:ext>
            </a:extLst>
          </p:cNvPr>
          <p:cNvSpPr txBox="1"/>
          <p:nvPr/>
        </p:nvSpPr>
        <p:spPr>
          <a:xfrm>
            <a:off x="2286000" y="5810250"/>
            <a:ext cx="4572000" cy="215444"/>
          </a:xfrm>
          <a:prstGeom prst="rect">
            <a:avLst/>
          </a:prstGeom>
          <a:noFill/>
        </p:spPr>
        <p:txBody>
          <a:bodyPr wrap="square">
            <a:spAutoFit/>
          </a:bodyPr>
          <a:lstStyle/>
          <a:p>
            <a:pPr algn="ctr"/>
            <a:r>
              <a:rPr lang="en-US" sz="800" dirty="0"/>
              <a:t>CNX OpenStax on Wikimedia Commons. "Lancelet anatomy."</a:t>
            </a:r>
          </a:p>
        </p:txBody>
      </p:sp>
      <p:pic>
        <p:nvPicPr>
          <p:cNvPr id="2" name="Content Placeholder 6" descr="The illustration shows a lancelet with a head protruding from the sand and the rest of the body buried. On the head, tentacles surround the mouth. The mouth leads to a digestive tract. The anus is just before the postanal tail. The pharyngeal slits are next to the atrium, which empties into the atriopore. The body has segmented muscles running along it from top to bottom.">
            <a:extLst>
              <a:ext uri="{FF2B5EF4-FFF2-40B4-BE49-F238E27FC236}">
                <a16:creationId xmlns:a16="http://schemas.microsoft.com/office/drawing/2014/main" id="{9AF910BB-7C6A-DF82-24F7-76327DDD7998}"/>
              </a:ext>
            </a:extLst>
          </p:cNvPr>
          <p:cNvPicPr>
            <a:picLocks noGrp="1" noChangeAspect="1"/>
          </p:cNvPicPr>
          <p:nvPr>
            <p:ph idx="1"/>
          </p:nvPr>
        </p:nvPicPr>
        <p:blipFill>
          <a:blip r:embed="rId3"/>
          <a:srcRect t="3681" b="4653"/>
          <a:stretch/>
        </p:blipFill>
        <p:spPr>
          <a:xfrm>
            <a:off x="2057400" y="1047749"/>
            <a:ext cx="5029200" cy="4762501"/>
          </a:xfrm>
        </p:spPr>
      </p:pic>
    </p:spTree>
    <p:extLst>
      <p:ext uri="{BB962C8B-B14F-4D97-AF65-F5344CB8AC3E}">
        <p14:creationId xmlns:p14="http://schemas.microsoft.com/office/powerpoint/2010/main" val="3728747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Urochordata</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b="1" dirty="0"/>
              <a:t>Urochordata</a:t>
            </a:r>
            <a:r>
              <a:rPr lang="en-US" dirty="0"/>
              <a:t>: clade composed of tunicates</a:t>
            </a:r>
          </a:p>
          <a:p>
            <a:r>
              <a:rPr lang="en-US" dirty="0"/>
              <a:t>Approximately 3,000 species</a:t>
            </a:r>
          </a:p>
          <a:p>
            <a:r>
              <a:rPr lang="en-US" b="1" dirty="0"/>
              <a:t>Tunicate</a:t>
            </a:r>
            <a:r>
              <a:rPr lang="en-US" dirty="0"/>
              <a:t>: sessile chordate that is a member of Urochordata</a:t>
            </a:r>
          </a:p>
          <a:p>
            <a:pPr lvl="1"/>
            <a:r>
              <a:rPr lang="en-US" dirty="0"/>
              <a:t>Name derived from cellulose-like carbohydrate material called tunic that covers outer body of tunicates</a:t>
            </a:r>
          </a:p>
          <a:p>
            <a:pPr lvl="1"/>
            <a:r>
              <a:rPr lang="en-US" dirty="0"/>
              <a:t>Classified as chordates, but adults do not have notochord, dorsal hollow nerve cord, or postanal tail</a:t>
            </a:r>
          </a:p>
          <a:p>
            <a:pPr lvl="2"/>
            <a:r>
              <a:rPr lang="en-US" sz="2600" dirty="0"/>
              <a:t>Do have pharyngeal slits and endostyle</a:t>
            </a:r>
          </a:p>
          <a:p>
            <a:pPr lvl="2"/>
            <a:r>
              <a:rPr lang="en-US" sz="2600" dirty="0"/>
              <a:t>Larval form has all five structures</a:t>
            </a:r>
          </a:p>
          <a:p>
            <a:pPr lvl="1"/>
            <a:r>
              <a:rPr lang="en-US" dirty="0"/>
              <a:t>Most are hermaphrodites</a:t>
            </a:r>
          </a:p>
          <a:p>
            <a:pPr lvl="2"/>
            <a:r>
              <a:rPr lang="en-US" sz="2600" dirty="0"/>
              <a:t>Larvae hatch from eggs inside adult</a:t>
            </a:r>
          </a:p>
          <a:p>
            <a:pPr lvl="2"/>
            <a:r>
              <a:rPr lang="en-US" sz="2600" dirty="0"/>
              <a:t>After hatching, larva (possessing all five chordate features) swims until it finds suitable surface to attach to, usually dark or shaded location</a:t>
            </a:r>
          </a:p>
          <a:p>
            <a:pPr lvl="2"/>
            <a:r>
              <a:rPr lang="en-US" sz="2600" dirty="0"/>
              <a:t>Then attaches via head to surface and undergoes metamorphosis into adult form, when notochord, nerve cord, and tail disappears (pharyngeal gill slits and endostyle remain)</a:t>
            </a:r>
          </a:p>
        </p:txBody>
      </p:sp>
    </p:spTree>
    <p:extLst>
      <p:ext uri="{BB962C8B-B14F-4D97-AF65-F5344CB8AC3E}">
        <p14:creationId xmlns:p14="http://schemas.microsoft.com/office/powerpoint/2010/main" val="2479968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2850011"/>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developmental fate of the notochord in vertebrates.</a:t>
            </a:r>
          </a:p>
          <a:p>
            <a:pPr marL="457200" indent="-457200">
              <a:buFont typeface="Arial" panose="020B0604020202020204" pitchFamily="34" charset="0"/>
              <a:buChar char="•"/>
              <a:tabLst>
                <a:tab pos="457200" algn="l"/>
              </a:tabLst>
            </a:pPr>
            <a:r>
              <a:rPr lang="en-US" b="1" i="0" dirty="0"/>
              <a:t>Describe</a:t>
            </a:r>
            <a:r>
              <a:rPr lang="en-US" i="0" dirty="0"/>
              <a:t> the distinguishing characteristics of chordates.</a:t>
            </a:r>
          </a:p>
          <a:p>
            <a:pPr marL="457200" indent="-457200">
              <a:buFont typeface="Arial" panose="020B0604020202020204" pitchFamily="34" charset="0"/>
              <a:buChar char="•"/>
              <a:tabLst>
                <a:tab pos="457200" algn="l"/>
              </a:tabLst>
            </a:pPr>
            <a:r>
              <a:rPr lang="en-US" b="1" i="0" dirty="0"/>
              <a:t>Identify</a:t>
            </a:r>
            <a:r>
              <a:rPr lang="en-US" i="0" dirty="0"/>
              <a:t> the derived characteristics of craniates that set them apart from other chordates.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29.1 Figure 6</a:t>
            </a:r>
            <a:endParaRPr lang="en-US" sz="3200" dirty="0">
              <a:solidFill>
                <a:schemeClr val="accent1"/>
              </a:solidFill>
            </a:endParaRPr>
          </a:p>
        </p:txBody>
      </p:sp>
      <p:pic>
        <p:nvPicPr>
          <p:cNvPr id="3" name="Picture 2" descr="Three images of tunicates. Image (a) shows tunicates, which are spongelike in appearance and have holes along the surface. Image (b) shows the tunicate larval stage, which resembles a tadpole, with a postanal tail at the narrow end. A dorsal hollow nerve cord runs along the upper back, and a notochord runs beneath the nerve cord. The digestive tract starts with an oral siphon at the front of the animal connected to the stomach. Above the stomach is the atrial siphon. The pharyngeal slits, which are located in between the stomach and mouth, are connected to an atrial opening at the top of the body. Image (c) shows an adult tunicate, which resembles a tree stump anchored at the bottom. Water enters through an oral siphon at the top of the body and passes through the pharyngeal slits, where it is filtered. Water then exits through another opening at the side of the body. A heart, stomach, and gonad are tucked beneath the pharyngeal slit. The outer surface is called a tunic.">
            <a:extLst>
              <a:ext uri="{FF2B5EF4-FFF2-40B4-BE49-F238E27FC236}">
                <a16:creationId xmlns:a16="http://schemas.microsoft.com/office/drawing/2014/main" id="{7D78FF11-46AA-1344-ED4A-F6F2670F428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0650" b="7623"/>
          <a:stretch/>
        </p:blipFill>
        <p:spPr>
          <a:xfrm>
            <a:off x="152753" y="1752600"/>
            <a:ext cx="8838494" cy="2209806"/>
          </a:xfrm>
          <a:prstGeom prst="rect">
            <a:avLst/>
          </a:prstGeom>
        </p:spPr>
      </p:pic>
      <p:sp>
        <p:nvSpPr>
          <p:cNvPr id="6" name="Photo Credit 1">
            <a:extLst>
              <a:ext uri="{FF2B5EF4-FFF2-40B4-BE49-F238E27FC236}">
                <a16:creationId xmlns:a16="http://schemas.microsoft.com/office/drawing/2014/main" id="{D185EE89-9EEE-4B2C-7C0E-DE1B1E97E867}"/>
              </a:ext>
            </a:extLst>
          </p:cNvPr>
          <p:cNvSpPr txBox="1"/>
          <p:nvPr/>
        </p:nvSpPr>
        <p:spPr>
          <a:xfrm>
            <a:off x="2057400" y="4191000"/>
            <a:ext cx="5029200" cy="461665"/>
          </a:xfrm>
          <a:prstGeom prst="rect">
            <a:avLst/>
          </a:prstGeom>
          <a:noFill/>
        </p:spPr>
        <p:txBody>
          <a:bodyPr wrap="square">
            <a:spAutoFit/>
          </a:bodyPr>
          <a:lstStyle/>
          <a:p>
            <a:pPr algn="ctr"/>
            <a:r>
              <a:rPr lang="en-US" sz="800" dirty="0"/>
              <a:t>U.S. Geological Survey/photo by Dann Blackwood (USGS) on Wikimedia Commons. "</a:t>
            </a:r>
            <a:r>
              <a:rPr lang="en-US" sz="800" i="1" dirty="0"/>
              <a:t>Botrylloides violaceus</a:t>
            </a:r>
            <a:r>
              <a:rPr lang="en-US" sz="800" dirty="0"/>
              <a:t>."</a:t>
            </a:r>
          </a:p>
          <a:p>
            <a:pPr algn="ctr"/>
            <a:r>
              <a:rPr lang="en-US" sz="800" dirty="0"/>
              <a:t>OpenStax on Wikimedia Commons. "Tunicate larva anatomy."</a:t>
            </a:r>
          </a:p>
          <a:p>
            <a:pPr algn="ctr"/>
            <a:r>
              <a:rPr lang="en-US" sz="800" dirty="0"/>
              <a:t>OpenStax on Wikimedia Commons. "Tunicate adult anatomy."</a:t>
            </a:r>
          </a:p>
        </p:txBody>
      </p:sp>
    </p:spTree>
    <p:extLst>
      <p:ext uri="{BB962C8B-B14F-4D97-AF65-F5344CB8AC3E}">
        <p14:creationId xmlns:p14="http://schemas.microsoft.com/office/powerpoint/2010/main" val="2896467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Urochordata</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5525" y="1097280"/>
            <a:ext cx="7315200" cy="3672840"/>
          </a:xfrm>
          <a:prstGeom prst="rect">
            <a:avLst/>
          </a:prstGeom>
        </p:spPr>
        <p:txBody>
          <a:bodyPr>
            <a:normAutofit fontScale="62500" lnSpcReduction="20000"/>
          </a:bodyPr>
          <a:lstStyle/>
          <a:p>
            <a:r>
              <a:rPr lang="en-US" dirty="0"/>
              <a:t>Adults may be either solitary or colonial forms</a:t>
            </a:r>
          </a:p>
          <a:p>
            <a:r>
              <a:rPr lang="en-US" dirty="0"/>
              <a:t>May reproduce by budding</a:t>
            </a:r>
          </a:p>
          <a:p>
            <a:r>
              <a:rPr lang="en-US" dirty="0"/>
              <a:t>Live sessile existence on ocean floor </a:t>
            </a:r>
          </a:p>
          <a:p>
            <a:r>
              <a:rPr lang="en-US" dirty="0"/>
              <a:t>Suspension feeders</a:t>
            </a:r>
          </a:p>
          <a:p>
            <a:pPr lvl="1"/>
            <a:r>
              <a:rPr lang="en-US" dirty="0"/>
              <a:t>However, chains of tunicates called salps (members of class Thaliacea) can swim while feeding, propelling themselves as they move water through pharyngeal slits</a:t>
            </a:r>
          </a:p>
          <a:p>
            <a:r>
              <a:rPr lang="en-US" dirty="0"/>
              <a:t>Primary food are plankton and detritus</a:t>
            </a:r>
          </a:p>
          <a:p>
            <a:pPr lvl="1"/>
            <a:r>
              <a:rPr lang="en-US" dirty="0"/>
              <a:t>Seawater enters body through oral siphon (incurrent siphon)</a:t>
            </a:r>
          </a:p>
          <a:p>
            <a:pPr lvl="1"/>
            <a:r>
              <a:rPr lang="en-US" dirty="0"/>
              <a:t>Suspended material filtered out of water by mucous net produced by endostyle and passed into intestine via action of cilia</a:t>
            </a:r>
          </a:p>
          <a:p>
            <a:pPr lvl="1"/>
            <a:r>
              <a:rPr lang="en-US" dirty="0"/>
              <a:t>Anus empties into atrial siphon (excurrent siphon), which expels wastes and water</a:t>
            </a:r>
          </a:p>
          <a:p>
            <a:r>
              <a:rPr lang="en-US" dirty="0"/>
              <a:t>Found in shallow ocean waters around the world</a:t>
            </a:r>
            <a:endParaRPr lang="en-US" dirty="0">
              <a:solidFill>
                <a:srgbClr val="0000FF"/>
              </a:solidFill>
            </a:endParaRPr>
          </a:p>
        </p:txBody>
      </p:sp>
      <p:sp>
        <p:nvSpPr>
          <p:cNvPr id="4" name="Caption 1">
            <a:extLst>
              <a:ext uri="{FF2B5EF4-FFF2-40B4-BE49-F238E27FC236}">
                <a16:creationId xmlns:a16="http://schemas.microsoft.com/office/drawing/2014/main" id="{2FDA1BDF-D759-FCEB-D02A-9EA866C35129}"/>
              </a:ext>
              <a:ext uri="{C183D7F6-B498-43B3-948B-1728B52AA6E4}">
                <adec:decorative xmlns:adec="http://schemas.microsoft.com/office/drawing/2017/decorative" val="0"/>
              </a:ext>
            </a:extLst>
          </p:cNvPr>
          <p:cNvSpPr txBox="1"/>
          <p:nvPr/>
        </p:nvSpPr>
        <p:spPr>
          <a:xfrm>
            <a:off x="1348408" y="5060721"/>
            <a:ext cx="4572000" cy="738664"/>
          </a:xfrm>
          <a:prstGeom prst="rect">
            <a:avLst/>
          </a:prstGeom>
          <a:noFill/>
        </p:spPr>
        <p:txBody>
          <a:bodyPr wrap="square" rtlCol="0">
            <a:spAutoFit/>
          </a:bodyPr>
          <a:lstStyle/>
          <a:p>
            <a:r>
              <a:rPr lang="en-US" sz="1400" b="1" dirty="0"/>
              <a:t>29.1 Figure 7: </a:t>
            </a:r>
            <a:r>
              <a:rPr lang="en-US" sz="1400" dirty="0"/>
              <a:t>These colonial tunicates feed on phytoplankton. Salps are sequential hermaphrodites, with younger female colonies fertilized by older male colonies.</a:t>
            </a:r>
          </a:p>
        </p:txBody>
      </p:sp>
      <p:sp>
        <p:nvSpPr>
          <p:cNvPr id="5" name="Photo Credit 1">
            <a:extLst>
              <a:ext uri="{FF2B5EF4-FFF2-40B4-BE49-F238E27FC236}">
                <a16:creationId xmlns:a16="http://schemas.microsoft.com/office/drawing/2014/main" id="{E6EA3474-60AA-5088-A54A-B258848D7118}"/>
              </a:ext>
            </a:extLst>
          </p:cNvPr>
          <p:cNvSpPr txBox="1"/>
          <p:nvPr/>
        </p:nvSpPr>
        <p:spPr>
          <a:xfrm>
            <a:off x="2209800" y="5831458"/>
            <a:ext cx="4572000" cy="215444"/>
          </a:xfrm>
          <a:prstGeom prst="rect">
            <a:avLst/>
          </a:prstGeom>
          <a:noFill/>
        </p:spPr>
        <p:txBody>
          <a:bodyPr wrap="square">
            <a:spAutoFit/>
          </a:bodyPr>
          <a:lstStyle/>
          <a:p>
            <a:pPr algn="ctr"/>
            <a:r>
              <a:rPr lang="en-US" sz="800" dirty="0"/>
              <a:t>Lars Plougmann on Wikimedia Commons. "Salps."</a:t>
            </a:r>
          </a:p>
        </p:txBody>
      </p:sp>
      <p:pic>
        <p:nvPicPr>
          <p:cNvPr id="2" name="Content Placeholder 6" descr="A photograph shows tunicates feeding side by side">
            <a:extLst>
              <a:ext uri="{FF2B5EF4-FFF2-40B4-BE49-F238E27FC236}">
                <a16:creationId xmlns:a16="http://schemas.microsoft.com/office/drawing/2014/main" id="{5342D6CE-EE55-CD91-78ED-71474DAAE579}"/>
              </a:ext>
            </a:extLst>
          </p:cNvPr>
          <p:cNvPicPr>
            <a:picLocks noChangeAspect="1"/>
          </p:cNvPicPr>
          <p:nvPr/>
        </p:nvPicPr>
        <p:blipFill>
          <a:blip r:embed="rId2"/>
          <a:srcRect t="7013" b="6320"/>
          <a:stretch/>
        </p:blipFill>
        <p:spPr>
          <a:xfrm>
            <a:off x="5645480" y="4326571"/>
            <a:ext cx="2272639" cy="1669170"/>
          </a:xfrm>
          <a:prstGeom prst="rect">
            <a:avLst/>
          </a:prstGeom>
        </p:spPr>
      </p:pic>
    </p:spTree>
    <p:extLst>
      <p:ext uri="{BB962C8B-B14F-4D97-AF65-F5344CB8AC3E}">
        <p14:creationId xmlns:p14="http://schemas.microsoft.com/office/powerpoint/2010/main" val="1517840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Vertebrata (Craniata)</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r>
              <a:rPr lang="en-US" sz="2400" b="1" dirty="0"/>
              <a:t>Cranium</a:t>
            </a:r>
            <a:r>
              <a:rPr lang="en-US" sz="2400" dirty="0"/>
              <a:t>: bony, cartilaginous, or fibrous structure surrounding the brain, jaw, and facial bones</a:t>
            </a:r>
          </a:p>
          <a:p>
            <a:pPr lvl="1"/>
            <a:r>
              <a:rPr lang="en-US" sz="2400" dirty="0"/>
              <a:t>Most bilaterally symmetrical animals have head</a:t>
            </a:r>
          </a:p>
          <a:p>
            <a:pPr lvl="1"/>
            <a:r>
              <a:rPr lang="en-US" sz="2400" dirty="0"/>
              <a:t>Those with cranium comprise clade Craniata/Vertebrata (include primitively jawless Myxini [hagfishes], Petromyzontida [lampreys], and all vertebrates)</a:t>
            </a:r>
          </a:p>
          <a:p>
            <a:pPr lvl="2"/>
            <a:r>
              <a:rPr lang="en-US" sz="2000" dirty="0"/>
              <a:t>Myxini have cranium but no backbone</a:t>
            </a:r>
          </a:p>
          <a:p>
            <a:r>
              <a:rPr lang="en-US" sz="2400" b="1" dirty="0"/>
              <a:t>Craniata</a:t>
            </a:r>
            <a:r>
              <a:rPr lang="en-US" sz="2400" dirty="0"/>
              <a:t>: clade composed of chordates that possess a cranium; includes Vertebrata together with hagfishes</a:t>
            </a:r>
            <a:endParaRPr lang="en-US" sz="2400" b="1" dirty="0"/>
          </a:p>
          <a:p>
            <a:r>
              <a:rPr lang="en-US" sz="2400" b="1" dirty="0"/>
              <a:t>Vertebrata</a:t>
            </a:r>
            <a:r>
              <a:rPr lang="en-US" sz="2400" dirty="0"/>
              <a:t>: members of the phylum Chordata that possess a backbone</a:t>
            </a:r>
          </a:p>
          <a:p>
            <a:r>
              <a:rPr lang="en-US" sz="2400" dirty="0"/>
              <a:t>Display five characteristics of chordates and share derived characteristics to distinguish them from invertebrate chordates</a:t>
            </a:r>
          </a:p>
        </p:txBody>
      </p:sp>
    </p:spTree>
    <p:extLst>
      <p:ext uri="{BB962C8B-B14F-4D97-AF65-F5344CB8AC3E}">
        <p14:creationId xmlns:p14="http://schemas.microsoft.com/office/powerpoint/2010/main" val="3798685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29.1 Figure 8</a:t>
            </a:r>
            <a:endParaRPr lang="en-US" sz="3200" dirty="0">
              <a:solidFill>
                <a:schemeClr val="accent1"/>
              </a:solidFill>
            </a:endParaRPr>
          </a:p>
        </p:txBody>
      </p:sp>
      <p:sp>
        <p:nvSpPr>
          <p:cNvPr id="6" name="Photo Credit 1">
            <a:extLst>
              <a:ext uri="{FF2B5EF4-FFF2-40B4-BE49-F238E27FC236}">
                <a16:creationId xmlns:a16="http://schemas.microsoft.com/office/drawing/2014/main" id="{A365915A-8CA3-AF54-53FC-7123C7F96DD1}"/>
              </a:ext>
            </a:extLst>
          </p:cNvPr>
          <p:cNvSpPr txBox="1"/>
          <p:nvPr/>
        </p:nvSpPr>
        <p:spPr>
          <a:xfrm>
            <a:off x="2362200" y="5795890"/>
            <a:ext cx="4572000" cy="215444"/>
          </a:xfrm>
          <a:prstGeom prst="rect">
            <a:avLst/>
          </a:prstGeom>
          <a:noFill/>
        </p:spPr>
        <p:txBody>
          <a:bodyPr wrap="square">
            <a:spAutoFit/>
          </a:bodyPr>
          <a:lstStyle/>
          <a:p>
            <a:pPr algn="ctr"/>
            <a:r>
              <a:rPr lang="en-US" sz="800" dirty="0"/>
              <a:t>Steveoc 86 on Wikimedia Commons. "</a:t>
            </a:r>
            <a:r>
              <a:rPr lang="en-US" sz="800" i="1" dirty="0"/>
              <a:t>Dunkleosteus</a:t>
            </a:r>
            <a:r>
              <a:rPr lang="en-US" sz="800" dirty="0"/>
              <a:t> skull diagram."</a:t>
            </a:r>
          </a:p>
        </p:txBody>
      </p:sp>
      <p:pic>
        <p:nvPicPr>
          <p:cNvPr id="2" name="Content Placeholder 5" descr="An image of a craniate skull. The cranium wraps around the upper part of the head. The mandible is the lower jaw. Other bones complete the skull.">
            <a:extLst>
              <a:ext uri="{FF2B5EF4-FFF2-40B4-BE49-F238E27FC236}">
                <a16:creationId xmlns:a16="http://schemas.microsoft.com/office/drawing/2014/main" id="{A0852C88-8F7F-AD5A-1868-13C602040AD0}"/>
              </a:ext>
            </a:extLst>
          </p:cNvPr>
          <p:cNvPicPr>
            <a:picLocks noGrp="1" noChangeAspect="1"/>
          </p:cNvPicPr>
          <p:nvPr>
            <p:ph idx="1"/>
          </p:nvPr>
        </p:nvPicPr>
        <p:blipFill>
          <a:blip r:embed="rId3"/>
          <a:srcRect t="5348" b="4635"/>
          <a:stretch/>
        </p:blipFill>
        <p:spPr>
          <a:xfrm>
            <a:off x="1447800" y="1119974"/>
            <a:ext cx="6400800" cy="4654145"/>
          </a:xfrm>
        </p:spPr>
      </p:pic>
    </p:spTree>
    <p:extLst>
      <p:ext uri="{BB962C8B-B14F-4D97-AF65-F5344CB8AC3E}">
        <p14:creationId xmlns:p14="http://schemas.microsoft.com/office/powerpoint/2010/main" val="1864616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Vertebrata (Craniata)</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834640"/>
          </a:xfrm>
          <a:prstGeom prst="rect">
            <a:avLst/>
          </a:prstGeom>
        </p:spPr>
        <p:txBody>
          <a:bodyPr>
            <a:normAutofit fontScale="70000" lnSpcReduction="20000"/>
          </a:bodyPr>
          <a:lstStyle/>
          <a:p>
            <a:r>
              <a:rPr lang="en-US" dirty="0"/>
              <a:t>Named for vertebral column composed of vertebrae (series of separate, irregularly shaped bones joined together to form a backbone)</a:t>
            </a:r>
          </a:p>
          <a:p>
            <a:pPr lvl="1"/>
            <a:r>
              <a:rPr lang="en-US" b="1" dirty="0"/>
              <a:t>Vertebral column</a:t>
            </a:r>
            <a:r>
              <a:rPr lang="en-US" dirty="0"/>
              <a:t>: surrounds and protects the spinal cord, supports the head, and acts as an attachment point for ribs and muscles of the back and neck (also, spine)</a:t>
            </a:r>
          </a:p>
          <a:p>
            <a:pPr lvl="1"/>
            <a:r>
              <a:rPr lang="en-US" dirty="0"/>
              <a:t>Vertebrae form in segments around embryonic notochord and eventually replace it in adults</a:t>
            </a:r>
          </a:p>
          <a:p>
            <a:pPr lvl="1"/>
            <a:r>
              <a:rPr lang="en-US" dirty="0"/>
              <a:t>Notochord becomes nucleus pulposus of intervertebral discs that cushion and support adjacent vertebrae</a:t>
            </a:r>
          </a:p>
        </p:txBody>
      </p:sp>
      <p:sp>
        <p:nvSpPr>
          <p:cNvPr id="4" name="Caption 1">
            <a:extLst>
              <a:ext uri="{FF2B5EF4-FFF2-40B4-BE49-F238E27FC236}">
                <a16:creationId xmlns:a16="http://schemas.microsoft.com/office/drawing/2014/main" id="{B8DAE6D2-6215-4F32-AAFB-A0386B08D634}"/>
              </a:ext>
              <a:ext uri="{C183D7F6-B498-43B3-948B-1728B52AA6E4}">
                <adec:decorative xmlns:adec="http://schemas.microsoft.com/office/drawing/2017/decorative" val="0"/>
              </a:ext>
            </a:extLst>
          </p:cNvPr>
          <p:cNvSpPr txBox="1"/>
          <p:nvPr/>
        </p:nvSpPr>
        <p:spPr>
          <a:xfrm>
            <a:off x="762000" y="4798992"/>
            <a:ext cx="4375394" cy="954107"/>
          </a:xfrm>
          <a:prstGeom prst="rect">
            <a:avLst/>
          </a:prstGeom>
          <a:noFill/>
        </p:spPr>
        <p:txBody>
          <a:bodyPr wrap="square" rtlCol="0">
            <a:spAutoFit/>
          </a:bodyPr>
          <a:lstStyle/>
          <a:p>
            <a:r>
              <a:rPr lang="en-US" sz="1400" b="1" dirty="0"/>
              <a:t>29.1 Figure 9: </a:t>
            </a:r>
            <a:r>
              <a:rPr lang="en-US" sz="1400" dirty="0"/>
              <a:t>Vertebrata are characterized by the presence of a backbone, such as the one that runs through the middle of this sabertooth skeleton. All vertebrates are in the Craniata clade and have a cranium.</a:t>
            </a:r>
          </a:p>
        </p:txBody>
      </p:sp>
      <p:sp>
        <p:nvSpPr>
          <p:cNvPr id="5" name="Photo Credit 1">
            <a:extLst>
              <a:ext uri="{FF2B5EF4-FFF2-40B4-BE49-F238E27FC236}">
                <a16:creationId xmlns:a16="http://schemas.microsoft.com/office/drawing/2014/main" id="{1474F985-D9D8-87D0-CA0F-B7A3DBF3B05E}"/>
              </a:ext>
            </a:extLst>
          </p:cNvPr>
          <p:cNvSpPr txBox="1"/>
          <p:nvPr/>
        </p:nvSpPr>
        <p:spPr>
          <a:xfrm>
            <a:off x="1066800" y="5738247"/>
            <a:ext cx="4572000" cy="215444"/>
          </a:xfrm>
          <a:prstGeom prst="rect">
            <a:avLst/>
          </a:prstGeom>
          <a:noFill/>
        </p:spPr>
        <p:txBody>
          <a:bodyPr wrap="square">
            <a:spAutoFit/>
          </a:bodyPr>
          <a:lstStyle/>
          <a:p>
            <a:pPr algn="ctr"/>
            <a:r>
              <a:rPr lang="en-US" sz="800" dirty="0"/>
              <a:t>The Field Museum Library on Wikimedia Commons. "Sabertooth skeleton."</a:t>
            </a:r>
          </a:p>
        </p:txBody>
      </p:sp>
      <p:pic>
        <p:nvPicPr>
          <p:cNvPr id="2" name="Content Placeholder 6" descr="A skeleton of a sabertooth on display in a museum">
            <a:extLst>
              <a:ext uri="{FF2B5EF4-FFF2-40B4-BE49-F238E27FC236}">
                <a16:creationId xmlns:a16="http://schemas.microsoft.com/office/drawing/2014/main" id="{EF890C0B-4A23-B7FE-1207-4478D6FA3AE4}"/>
              </a:ext>
            </a:extLst>
          </p:cNvPr>
          <p:cNvPicPr>
            <a:picLocks noChangeAspect="1"/>
          </p:cNvPicPr>
          <p:nvPr/>
        </p:nvPicPr>
        <p:blipFill>
          <a:blip r:embed="rId2"/>
          <a:srcRect t="7013" b="5986"/>
          <a:stretch/>
        </p:blipFill>
        <p:spPr>
          <a:xfrm>
            <a:off x="5029200" y="3715238"/>
            <a:ext cx="2861102" cy="2238453"/>
          </a:xfrm>
          <a:prstGeom prst="rect">
            <a:avLst/>
          </a:prstGeom>
        </p:spPr>
      </p:pic>
    </p:spTree>
    <p:extLst>
      <p:ext uri="{BB962C8B-B14F-4D97-AF65-F5344CB8AC3E}">
        <p14:creationId xmlns:p14="http://schemas.microsoft.com/office/powerpoint/2010/main" val="2620616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Vertebrata (Craniata)</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587240"/>
          </a:xfrm>
          <a:prstGeom prst="rect">
            <a:avLst/>
          </a:prstGeom>
        </p:spPr>
        <p:txBody>
          <a:bodyPr>
            <a:normAutofit fontScale="92500"/>
          </a:bodyPr>
          <a:lstStyle/>
          <a:p>
            <a:r>
              <a:rPr lang="en-US" dirty="0"/>
              <a:t>Relationship of vertebrates to invertebrate chordates debated</a:t>
            </a:r>
          </a:p>
          <a:p>
            <a:r>
              <a:rPr lang="en-US" dirty="0"/>
              <a:t>Cladistic relationship still being examined</a:t>
            </a:r>
          </a:p>
          <a:p>
            <a:r>
              <a:rPr lang="en-US" dirty="0"/>
              <a:t>Appears Craniata/Vertebrata are monophyletic group that shares five basic chordate characteristics with two subphyla, Urochordata and Cephalochordata</a:t>
            </a:r>
          </a:p>
          <a:p>
            <a:r>
              <a:rPr lang="en-US" dirty="0"/>
              <a:t>Traditional phylogenies place urochordates as basal chordate</a:t>
            </a:r>
          </a:p>
          <a:p>
            <a:pPr lvl="1"/>
            <a:r>
              <a:rPr lang="en-US" dirty="0"/>
              <a:t>Modern molecular analyses indicated cephalochordates likely the ancestral chordate</a:t>
            </a:r>
          </a:p>
        </p:txBody>
      </p:sp>
    </p:spTree>
    <p:extLst>
      <p:ext uri="{BB962C8B-B14F-4D97-AF65-F5344CB8AC3E}">
        <p14:creationId xmlns:p14="http://schemas.microsoft.com/office/powerpoint/2010/main" val="597051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Vertebrata (Craniata)</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529840"/>
          </a:xfrm>
          <a:prstGeom prst="rect">
            <a:avLst/>
          </a:prstGeom>
        </p:spPr>
        <p:txBody>
          <a:bodyPr>
            <a:normAutofit fontScale="77500" lnSpcReduction="20000"/>
          </a:bodyPr>
          <a:lstStyle/>
          <a:p>
            <a:r>
              <a:rPr lang="en-US" dirty="0"/>
              <a:t>Urochordates closest living relative (and sister taxa) of vertebrates</a:t>
            </a:r>
          </a:p>
          <a:p>
            <a:r>
              <a:rPr lang="en-US" dirty="0"/>
              <a:t>Believed to have evolved during Cambrian explosion (541 MYA</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531 MYA)</a:t>
            </a:r>
          </a:p>
          <a:p>
            <a:r>
              <a:rPr lang="en-US" dirty="0"/>
              <a:t>Earliest fossils come from early Cambrian fossil deposits, the Maotianshan Shales in China, dated to 520 MYA</a:t>
            </a:r>
          </a:p>
          <a:p>
            <a:pPr lvl="1"/>
            <a:r>
              <a:rPr lang="en-US" dirty="0"/>
              <a:t>Had notochord, rudimentary vertebrae, and defined skulls, though lacked jaws</a:t>
            </a:r>
            <a:endParaRPr lang="en-US" dirty="0">
              <a:solidFill>
                <a:srgbClr val="0000FF"/>
              </a:solidFill>
            </a:endParaRPr>
          </a:p>
        </p:txBody>
      </p:sp>
      <p:sp>
        <p:nvSpPr>
          <p:cNvPr id="6" name="Caption 1">
            <a:extLst>
              <a:ext uri="{FF2B5EF4-FFF2-40B4-BE49-F238E27FC236}">
                <a16:creationId xmlns:a16="http://schemas.microsoft.com/office/drawing/2014/main" id="{61FFCCF2-7133-2451-37BF-1A4231EB0AD3}"/>
              </a:ext>
              <a:ext uri="{C183D7F6-B498-43B3-948B-1728B52AA6E4}">
                <adec:decorative xmlns:adec="http://schemas.microsoft.com/office/drawing/2017/decorative" val="0"/>
              </a:ext>
            </a:extLst>
          </p:cNvPr>
          <p:cNvSpPr txBox="1"/>
          <p:nvPr/>
        </p:nvSpPr>
        <p:spPr>
          <a:xfrm>
            <a:off x="887896" y="4852858"/>
            <a:ext cx="3482009" cy="954107"/>
          </a:xfrm>
          <a:prstGeom prst="rect">
            <a:avLst/>
          </a:prstGeom>
          <a:noFill/>
        </p:spPr>
        <p:txBody>
          <a:bodyPr wrap="square" rtlCol="0">
            <a:spAutoFit/>
          </a:bodyPr>
          <a:lstStyle/>
          <a:p>
            <a:r>
              <a:rPr lang="en-US" sz="1400" b="1" dirty="0"/>
              <a:t>29.1 Figure 10: </a:t>
            </a:r>
            <a:r>
              <a:rPr lang="en-US" sz="1400" dirty="0"/>
              <a:t>A </a:t>
            </a:r>
            <a:r>
              <a:rPr lang="en-US" sz="1400" i="1" dirty="0"/>
              <a:t>Haikouella</a:t>
            </a:r>
            <a:r>
              <a:rPr lang="en-US" sz="1400" dirty="0"/>
              <a:t> fossil discovered in China is shown. </a:t>
            </a:r>
            <a:r>
              <a:rPr lang="en-US" sz="1400" i="1" dirty="0"/>
              <a:t>Haikouella</a:t>
            </a:r>
            <a:r>
              <a:rPr lang="en-US" sz="1400" dirty="0"/>
              <a:t> is conjectured to be one of the oldest members of the vertebrates in the fossil record.</a:t>
            </a:r>
          </a:p>
        </p:txBody>
      </p:sp>
      <p:sp>
        <p:nvSpPr>
          <p:cNvPr id="7" name="Photo Credit 1">
            <a:extLst>
              <a:ext uri="{FF2B5EF4-FFF2-40B4-BE49-F238E27FC236}">
                <a16:creationId xmlns:a16="http://schemas.microsoft.com/office/drawing/2014/main" id="{7B88B0AD-EB9B-87BE-236B-8C15ED1107BD}"/>
              </a:ext>
            </a:extLst>
          </p:cNvPr>
          <p:cNvSpPr txBox="1"/>
          <p:nvPr/>
        </p:nvSpPr>
        <p:spPr>
          <a:xfrm>
            <a:off x="609600" y="5787706"/>
            <a:ext cx="4572000" cy="215444"/>
          </a:xfrm>
          <a:prstGeom prst="rect">
            <a:avLst/>
          </a:prstGeom>
          <a:noFill/>
        </p:spPr>
        <p:txBody>
          <a:bodyPr wrap="square">
            <a:spAutoFit/>
          </a:bodyPr>
          <a:lstStyle/>
          <a:p>
            <a:pPr algn="ctr"/>
            <a:r>
              <a:rPr lang="en-US" sz="800" dirty="0"/>
              <a:t>Didier Descouens on Wikimedia Commons. "</a:t>
            </a:r>
            <a:r>
              <a:rPr lang="en-US" sz="800" i="1" dirty="0"/>
              <a:t>Haikouella</a:t>
            </a:r>
            <a:r>
              <a:rPr lang="en-US" sz="800" dirty="0"/>
              <a:t> fossil."</a:t>
            </a:r>
          </a:p>
        </p:txBody>
      </p:sp>
      <p:pic>
        <p:nvPicPr>
          <p:cNvPr id="3" name="Content Placeholder 5" descr="A photograph of a fossil of Haikouella in a rock">
            <a:extLst>
              <a:ext uri="{FF2B5EF4-FFF2-40B4-BE49-F238E27FC236}">
                <a16:creationId xmlns:a16="http://schemas.microsoft.com/office/drawing/2014/main" id="{CFE4F434-9076-51F8-8308-A5012FA939C5}"/>
              </a:ext>
            </a:extLst>
          </p:cNvPr>
          <p:cNvPicPr>
            <a:picLocks noChangeAspect="1"/>
          </p:cNvPicPr>
          <p:nvPr/>
        </p:nvPicPr>
        <p:blipFill>
          <a:blip r:embed="rId2"/>
          <a:srcRect t="7013" b="5986"/>
          <a:stretch/>
        </p:blipFill>
        <p:spPr>
          <a:xfrm>
            <a:off x="4319116" y="3144063"/>
            <a:ext cx="4191000" cy="2762251"/>
          </a:xfrm>
          <a:prstGeom prst="rect">
            <a:avLst/>
          </a:prstGeom>
        </p:spPr>
      </p:pic>
    </p:spTree>
    <p:extLst>
      <p:ext uri="{BB962C8B-B14F-4D97-AF65-F5344CB8AC3E}">
        <p14:creationId xmlns:p14="http://schemas.microsoft.com/office/powerpoint/2010/main" val="127425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Vertebrata (Craniata)</a:t>
            </a:r>
            <a:r>
              <a:rPr lang="en-US" sz="1400" baseline="-25000" dirty="0"/>
              <a:t>5</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dirty="0"/>
              <a:t>Largest group of chordates (more than 62,000 living species) grouped based on anatomical and physiological traits</a:t>
            </a:r>
          </a:p>
          <a:p>
            <a:r>
              <a:rPr lang="en-US" dirty="0"/>
              <a:t>More than one classification or naming scheme, but traditional groups, which constitute classes in subphylum Craniata/Vertebrata, are:</a:t>
            </a:r>
          </a:p>
          <a:p>
            <a:pPr lvl="1"/>
            <a:r>
              <a:rPr lang="en-US" dirty="0"/>
              <a:t>Agnatha</a:t>
            </a:r>
          </a:p>
          <a:p>
            <a:pPr lvl="2"/>
            <a:r>
              <a:rPr lang="en-US" sz="2600" dirty="0"/>
              <a:t>Hagfishes and lampreys together as jawless fishes, though classification schemes separate them into chordate jawless fishes (hagfishes) and vertebrate jawless fishes (lampreys)</a:t>
            </a:r>
          </a:p>
          <a:p>
            <a:pPr lvl="1"/>
            <a:r>
              <a:rPr lang="en-US" dirty="0"/>
              <a:t>Chondrichthyes</a:t>
            </a:r>
          </a:p>
          <a:p>
            <a:pPr lvl="1"/>
            <a:r>
              <a:rPr lang="en-US" dirty="0"/>
              <a:t>Osteichthyes</a:t>
            </a:r>
          </a:p>
          <a:p>
            <a:pPr lvl="1"/>
            <a:r>
              <a:rPr lang="en-US" dirty="0"/>
              <a:t>Amphibia</a:t>
            </a:r>
          </a:p>
          <a:p>
            <a:pPr lvl="1"/>
            <a:r>
              <a:rPr lang="en-US" dirty="0"/>
              <a:t>Reptilia</a:t>
            </a:r>
          </a:p>
          <a:p>
            <a:pPr lvl="2"/>
            <a:r>
              <a:rPr lang="en-US" sz="2600" dirty="0"/>
              <a:t>Birds classified within Reptilia, which reflects evolutionary heritage</a:t>
            </a:r>
          </a:p>
          <a:p>
            <a:pPr lvl="2"/>
            <a:r>
              <a:rPr lang="en-US" sz="2600" dirty="0"/>
              <a:t>Divided into non-avian and avian reptiles</a:t>
            </a:r>
          </a:p>
          <a:p>
            <a:pPr lvl="1"/>
            <a:r>
              <a:rPr lang="en-US" dirty="0"/>
              <a:t>Aves</a:t>
            </a:r>
          </a:p>
          <a:p>
            <a:pPr lvl="1"/>
            <a:r>
              <a:rPr lang="en-US" dirty="0"/>
              <a:t>Mammalia</a:t>
            </a:r>
          </a:p>
        </p:txBody>
      </p:sp>
    </p:spTree>
    <p:extLst>
      <p:ext uri="{BB962C8B-B14F-4D97-AF65-F5344CB8AC3E}">
        <p14:creationId xmlns:p14="http://schemas.microsoft.com/office/powerpoint/2010/main" val="3633224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Vertebrata (Craniata)</a:t>
            </a:r>
            <a:r>
              <a:rPr lang="en-US" sz="1400" baseline="-25000" dirty="0"/>
              <a:t>6</a:t>
            </a:r>
            <a:endParaRPr lang="en-US" sz="3200" baseline="-25000" dirty="0">
              <a:solidFill>
                <a:schemeClr val="accent1"/>
              </a:solidFill>
            </a:endParaRPr>
          </a:p>
        </p:txBody>
      </p:sp>
      <p:sp>
        <p:nvSpPr>
          <p:cNvPr id="11267" name="Rectangle 3"/>
          <p:cNvSpPr>
            <a:spLocks noGrp="1"/>
          </p:cNvSpPr>
          <p:nvPr>
            <p:ph idx="1"/>
          </p:nvPr>
        </p:nvSpPr>
        <p:spPr>
          <a:xfrm>
            <a:off x="457200" y="1143000"/>
            <a:ext cx="8229600" cy="4572000"/>
          </a:xfrm>
          <a:prstGeom prst="rect">
            <a:avLst/>
          </a:prstGeom>
        </p:spPr>
        <p:txBody>
          <a:bodyPr>
            <a:noAutofit/>
          </a:bodyPr>
          <a:lstStyle/>
          <a:p>
            <a:pPr marL="0" indent="0">
              <a:buNone/>
            </a:pPr>
            <a:r>
              <a:rPr lang="en-US" sz="1800" b="1" dirty="0"/>
              <a:t>Gnathostome</a:t>
            </a:r>
            <a:r>
              <a:rPr lang="en-US" sz="1800" dirty="0"/>
              <a:t>: jawed fish</a:t>
            </a:r>
          </a:p>
          <a:p>
            <a:r>
              <a:rPr lang="en-US" sz="1800" dirty="0"/>
              <a:t>Include fishes and tetrapods</a:t>
            </a:r>
          </a:p>
          <a:p>
            <a:pPr lvl="1"/>
            <a:r>
              <a:rPr lang="en-US" sz="1800" b="1" dirty="0"/>
              <a:t>Tetrapod</a:t>
            </a:r>
            <a:r>
              <a:rPr lang="en-US" sz="1800" dirty="0"/>
              <a:t>: phylogenetic reference to an organism with a four-footed evolutionary history; includes amphibians, reptiles, birds, and mammals</a:t>
            </a:r>
          </a:p>
          <a:p>
            <a:pPr lvl="2"/>
            <a:r>
              <a:rPr lang="en-US" sz="1800" dirty="0"/>
              <a:t>"Four-footed" refers to phylogenetic history of various land vertebrates even though some tetrapods' limbs may have been modified for purposes other than walking</a:t>
            </a:r>
          </a:p>
          <a:p>
            <a:pPr lvl="2"/>
            <a:r>
              <a:rPr lang="en-US" sz="1800" dirty="0"/>
              <a:t>Include amphibians, reptiles, birds, and mammals and could include extinct fishlike groups that gave rise to tetrapods</a:t>
            </a:r>
          </a:p>
          <a:p>
            <a:pPr lvl="2"/>
            <a:r>
              <a:rPr lang="en-US" sz="1800" dirty="0"/>
              <a:t>Divided into two groups: Amphibians and amniotes</a:t>
            </a:r>
          </a:p>
          <a:p>
            <a:pPr lvl="3">
              <a:buFont typeface="Arial" panose="020B0604020202020204" pitchFamily="34" charset="0"/>
              <a:buChar char="•"/>
            </a:pPr>
            <a:r>
              <a:rPr lang="en-US" sz="1800" dirty="0"/>
              <a:t>Amniotes: </a:t>
            </a:r>
          </a:p>
          <a:p>
            <a:pPr lvl="4">
              <a:buFont typeface="Arial" panose="020B0604020202020204" pitchFamily="34" charset="0"/>
              <a:buChar char="•"/>
            </a:pPr>
            <a:r>
              <a:rPr lang="en-US" sz="1800" dirty="0"/>
              <a:t>Animals whose eggs contain four extraembryonic membranes (yolk sac, amnion, chorion, and allantois) that provide nutrition and water-retaining environment for embryos</a:t>
            </a:r>
          </a:p>
          <a:p>
            <a:pPr lvl="4">
              <a:buFont typeface="Arial" panose="020B0604020202020204" pitchFamily="34" charset="0"/>
              <a:buChar char="•"/>
            </a:pPr>
            <a:r>
              <a:rPr lang="en-US" sz="1800" dirty="0"/>
              <a:t>Adapted for terrestrial living and include mammals, reptiles, and birds</a:t>
            </a:r>
          </a:p>
        </p:txBody>
      </p:sp>
    </p:spTree>
    <p:extLst>
      <p:ext uri="{BB962C8B-B14F-4D97-AF65-F5344CB8AC3E}">
        <p14:creationId xmlns:p14="http://schemas.microsoft.com/office/powerpoint/2010/main" val="889934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xfrm>
            <a:off x="457200" y="990600"/>
            <a:ext cx="8229600" cy="4572000"/>
          </a:xfrm>
          <a:prstGeom prst="rect">
            <a:avLst/>
          </a:prstGeom>
        </p:spPr>
        <p:txBody>
          <a:bodyPr>
            <a:noAutofit/>
          </a:bodyPr>
          <a:lstStyle/>
          <a:p>
            <a:r>
              <a:rPr lang="en-US" sz="1800" dirty="0"/>
              <a:t>Five characteristic features: Notochord, dorsal hollow tubular nerve cord, pharyngeal slits, endostyle/thyroid gland, and postanal tail</a:t>
            </a:r>
          </a:p>
          <a:p>
            <a:r>
              <a:rPr lang="en-US" sz="1800" dirty="0"/>
              <a:t>Contains two clades of invertebrates: Urochordata (tunicates) and Cephalochordata (lancelets)</a:t>
            </a:r>
          </a:p>
          <a:p>
            <a:r>
              <a:rPr lang="en-US" sz="1800" dirty="0"/>
              <a:t>Contain vertebrates: Craniata/Vertebrata</a:t>
            </a:r>
          </a:p>
          <a:p>
            <a:r>
              <a:rPr lang="en-US" sz="1800" dirty="0"/>
              <a:t>Lancelets: </a:t>
            </a:r>
          </a:p>
          <a:p>
            <a:pPr lvl="1"/>
            <a:r>
              <a:rPr lang="en-US" sz="1800" dirty="0"/>
              <a:t>Suspension feeders</a:t>
            </a:r>
          </a:p>
          <a:p>
            <a:pPr lvl="1"/>
            <a:r>
              <a:rPr lang="en-US" sz="1800" dirty="0"/>
              <a:t>Feed on phytoplankton and other microorganisms</a:t>
            </a:r>
          </a:p>
          <a:p>
            <a:r>
              <a:rPr lang="en-US" sz="1800" dirty="0"/>
              <a:t>Tunicates:</a:t>
            </a:r>
          </a:p>
          <a:p>
            <a:pPr lvl="1"/>
            <a:r>
              <a:rPr lang="en-US" sz="1800" dirty="0"/>
              <a:t>Live on ocean floor</a:t>
            </a:r>
          </a:p>
          <a:p>
            <a:pPr lvl="1"/>
            <a:r>
              <a:rPr lang="en-US" sz="1800" dirty="0"/>
              <a:t>Suspension feeders</a:t>
            </a:r>
          </a:p>
          <a:p>
            <a:r>
              <a:rPr lang="en-US" sz="1800" dirty="0"/>
              <a:t>Debate continues about relationship between invertebrate clades and vertebrates, but molecular evidence suggests urochordates most closely related to vertebrates</a:t>
            </a:r>
          </a:p>
          <a:p>
            <a:r>
              <a:rPr lang="en-US" sz="1800" dirty="0"/>
              <a:t>Vertebrata: Named for vertebral column</a:t>
            </a:r>
          </a:p>
          <a:p>
            <a:r>
              <a:rPr lang="en-US" sz="1800" dirty="0"/>
              <a:t>Craniata (organisms with cranium) synonymous with Vertebrata</a:t>
            </a:r>
            <a:endParaRPr lang="en-US" sz="1800" dirty="0">
              <a:solidFill>
                <a:srgbClr val="0000FF"/>
              </a:solidFill>
            </a:endParaRPr>
          </a:p>
        </p:txBody>
      </p:sp>
    </p:spTree>
    <p:extLst>
      <p:ext uri="{BB962C8B-B14F-4D97-AF65-F5344CB8AC3E}">
        <p14:creationId xmlns:p14="http://schemas.microsoft.com/office/powerpoint/2010/main" val="1602081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Vertebrates</a:t>
            </a:r>
            <a:endParaRPr lang="en-US" sz="3200" dirty="0">
              <a:solidFill>
                <a:schemeClr val="accent1"/>
              </a:solidFill>
            </a:endParaRPr>
          </a:p>
        </p:txBody>
      </p:sp>
      <p:sp>
        <p:nvSpPr>
          <p:cNvPr id="11267" name="Rectangle 3"/>
          <p:cNvSpPr>
            <a:spLocks noGrp="1"/>
          </p:cNvSpPr>
          <p:nvPr>
            <p:ph idx="1"/>
          </p:nvPr>
        </p:nvSpPr>
        <p:spPr>
          <a:xfrm>
            <a:off x="457200" y="1280160"/>
            <a:ext cx="8229600" cy="3063240"/>
          </a:xfrm>
          <a:prstGeom prst="rect">
            <a:avLst/>
          </a:prstGeom>
        </p:spPr>
        <p:txBody>
          <a:bodyPr>
            <a:normAutofit fontScale="70000" lnSpcReduction="20000"/>
          </a:bodyPr>
          <a:lstStyle/>
          <a:p>
            <a:r>
              <a:rPr lang="en-US" sz="2600" dirty="0"/>
              <a:t>Most recognizable organisms in animal kingdom</a:t>
            </a:r>
          </a:p>
          <a:p>
            <a:r>
              <a:rPr lang="en-US" sz="2600" dirty="0"/>
              <a:t>Over 62,000 identified vertebrate species</a:t>
            </a:r>
          </a:p>
          <a:p>
            <a:pPr lvl="1"/>
            <a:r>
              <a:rPr lang="en-US" sz="2600" dirty="0"/>
              <a:t>Living species only small portion of all species that have existed</a:t>
            </a:r>
          </a:p>
          <a:p>
            <a:pPr lvl="1"/>
            <a:r>
              <a:rPr lang="en-US" sz="2600" dirty="0"/>
              <a:t>Best-known extinct vertebrates are dinosaurs (unique group of reptiles of unusual size)</a:t>
            </a:r>
          </a:p>
          <a:p>
            <a:pPr lvl="2"/>
            <a:r>
              <a:rPr lang="en-US" sz="2600" dirty="0"/>
              <a:t>Dominant terrestrial animals for 150 million years until dying out in mass extinction near end of Cretaceous Period (except for feathered theropod ancestors of modern birds, which have now 10,000 species)</a:t>
            </a:r>
          </a:p>
          <a:p>
            <a:pPr lvl="3">
              <a:buFont typeface="Arial" panose="020B0604020202020204" pitchFamily="34" charset="0"/>
              <a:buChar char="•"/>
            </a:pPr>
            <a:r>
              <a:rPr lang="en-US" sz="2600" dirty="0"/>
              <a:t>Cause of mass extinction unknown, but fossil record gives information about anatomy of dinosaurs and early birds because of preservation of skeletal elements, nests, eggs, and embryos</a:t>
            </a:r>
          </a:p>
        </p:txBody>
      </p:sp>
      <p:sp>
        <p:nvSpPr>
          <p:cNvPr id="4" name="Caption 1">
            <a:extLst>
              <a:ext uri="{FF2B5EF4-FFF2-40B4-BE49-F238E27FC236}">
                <a16:creationId xmlns:a16="http://schemas.microsoft.com/office/drawing/2014/main" id="{543DC279-16E2-3D29-4DA1-22B65E1486FF}"/>
              </a:ext>
              <a:ext uri="{C183D7F6-B498-43B3-948B-1728B52AA6E4}">
                <adec:decorative xmlns:adec="http://schemas.microsoft.com/office/drawing/2017/decorative" val="0"/>
              </a:ext>
            </a:extLst>
          </p:cNvPr>
          <p:cNvSpPr txBox="1"/>
          <p:nvPr/>
        </p:nvSpPr>
        <p:spPr>
          <a:xfrm>
            <a:off x="-11113" y="4047680"/>
            <a:ext cx="3211514" cy="2031325"/>
          </a:xfrm>
          <a:prstGeom prst="rect">
            <a:avLst/>
          </a:prstGeom>
          <a:noFill/>
        </p:spPr>
        <p:txBody>
          <a:bodyPr wrap="square" rtlCol="0">
            <a:spAutoFit/>
          </a:bodyPr>
          <a:lstStyle/>
          <a:p>
            <a:r>
              <a:rPr lang="en-US" sz="1400" b="1" dirty="0"/>
              <a:t>29.1 Figure 1: </a:t>
            </a:r>
            <a:r>
              <a:rPr lang="en-US" sz="1400" dirty="0"/>
              <a:t>Examples of critically endangered vertebrate species include (a) the Siberian tiger (</a:t>
            </a:r>
            <a:r>
              <a:rPr lang="en-US" sz="1400" i="1" dirty="0"/>
              <a:t>Panthera tigris</a:t>
            </a:r>
            <a:r>
              <a:rPr lang="en-US" sz="1400" dirty="0"/>
              <a:t>), (b) the mountain gorilla (</a:t>
            </a:r>
            <a:r>
              <a:rPr lang="en-US" sz="1400" i="1" dirty="0"/>
              <a:t>Gorilla beringei</a:t>
            </a:r>
            <a:r>
              <a:rPr lang="en-US" sz="1400" dirty="0"/>
              <a:t>), and (c) the harpy eagle (</a:t>
            </a:r>
            <a:r>
              <a:rPr lang="en-US" sz="1400" i="1" dirty="0"/>
              <a:t>Harpia harpyja</a:t>
            </a:r>
            <a:r>
              <a:rPr lang="en-US" sz="1400" dirty="0"/>
              <a:t>). The harpy eagle is considered "near threatened" globally but critically endangered in much of its former range in Mexico and Central America.</a:t>
            </a:r>
          </a:p>
        </p:txBody>
      </p:sp>
      <p:pic>
        <p:nvPicPr>
          <p:cNvPr id="2" name="Content Placeholder 4" descr="Three images of endangered vertebrate species">
            <a:extLst>
              <a:ext uri="{FF2B5EF4-FFF2-40B4-BE49-F238E27FC236}">
                <a16:creationId xmlns:a16="http://schemas.microsoft.com/office/drawing/2014/main" id="{0CCA9895-2B2B-245D-C240-1638B1C628EF}"/>
              </a:ext>
            </a:extLst>
          </p:cNvPr>
          <p:cNvPicPr>
            <a:picLocks noChangeAspect="1"/>
          </p:cNvPicPr>
          <p:nvPr/>
        </p:nvPicPr>
        <p:blipFill>
          <a:blip r:embed="rId2"/>
          <a:srcRect t="11930" b="12475"/>
          <a:stretch/>
        </p:blipFill>
        <p:spPr>
          <a:xfrm>
            <a:off x="3048000" y="4573730"/>
            <a:ext cx="6096000" cy="1433690"/>
          </a:xfrm>
          <a:prstGeom prst="rect">
            <a:avLst/>
          </a:prstGeom>
        </p:spPr>
      </p:pic>
      <p:sp>
        <p:nvSpPr>
          <p:cNvPr id="5" name="Photo Credit 1">
            <a:extLst>
              <a:ext uri="{FF2B5EF4-FFF2-40B4-BE49-F238E27FC236}">
                <a16:creationId xmlns:a16="http://schemas.microsoft.com/office/drawing/2014/main" id="{C4D6C892-B5A2-44E1-FA2B-44E12FBA0C5B}"/>
              </a:ext>
            </a:extLst>
          </p:cNvPr>
          <p:cNvSpPr txBox="1"/>
          <p:nvPr/>
        </p:nvSpPr>
        <p:spPr>
          <a:xfrm>
            <a:off x="2286000" y="6026159"/>
            <a:ext cx="4572000" cy="461665"/>
          </a:xfrm>
          <a:prstGeom prst="rect">
            <a:avLst/>
          </a:prstGeom>
          <a:noFill/>
        </p:spPr>
        <p:txBody>
          <a:bodyPr wrap="square">
            <a:spAutoFit/>
          </a:bodyPr>
          <a:lstStyle/>
          <a:p>
            <a:pPr algn="ctr"/>
            <a:r>
              <a:rPr lang="en-US" sz="800" dirty="0"/>
              <a:t>Albinfo on Wikimedia Commons. "Siberian tiger."</a:t>
            </a:r>
          </a:p>
          <a:p>
            <a:pPr algn="ctr"/>
            <a:r>
              <a:rPr lang="en-US" sz="800" dirty="0"/>
              <a:t>Maxime Ishmax on Wikimedia Commons. "Mountain gorilla."</a:t>
            </a:r>
          </a:p>
          <a:p>
            <a:pPr algn="ctr"/>
            <a:r>
              <a:rPr lang="en-US" sz="800" dirty="0"/>
              <a:t>Haui Ared on Wikimedia Commons. "Harpy eagle."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Chordates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62500" lnSpcReduction="20000"/>
          </a:bodyPr>
          <a:lstStyle/>
          <a:p>
            <a:r>
              <a:rPr lang="en-US" dirty="0"/>
              <a:t>Vertebrates exhibit two major innovations in evolution that differentiate them from invertebrate chordates</a:t>
            </a:r>
          </a:p>
          <a:p>
            <a:pPr lvl="1"/>
            <a:r>
              <a:rPr lang="en-US" dirty="0"/>
              <a:t>May be associated with whole genome duplications that resulted in quadruplication of basic chordate genome, including </a:t>
            </a:r>
            <a:r>
              <a:rPr lang="en-US" i="1" dirty="0"/>
              <a:t>Hox </a:t>
            </a:r>
            <a:r>
              <a:rPr lang="en-US" dirty="0"/>
              <a:t>genes that regulate placement of structures along three axes of body</a:t>
            </a:r>
          </a:p>
          <a:p>
            <a:pPr lvl="2"/>
            <a:r>
              <a:rPr lang="en-US" sz="2900" dirty="0"/>
              <a:t>Innovations:</a:t>
            </a:r>
          </a:p>
          <a:p>
            <a:pPr lvl="3">
              <a:buFont typeface="Arial" panose="020B0604020202020204" pitchFamily="34" charset="0"/>
              <a:buChar char="•"/>
            </a:pPr>
            <a:r>
              <a:rPr lang="en-US" sz="2900" dirty="0"/>
              <a:t>Emergence of quadrupeds in form of amphibians</a:t>
            </a:r>
          </a:p>
          <a:p>
            <a:pPr lvl="3">
              <a:buFont typeface="Arial" panose="020B0604020202020204" pitchFamily="34" charset="0"/>
              <a:buChar char="•"/>
            </a:pPr>
            <a:r>
              <a:rPr lang="en-US" sz="2900" dirty="0"/>
              <a:t>Evolution of amniotic egg (freed terrestrial animals from dependence on water for fertilization and embryonic development)</a:t>
            </a:r>
          </a:p>
          <a:p>
            <a:r>
              <a:rPr lang="en-US" dirty="0"/>
              <a:t>Amniote innovation: Modifications of keratinous epidermal structures, which gave rise to scales, claws, hair, and feathers</a:t>
            </a:r>
          </a:p>
          <a:p>
            <a:pPr lvl="1"/>
            <a:r>
              <a:rPr lang="en-US" dirty="0"/>
              <a:t>Scales of reptiles sealed skin against water loss</a:t>
            </a:r>
          </a:p>
          <a:p>
            <a:pPr lvl="1"/>
            <a:r>
              <a:rPr lang="en-US" dirty="0"/>
              <a:t>Hair and feathers provided insulation to support evolution of endothermy (ability to generate body heat to maintain relatively constant internal temperature)</a:t>
            </a:r>
          </a:p>
          <a:p>
            <a:pPr lvl="1"/>
            <a:r>
              <a:rPr lang="en-US" dirty="0"/>
              <a:t>Hair and feathers also provided camouflage and helped with mate attraction in vertebrate lineages that led to birds and mammals</a:t>
            </a:r>
          </a:p>
        </p:txBody>
      </p:sp>
    </p:spTree>
    <p:extLst>
      <p:ext uri="{BB962C8B-B14F-4D97-AF65-F5344CB8AC3E}">
        <p14:creationId xmlns:p14="http://schemas.microsoft.com/office/powerpoint/2010/main" val="4139079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Chordates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r>
              <a:rPr lang="en-US" dirty="0"/>
              <a:t>Several vertebrate species going extinct because of habitat loss and pollution</a:t>
            </a:r>
          </a:p>
          <a:p>
            <a:pPr lvl="1"/>
            <a:r>
              <a:rPr lang="en-US" dirty="0"/>
              <a:t>IUCN reports more than 6,000 vertebrate species classified as threatened</a:t>
            </a:r>
          </a:p>
          <a:p>
            <a:pPr lvl="1"/>
            <a:r>
              <a:rPr lang="en-US" dirty="0"/>
              <a:t>Amphibians and mammals at the greatest risk: 29% of amphibians and 21% of mammals threatened</a:t>
            </a:r>
          </a:p>
          <a:p>
            <a:r>
              <a:rPr lang="en-US" dirty="0"/>
              <a:t>Attempts to prevent extinction:</a:t>
            </a:r>
          </a:p>
          <a:p>
            <a:pPr lvl="1"/>
            <a:r>
              <a:rPr lang="en-US" dirty="0"/>
              <a:t>Biodiversity Action Plan: International program (ratified by 188 countries) designed to protect species and habitats</a:t>
            </a:r>
          </a:p>
        </p:txBody>
      </p:sp>
    </p:spTree>
    <p:extLst>
      <p:ext uri="{BB962C8B-B14F-4D97-AF65-F5344CB8AC3E}">
        <p14:creationId xmlns:p14="http://schemas.microsoft.com/office/powerpoint/2010/main" val="2572296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Chordates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dirty="0"/>
              <a:t>Vertebrates: Members of kingdom Animalia and phylum Chordata</a:t>
            </a:r>
          </a:p>
          <a:p>
            <a:r>
              <a:rPr lang="en-US" dirty="0"/>
              <a:t>Possess bilateral symmetry</a:t>
            </a:r>
          </a:p>
          <a:p>
            <a:r>
              <a:rPr lang="en-US" dirty="0"/>
              <a:t>Divided into two groups based on patterns of embryonic development: Protostomes and deuterostomes</a:t>
            </a:r>
          </a:p>
          <a:p>
            <a:pPr lvl="1"/>
            <a:r>
              <a:rPr lang="en-US" dirty="0"/>
              <a:t>Deuterostomes divided into two major phyla: Echinodermata and Chordata</a:t>
            </a:r>
          </a:p>
          <a:p>
            <a:pPr lvl="2"/>
            <a:r>
              <a:rPr lang="en-US" dirty="0"/>
              <a:t>Echinoderms: Invertebrate marine animals with pentaradial symmetry and spiny body covering (include sea stars, sea urchins, and sea cucumber)</a:t>
            </a:r>
          </a:p>
          <a:p>
            <a:pPr lvl="2"/>
            <a:r>
              <a:rPr lang="en-US" dirty="0"/>
              <a:t>Chordata: Most conspicuous and familiar members are vertebrates but also includes two groups of invertebrate chordates</a:t>
            </a:r>
          </a:p>
        </p:txBody>
      </p:sp>
    </p:spTree>
    <p:extLst>
      <p:ext uri="{BB962C8B-B14F-4D97-AF65-F5344CB8AC3E}">
        <p14:creationId xmlns:p14="http://schemas.microsoft.com/office/powerpoint/2010/main" val="913619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29.1 Figure 2</a:t>
            </a:r>
            <a:endParaRPr lang="en-US" sz="3200" dirty="0">
              <a:solidFill>
                <a:schemeClr val="accent1"/>
              </a:solidFill>
            </a:endParaRPr>
          </a:p>
        </p:txBody>
      </p:sp>
      <p:sp>
        <p:nvSpPr>
          <p:cNvPr id="7" name="Photo Credit 1">
            <a:extLst>
              <a:ext uri="{FF2B5EF4-FFF2-40B4-BE49-F238E27FC236}">
                <a16:creationId xmlns:a16="http://schemas.microsoft.com/office/drawing/2014/main" id="{81C1009E-3FC2-1038-C1DD-D26FA9B92238}"/>
              </a:ext>
            </a:extLst>
          </p:cNvPr>
          <p:cNvSpPr txBox="1"/>
          <p:nvPr/>
        </p:nvSpPr>
        <p:spPr>
          <a:xfrm>
            <a:off x="2285999" y="5074921"/>
            <a:ext cx="4572000" cy="215444"/>
          </a:xfrm>
          <a:prstGeom prst="rect">
            <a:avLst/>
          </a:prstGeom>
          <a:noFill/>
        </p:spPr>
        <p:txBody>
          <a:bodyPr wrap="square">
            <a:spAutoFit/>
          </a:bodyPr>
          <a:lstStyle/>
          <a:p>
            <a:pPr algn="ctr"/>
            <a:r>
              <a:rPr lang="en-US" sz="800" dirty="0"/>
              <a:t>CNX OpenStax on Wikimedia Commons. "Phylogeny of deuterostomes." </a:t>
            </a:r>
          </a:p>
        </p:txBody>
      </p:sp>
      <p:pic>
        <p:nvPicPr>
          <p:cNvPr id="2" name="Content Placeholder 6" descr="A phylogeny of deuterostomes. The tree starts with deuterostomes. That is divided into two groups &quot;Echinodermata (sea stars, sea urchins)&quot; and &quot;Chordates (notochord).&quot; Chordates have a chordate ancestor that possessed a notochord but then were divided into &quot;Cephalochordata (lancelets)&quot; and a second set of groups. That second set of groups is divided into &quot;Urochordata (tunicates)&quot; and a second set of groups known as &quot;Craniata (head).&quot; The Craniata is divided into &quot;Myxini (hagfishes),&quot; &quot;Petromyzontida (lampreys),&quot; and another set of groups known as &quot;Vertebrata (vertebral column).&quot; The Vertebrata is divided into &quot;Chondrichthyes (sharks, rays, chimaeras)&quot; and &quot;Gnathostomes (jaw).&quot; The Gnathostomes are divided into &quot;Actinopterygii (ray-finned fishes)&quot; and another group based on the presence of lungs. The lungs group is divided into &quot;Actinistia (coelacanths)&quot; and another group based on the presence of four limbs. That four limbs group is divided into &quot;Dipnoi (lungfishes)&quot; and &quot;Tetrapods (four legs).&quot; The tetrapods are divided into &quot;Amphibia (frogs, salamanders)&quot; and &quot;Amniota (amniotic egg).&quot; Amniota is divided into &quot;Reptilia (turtles, snakes, crocodiles, birds)&quot; and &quot;Mammalia (mammals)&quot; based on the presence of mammals excreting milk. ">
            <a:extLst>
              <a:ext uri="{FF2B5EF4-FFF2-40B4-BE49-F238E27FC236}">
                <a16:creationId xmlns:a16="http://schemas.microsoft.com/office/drawing/2014/main" id="{13F87247-F7AB-1C80-53BB-35C33B811F85}"/>
              </a:ext>
            </a:extLst>
          </p:cNvPr>
          <p:cNvPicPr>
            <a:picLocks noGrp="1" noChangeAspect="1"/>
          </p:cNvPicPr>
          <p:nvPr>
            <p:ph idx="1"/>
          </p:nvPr>
        </p:nvPicPr>
        <p:blipFill>
          <a:blip r:embed="rId3"/>
          <a:srcRect l="926" t="5333" b="26333"/>
          <a:stretch/>
        </p:blipFill>
        <p:spPr>
          <a:xfrm>
            <a:off x="128298" y="1295400"/>
            <a:ext cx="8887404" cy="3405456"/>
          </a:xfrm>
        </p:spPr>
      </p:pic>
    </p:spTree>
    <p:extLst>
      <p:ext uri="{BB962C8B-B14F-4D97-AF65-F5344CB8AC3E}">
        <p14:creationId xmlns:p14="http://schemas.microsoft.com/office/powerpoint/2010/main" val="428891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844041"/>
          </a:xfrm>
        </p:spPr>
        <p:txBody>
          <a:bodyPr/>
          <a:lstStyle/>
          <a:p>
            <a:r>
              <a:rPr lang="en-US" dirty="0"/>
              <a:t>Bilateral symmetry is commonly seen across vertebrate species. Can you think of why bilateral symmetry might be an advantageous body plan that was selected for by evolutionary processes?</a:t>
            </a:r>
          </a:p>
        </p:txBody>
      </p:sp>
    </p:spTree>
    <p:extLst>
      <p:ext uri="{BB962C8B-B14F-4D97-AF65-F5344CB8AC3E}">
        <p14:creationId xmlns:p14="http://schemas.microsoft.com/office/powerpoint/2010/main" val="3029162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Characteristics of Chordata</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b="1" dirty="0"/>
              <a:t>Chordata</a:t>
            </a:r>
            <a:r>
              <a:rPr lang="en-US" dirty="0"/>
              <a:t>: phylum of animals distinguished by their possession of a notochord, a dorsal hollow nerve cord, pharyngeal slits, an endostyle or thyroid gland, and a postanal tail at some point during their development</a:t>
            </a:r>
          </a:p>
          <a:p>
            <a:r>
              <a:rPr lang="en-US" dirty="0"/>
              <a:t>Some characteristics only present during embryonic development in certain groups</a:t>
            </a:r>
          </a:p>
          <a:p>
            <a:endParaRPr lang="en-US" dirty="0">
              <a:solidFill>
                <a:srgbClr val="0000FF"/>
              </a:solidFill>
            </a:endParaRPr>
          </a:p>
        </p:txBody>
      </p:sp>
    </p:spTree>
    <p:extLst>
      <p:ext uri="{BB962C8B-B14F-4D97-AF65-F5344CB8AC3E}">
        <p14:creationId xmlns:p14="http://schemas.microsoft.com/office/powerpoint/2010/main" val="4073630562"/>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2073</TotalTime>
  <Words>2674</Words>
  <Application>Microsoft Office PowerPoint</Application>
  <PresentationFormat>On-screen Show (4:3)</PresentationFormat>
  <Paragraphs>217</Paragraphs>
  <Slides>30</Slides>
  <Notes>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30</vt:i4>
      </vt:variant>
    </vt:vector>
  </HeadingPairs>
  <TitlesOfParts>
    <vt:vector size="35" baseType="lpstr">
      <vt:lpstr>Arial</vt:lpstr>
      <vt:lpstr>Calibri</vt:lpstr>
      <vt:lpstr>Aptos</vt:lpstr>
      <vt:lpstr>Office Theme</vt:lpstr>
      <vt:lpstr>1_Office Theme</vt:lpstr>
      <vt:lpstr>Lesson 29.1</vt:lpstr>
      <vt:lpstr>Objectives</vt:lpstr>
      <vt:lpstr>Vertebrates</vt:lpstr>
      <vt:lpstr>Chordates1</vt:lpstr>
      <vt:lpstr>Chordates2</vt:lpstr>
      <vt:lpstr>Chordates3</vt:lpstr>
      <vt:lpstr>29.1 Figure 2</vt:lpstr>
      <vt:lpstr>Reflection Question</vt:lpstr>
      <vt:lpstr>Characteristics of Chordata1</vt:lpstr>
      <vt:lpstr>Characteristics of Chordata2</vt:lpstr>
      <vt:lpstr>Characteristics of Chordata3</vt:lpstr>
      <vt:lpstr>Characteristics of Chordata4</vt:lpstr>
      <vt:lpstr>Characteristics of Chordata5</vt:lpstr>
      <vt:lpstr>29.1 Figure 3</vt:lpstr>
      <vt:lpstr>Chordates and the Evolution of Vertebrates</vt:lpstr>
      <vt:lpstr>Cephalochordata1</vt:lpstr>
      <vt:lpstr>Cephalochordata2</vt:lpstr>
      <vt:lpstr>29.1 Figure 5</vt:lpstr>
      <vt:lpstr>Urochordata1</vt:lpstr>
      <vt:lpstr>29.1 Figure 6</vt:lpstr>
      <vt:lpstr>Urochordata2</vt:lpstr>
      <vt:lpstr>Subphylum Vertebrata (Craniata)1</vt:lpstr>
      <vt:lpstr>29.1 Figure 8</vt:lpstr>
      <vt:lpstr>Subphylum Vertebrata (Craniata)2</vt:lpstr>
      <vt:lpstr>Subphylum Vertebrata (Craniata)3</vt:lpstr>
      <vt:lpstr>Subphylum Vertebrata (Craniata)4</vt:lpstr>
      <vt:lpstr>Subphylum Vertebrata (Craniata)5</vt:lpstr>
      <vt:lpstr>Subphylum Vertebrata (Craniata)6</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Annaleise Radchenko</cp:lastModifiedBy>
  <cp:revision>183</cp:revision>
  <dcterms:created xsi:type="dcterms:W3CDTF">2013-04-26T14:43:13Z</dcterms:created>
  <dcterms:modified xsi:type="dcterms:W3CDTF">2024-10-23T20:30:43Z</dcterms:modified>
</cp:coreProperties>
</file>