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272" r:id="rId3"/>
    <p:sldId id="264" r:id="rId4"/>
    <p:sldId id="265" r:id="rId5"/>
    <p:sldId id="287" r:id="rId6"/>
    <p:sldId id="293" r:id="rId7"/>
    <p:sldId id="281" r:id="rId8"/>
    <p:sldId id="294" r:id="rId9"/>
    <p:sldId id="295" r:id="rId10"/>
    <p:sldId id="282" r:id="rId11"/>
    <p:sldId id="296" r:id="rId12"/>
    <p:sldId id="297" r:id="rId13"/>
    <p:sldId id="283" r:id="rId14"/>
    <p:sldId id="271" r:id="rId15"/>
    <p:sldId id="298" r:id="rId16"/>
    <p:sldId id="299" r:id="rId17"/>
    <p:sldId id="284" r:id="rId18"/>
    <p:sldId id="288" r:id="rId19"/>
    <p:sldId id="289" r:id="rId20"/>
    <p:sldId id="300" r:id="rId21"/>
    <p:sldId id="301" r:id="rId22"/>
    <p:sldId id="302" r:id="rId23"/>
    <p:sldId id="290" r:id="rId24"/>
    <p:sldId id="291" r:id="rId25"/>
    <p:sldId id="285" r:id="rId26"/>
    <p:sldId id="303" r:id="rId27"/>
    <p:sldId id="292" r:id="rId28"/>
    <p:sldId id="286" r:id="rId29"/>
    <p:sldId id="304" r:id="rId30"/>
    <p:sldId id="28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1D52B-71D6-4C02-B49A-DF7B614CE6FD}" v="14247" dt="2024-07-24T11:38:57.092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4" autoAdjust="0"/>
    <p:restoredTop sz="86410" autoAdjust="0"/>
  </p:normalViewPr>
  <p:slideViewPr>
    <p:cSldViewPr>
      <p:cViewPr varScale="1">
        <p:scale>
          <a:sx n="95" d="100"/>
          <a:sy n="95" d="100"/>
        </p:scale>
        <p:origin x="11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lin Coleman" userId="96f87ca1-0e64-4ae8-8d77-98757b85df0b" providerId="ADAL" clId="{0271D52B-71D6-4C02-B49A-DF7B614CE6FD}"/>
    <pc:docChg chg="undo custSel addSld delSld modSld sldOrd">
      <pc:chgData name="Caitlin Coleman" userId="96f87ca1-0e64-4ae8-8d77-98757b85df0b" providerId="ADAL" clId="{0271D52B-71D6-4C02-B49A-DF7B614CE6FD}" dt="2024-07-24T12:56:10.873" v="15290" actId="20577"/>
      <pc:docMkLst>
        <pc:docMk/>
      </pc:docMkLst>
      <pc:sldChg chg="modSp mod">
        <pc:chgData name="Caitlin Coleman" userId="96f87ca1-0e64-4ae8-8d77-98757b85df0b" providerId="ADAL" clId="{0271D52B-71D6-4C02-B49A-DF7B614CE6FD}" dt="2024-07-22T14:43:17.585" v="287" actId="20577"/>
        <pc:sldMkLst>
          <pc:docMk/>
          <pc:sldMk cId="0" sldId="264"/>
        </pc:sldMkLst>
        <pc:spChg chg="mod">
          <ac:chgData name="Caitlin Coleman" userId="96f87ca1-0e64-4ae8-8d77-98757b85df0b" providerId="ADAL" clId="{0271D52B-71D6-4C02-B49A-DF7B614CE6FD}" dt="2024-07-22T14:43:17.585" v="287" actId="20577"/>
          <ac:spMkLst>
            <pc:docMk/>
            <pc:sldMk cId="0" sldId="264"/>
            <ac:spMk id="10243" creationId="{00000000-0000-0000-0000-000000000000}"/>
          </ac:spMkLst>
        </pc:spChg>
      </pc:sldChg>
      <pc:sldChg chg="addSp modSp mod modAnim">
        <pc:chgData name="Caitlin Coleman" userId="96f87ca1-0e64-4ae8-8d77-98757b85df0b" providerId="ADAL" clId="{0271D52B-71D6-4C02-B49A-DF7B614CE6FD}" dt="2024-07-23T13:22:38.721" v="15232"/>
        <pc:sldMkLst>
          <pc:docMk/>
          <pc:sldMk cId="0" sldId="265"/>
        </pc:sldMkLst>
        <pc:spChg chg="add mod ord">
          <ac:chgData name="Caitlin Coleman" userId="96f87ca1-0e64-4ae8-8d77-98757b85df0b" providerId="ADAL" clId="{0271D52B-71D6-4C02-B49A-DF7B614CE6FD}" dt="2024-07-23T13:22:38.721" v="15232"/>
          <ac:spMkLst>
            <pc:docMk/>
            <pc:sldMk cId="0" sldId="265"/>
            <ac:spMk id="4" creationId="{9BC339F0-D54B-D22D-6600-C68E8508B2C6}"/>
          </ac:spMkLst>
        </pc:spChg>
        <pc:spChg chg="add mod">
          <ac:chgData name="Caitlin Coleman" userId="96f87ca1-0e64-4ae8-8d77-98757b85df0b" providerId="ADAL" clId="{0271D52B-71D6-4C02-B49A-DF7B614CE6FD}" dt="2024-07-22T14:56:30.809" v="667" actId="1076"/>
          <ac:spMkLst>
            <pc:docMk/>
            <pc:sldMk cId="0" sldId="265"/>
            <ac:spMk id="5" creationId="{516C3021-6AD7-1494-9DF6-46287EF7007A}"/>
          </ac:spMkLst>
        </pc:spChg>
        <pc:spChg chg="mod">
          <ac:chgData name="Caitlin Coleman" userId="96f87ca1-0e64-4ae8-8d77-98757b85df0b" providerId="ADAL" clId="{0271D52B-71D6-4C02-B49A-DF7B614CE6FD}" dt="2024-07-22T13:52:49.710" v="54" actId="20577"/>
          <ac:spMkLst>
            <pc:docMk/>
            <pc:sldMk cId="0" sldId="265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4:55:52.942" v="658" actId="27636"/>
          <ac:spMkLst>
            <pc:docMk/>
            <pc:sldMk cId="0" sldId="265"/>
            <ac:spMk id="11267" creationId="{00000000-0000-0000-0000-000000000000}"/>
          </ac:spMkLst>
        </pc:spChg>
        <pc:picChg chg="add mod modCrop">
          <ac:chgData name="Caitlin Coleman" userId="96f87ca1-0e64-4ae8-8d77-98757b85df0b" providerId="ADAL" clId="{0271D52B-71D6-4C02-B49A-DF7B614CE6FD}" dt="2024-07-22T14:56:24.608" v="666" actId="1076"/>
          <ac:picMkLst>
            <pc:docMk/>
            <pc:sldMk cId="0" sldId="265"/>
            <ac:picMk id="3" creationId="{B2C322B8-F663-D83C-D6DC-F1134D1F168F}"/>
          </ac:picMkLst>
        </pc:picChg>
      </pc:sldChg>
      <pc:sldChg chg="del">
        <pc:chgData name="Caitlin Coleman" userId="96f87ca1-0e64-4ae8-8d77-98757b85df0b" providerId="ADAL" clId="{0271D52B-71D6-4C02-B49A-DF7B614CE6FD}" dt="2024-07-22T13:51:48.493" v="40" actId="47"/>
        <pc:sldMkLst>
          <pc:docMk/>
          <pc:sldMk cId="0" sldId="267"/>
        </pc:sldMkLst>
      </pc:sldChg>
      <pc:sldChg chg="del">
        <pc:chgData name="Caitlin Coleman" userId="96f87ca1-0e64-4ae8-8d77-98757b85df0b" providerId="ADAL" clId="{0271D52B-71D6-4C02-B49A-DF7B614CE6FD}" dt="2024-07-22T13:55:40.841" v="71" actId="47"/>
        <pc:sldMkLst>
          <pc:docMk/>
          <pc:sldMk cId="2069639696" sldId="268"/>
        </pc:sldMkLst>
      </pc:sldChg>
      <pc:sldChg chg="del">
        <pc:chgData name="Caitlin Coleman" userId="96f87ca1-0e64-4ae8-8d77-98757b85df0b" providerId="ADAL" clId="{0271D52B-71D6-4C02-B49A-DF7B614CE6FD}" dt="2024-07-22T13:56:13.113" v="72" actId="47"/>
        <pc:sldMkLst>
          <pc:docMk/>
          <pc:sldMk cId="3029162902" sldId="270"/>
        </pc:sldMkLst>
      </pc:sldChg>
      <pc:sldChg chg="modSp mod ord">
        <pc:chgData name="Caitlin Coleman" userId="96f87ca1-0e64-4ae8-8d77-98757b85df0b" providerId="ADAL" clId="{0271D52B-71D6-4C02-B49A-DF7B614CE6FD}" dt="2024-07-22T17:27:30.654" v="5873" actId="14100"/>
        <pc:sldMkLst>
          <pc:docMk/>
          <pc:sldMk cId="1933572423" sldId="271"/>
        </pc:sldMkLst>
        <pc:spChg chg="mod">
          <ac:chgData name="Caitlin Coleman" userId="96f87ca1-0e64-4ae8-8d77-98757b85df0b" providerId="ADAL" clId="{0271D52B-71D6-4C02-B49A-DF7B614CE6FD}" dt="2024-07-22T17:27:30.654" v="5873" actId="14100"/>
          <ac:spMkLst>
            <pc:docMk/>
            <pc:sldMk cId="1933572423" sldId="271"/>
            <ac:spMk id="3" creationId="{3C01AC4C-482E-02BD-BADA-C2D6C8D02BC9}"/>
          </ac:spMkLst>
        </pc:spChg>
      </pc:sldChg>
      <pc:sldChg chg="modSp mod">
        <pc:chgData name="Caitlin Coleman" userId="96f87ca1-0e64-4ae8-8d77-98757b85df0b" providerId="ADAL" clId="{0271D52B-71D6-4C02-B49A-DF7B614CE6FD}" dt="2024-07-23T13:26:08.692" v="15245" actId="33553"/>
        <pc:sldMkLst>
          <pc:docMk/>
          <pc:sldMk cId="3886239831" sldId="272"/>
        </pc:sldMkLst>
        <pc:spChg chg="mod">
          <ac:chgData name="Caitlin Coleman" userId="96f87ca1-0e64-4ae8-8d77-98757b85df0b" providerId="ADAL" clId="{0271D52B-71D6-4C02-B49A-DF7B614CE6FD}" dt="2024-07-23T13:26:08.692" v="15245" actId="33553"/>
          <ac:spMkLst>
            <pc:docMk/>
            <pc:sldMk cId="3886239831" sldId="272"/>
            <ac:spMk id="2" creationId="{4E7A1944-20A9-5EFC-CF5D-428D07B9FF1F}"/>
          </ac:spMkLst>
        </pc:spChg>
        <pc:spChg chg="mod">
          <ac:chgData name="Caitlin Coleman" userId="96f87ca1-0e64-4ae8-8d77-98757b85df0b" providerId="ADAL" clId="{0271D52B-71D6-4C02-B49A-DF7B614CE6FD}" dt="2024-07-22T13:49:56.108" v="24" actId="6549"/>
          <ac:spMkLst>
            <pc:docMk/>
            <pc:sldMk cId="3886239831" sldId="272"/>
            <ac:spMk id="3" creationId="{FF68ED90-5F09-E335-E8D2-4F2687C0EB59}"/>
          </ac:spMkLst>
        </pc:spChg>
      </pc:sldChg>
      <pc:sldChg chg="del">
        <pc:chgData name="Caitlin Coleman" userId="96f87ca1-0e64-4ae8-8d77-98757b85df0b" providerId="ADAL" clId="{0271D52B-71D6-4C02-B49A-DF7B614CE6FD}" dt="2024-07-22T13:51:48.493" v="40" actId="47"/>
        <pc:sldMkLst>
          <pc:docMk/>
          <pc:sldMk cId="176985924" sldId="273"/>
        </pc:sldMkLst>
      </pc:sldChg>
      <pc:sldChg chg="del">
        <pc:chgData name="Caitlin Coleman" userId="96f87ca1-0e64-4ae8-8d77-98757b85df0b" providerId="ADAL" clId="{0271D52B-71D6-4C02-B49A-DF7B614CE6FD}" dt="2024-07-22T13:51:48.493" v="40" actId="47"/>
        <pc:sldMkLst>
          <pc:docMk/>
          <pc:sldMk cId="2900955170" sldId="274"/>
        </pc:sldMkLst>
      </pc:sldChg>
      <pc:sldChg chg="del">
        <pc:chgData name="Caitlin Coleman" userId="96f87ca1-0e64-4ae8-8d77-98757b85df0b" providerId="ADAL" clId="{0271D52B-71D6-4C02-B49A-DF7B614CE6FD}" dt="2024-07-22T13:52:18.730" v="41" actId="47"/>
        <pc:sldMkLst>
          <pc:docMk/>
          <pc:sldMk cId="619121343" sldId="275"/>
        </pc:sldMkLst>
      </pc:sldChg>
      <pc:sldChg chg="del">
        <pc:chgData name="Caitlin Coleman" userId="96f87ca1-0e64-4ae8-8d77-98757b85df0b" providerId="ADAL" clId="{0271D52B-71D6-4C02-B49A-DF7B614CE6FD}" dt="2024-07-22T13:55:40.841" v="71" actId="47"/>
        <pc:sldMkLst>
          <pc:docMk/>
          <pc:sldMk cId="1146028520" sldId="276"/>
        </pc:sldMkLst>
      </pc:sldChg>
      <pc:sldChg chg="modSp mod">
        <pc:chgData name="Caitlin Coleman" userId="96f87ca1-0e64-4ae8-8d77-98757b85df0b" providerId="ADAL" clId="{0271D52B-71D6-4C02-B49A-DF7B614CE6FD}" dt="2024-07-23T13:25:58.769" v="15244" actId="962"/>
        <pc:sldMkLst>
          <pc:docMk/>
          <pc:sldMk cId="471409937" sldId="280"/>
        </pc:sldMkLst>
        <pc:picChg chg="mod">
          <ac:chgData name="Caitlin Coleman" userId="96f87ca1-0e64-4ae8-8d77-98757b85df0b" providerId="ADAL" clId="{0271D52B-71D6-4C02-B49A-DF7B614CE6FD}" dt="2024-07-23T13:25:58.769" v="15244" actId="962"/>
          <ac:picMkLst>
            <pc:docMk/>
            <pc:sldMk cId="471409937" sldId="280"/>
            <ac:picMk id="4" creationId="{D0F86EC0-8730-A033-A660-07D4E40AB7AE}"/>
          </ac:picMkLst>
        </pc:picChg>
      </pc:sldChg>
      <pc:sldChg chg="addSp modSp add mod modAnim">
        <pc:chgData name="Caitlin Coleman" userId="96f87ca1-0e64-4ae8-8d77-98757b85df0b" providerId="ADAL" clId="{0271D52B-71D6-4C02-B49A-DF7B614CE6FD}" dt="2024-07-24T12:05:42.271" v="15278" actId="20577"/>
        <pc:sldMkLst>
          <pc:docMk/>
          <pc:sldMk cId="2432255747" sldId="281"/>
        </pc:sldMkLst>
        <pc:spChg chg="add mod ord">
          <ac:chgData name="Caitlin Coleman" userId="96f87ca1-0e64-4ae8-8d77-98757b85df0b" providerId="ADAL" clId="{0271D52B-71D6-4C02-B49A-DF7B614CE6FD}" dt="2024-07-23T13:23:24.201" v="15234"/>
          <ac:spMkLst>
            <pc:docMk/>
            <pc:sldMk cId="2432255747" sldId="281"/>
            <ac:spMk id="4" creationId="{606E46D7-6BFF-BBD6-A5E9-EBC4A97E77C1}"/>
          </ac:spMkLst>
        </pc:spChg>
        <pc:spChg chg="add mod">
          <ac:chgData name="Caitlin Coleman" userId="96f87ca1-0e64-4ae8-8d77-98757b85df0b" providerId="ADAL" clId="{0271D52B-71D6-4C02-B49A-DF7B614CE6FD}" dt="2024-07-22T16:06:58.728" v="3594" actId="1076"/>
          <ac:spMkLst>
            <pc:docMk/>
            <pc:sldMk cId="2432255747" sldId="281"/>
            <ac:spMk id="5" creationId="{C96FDE98-E84B-355D-56E0-A1947CA7A436}"/>
          </ac:spMkLst>
        </pc:spChg>
        <pc:spChg chg="mod">
          <ac:chgData name="Caitlin Coleman" userId="96f87ca1-0e64-4ae8-8d77-98757b85df0b" providerId="ADAL" clId="{0271D52B-71D6-4C02-B49A-DF7B614CE6FD}" dt="2024-07-22T16:05:41.924" v="3575" actId="404"/>
          <ac:spMkLst>
            <pc:docMk/>
            <pc:sldMk cId="2432255747" sldId="281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05:42.271" v="15278" actId="20577"/>
          <ac:spMkLst>
            <pc:docMk/>
            <pc:sldMk cId="2432255747" sldId="281"/>
            <ac:spMk id="11267" creationId="{00000000-0000-0000-0000-000000000000}"/>
          </ac:spMkLst>
        </pc:spChg>
        <pc:picChg chg="add mod modCrop">
          <ac:chgData name="Caitlin Coleman" userId="96f87ca1-0e64-4ae8-8d77-98757b85df0b" providerId="ADAL" clId="{0271D52B-71D6-4C02-B49A-DF7B614CE6FD}" dt="2024-07-22T16:06:52.365" v="3593" actId="1076"/>
          <ac:picMkLst>
            <pc:docMk/>
            <pc:sldMk cId="2432255747" sldId="281"/>
            <ac:picMk id="3" creationId="{647D8CA4-8CE0-B506-95E3-22AD570AC64B}"/>
          </ac:picMkLst>
        </pc:picChg>
      </pc:sldChg>
      <pc:sldChg chg="addSp delSp modSp add mod modAnim">
        <pc:chgData name="Caitlin Coleman" userId="96f87ca1-0e64-4ae8-8d77-98757b85df0b" providerId="ADAL" clId="{0271D52B-71D6-4C02-B49A-DF7B614CE6FD}" dt="2024-07-22T16:47:23.342" v="4740" actId="27636"/>
        <pc:sldMkLst>
          <pc:docMk/>
          <pc:sldMk cId="192956320" sldId="282"/>
        </pc:sldMkLst>
        <pc:spChg chg="add del mod">
          <ac:chgData name="Caitlin Coleman" userId="96f87ca1-0e64-4ae8-8d77-98757b85df0b" providerId="ADAL" clId="{0271D52B-71D6-4C02-B49A-DF7B614CE6FD}" dt="2024-07-22T16:47:09.616" v="4731" actId="478"/>
          <ac:spMkLst>
            <pc:docMk/>
            <pc:sldMk cId="192956320" sldId="282"/>
            <ac:spMk id="4" creationId="{168A4530-8B8C-A05A-37EA-16C859B1D3FE}"/>
          </ac:spMkLst>
        </pc:spChg>
        <pc:spChg chg="add del mod">
          <ac:chgData name="Caitlin Coleman" userId="96f87ca1-0e64-4ae8-8d77-98757b85df0b" providerId="ADAL" clId="{0271D52B-71D6-4C02-B49A-DF7B614CE6FD}" dt="2024-07-22T16:47:12.707" v="4732" actId="478"/>
          <ac:spMkLst>
            <pc:docMk/>
            <pc:sldMk cId="192956320" sldId="282"/>
            <ac:spMk id="5" creationId="{D7C0E4A9-2F8F-B8A5-5BDA-42FFAE843AB9}"/>
          </ac:spMkLst>
        </pc:spChg>
        <pc:spChg chg="mod">
          <ac:chgData name="Caitlin Coleman" userId="96f87ca1-0e64-4ae8-8d77-98757b85df0b" providerId="ADAL" clId="{0271D52B-71D6-4C02-B49A-DF7B614CE6FD}" dt="2024-07-22T16:09:08.027" v="3641" actId="404"/>
          <ac:spMkLst>
            <pc:docMk/>
            <pc:sldMk cId="192956320" sldId="282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6:47:23.342" v="4740" actId="27636"/>
          <ac:spMkLst>
            <pc:docMk/>
            <pc:sldMk cId="192956320" sldId="282"/>
            <ac:spMk id="11267" creationId="{00000000-0000-0000-0000-000000000000}"/>
          </ac:spMkLst>
        </pc:spChg>
        <pc:picChg chg="add del mod modCrop">
          <ac:chgData name="Caitlin Coleman" userId="96f87ca1-0e64-4ae8-8d77-98757b85df0b" providerId="ADAL" clId="{0271D52B-71D6-4C02-B49A-DF7B614CE6FD}" dt="2024-07-22T16:47:06.037" v="4730" actId="478"/>
          <ac:picMkLst>
            <pc:docMk/>
            <pc:sldMk cId="192956320" sldId="282"/>
            <ac:picMk id="3" creationId="{79A93988-2D51-BBC7-158E-44CE430E600C}"/>
          </ac:picMkLst>
        </pc:picChg>
      </pc:sldChg>
      <pc:sldChg chg="addSp delSp modSp add mod modAnim">
        <pc:chgData name="Caitlin Coleman" userId="96f87ca1-0e64-4ae8-8d77-98757b85df0b" providerId="ADAL" clId="{0271D52B-71D6-4C02-B49A-DF7B614CE6FD}" dt="2024-07-22T17:27:12.746" v="5872" actId="403"/>
        <pc:sldMkLst>
          <pc:docMk/>
          <pc:sldMk cId="4138862737" sldId="283"/>
        </pc:sldMkLst>
        <pc:spChg chg="add del mod">
          <ac:chgData name="Caitlin Coleman" userId="96f87ca1-0e64-4ae8-8d77-98757b85df0b" providerId="ADAL" clId="{0271D52B-71D6-4C02-B49A-DF7B614CE6FD}" dt="2024-07-22T17:27:03.923" v="5870" actId="478"/>
          <ac:spMkLst>
            <pc:docMk/>
            <pc:sldMk cId="4138862737" sldId="283"/>
            <ac:spMk id="4" creationId="{F0638B0D-E211-1CA7-5235-94D23B55C8AB}"/>
          </ac:spMkLst>
        </pc:spChg>
        <pc:spChg chg="add del mod">
          <ac:chgData name="Caitlin Coleman" userId="96f87ca1-0e64-4ae8-8d77-98757b85df0b" providerId="ADAL" clId="{0271D52B-71D6-4C02-B49A-DF7B614CE6FD}" dt="2024-07-22T17:27:06.859" v="5871" actId="478"/>
          <ac:spMkLst>
            <pc:docMk/>
            <pc:sldMk cId="4138862737" sldId="283"/>
            <ac:spMk id="5" creationId="{AD5CACE6-D2B2-8AA7-C4CC-4265E4C9B00B}"/>
          </ac:spMkLst>
        </pc:spChg>
        <pc:spChg chg="mod">
          <ac:chgData name="Caitlin Coleman" userId="96f87ca1-0e64-4ae8-8d77-98757b85df0b" providerId="ADAL" clId="{0271D52B-71D6-4C02-B49A-DF7B614CE6FD}" dt="2024-07-22T17:26:34.261" v="5856" actId="404"/>
          <ac:spMkLst>
            <pc:docMk/>
            <pc:sldMk cId="4138862737" sldId="283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7:27:12.746" v="5872" actId="403"/>
          <ac:spMkLst>
            <pc:docMk/>
            <pc:sldMk cId="4138862737" sldId="283"/>
            <ac:spMk id="11267" creationId="{00000000-0000-0000-0000-000000000000}"/>
          </ac:spMkLst>
        </pc:spChg>
        <pc:picChg chg="add del mod modCrop">
          <ac:chgData name="Caitlin Coleman" userId="96f87ca1-0e64-4ae8-8d77-98757b85df0b" providerId="ADAL" clId="{0271D52B-71D6-4C02-B49A-DF7B614CE6FD}" dt="2024-07-22T17:26:59.745" v="5869" actId="478"/>
          <ac:picMkLst>
            <pc:docMk/>
            <pc:sldMk cId="4138862737" sldId="283"/>
            <ac:picMk id="3" creationId="{A4507F28-A88A-92E4-651E-C0E92AC9A40B}"/>
          </ac:picMkLst>
        </pc:picChg>
      </pc:sldChg>
      <pc:sldChg chg="addSp modSp add mod modAnim">
        <pc:chgData name="Caitlin Coleman" userId="96f87ca1-0e64-4ae8-8d77-98757b85df0b" providerId="ADAL" clId="{0271D52B-71D6-4C02-B49A-DF7B614CE6FD}" dt="2024-07-24T12:20:08.233" v="15283" actId="20577"/>
        <pc:sldMkLst>
          <pc:docMk/>
          <pc:sldMk cId="711376285" sldId="284"/>
        </pc:sldMkLst>
        <pc:spChg chg="add mod ord">
          <ac:chgData name="Caitlin Coleman" userId="96f87ca1-0e64-4ae8-8d77-98757b85df0b" providerId="ADAL" clId="{0271D52B-71D6-4C02-B49A-DF7B614CE6FD}" dt="2024-07-23T13:24:24.653" v="15237"/>
          <ac:spMkLst>
            <pc:docMk/>
            <pc:sldMk cId="711376285" sldId="284"/>
            <ac:spMk id="4" creationId="{BF4C27D2-E13F-36AA-523F-37C1E61631E8}"/>
          </ac:spMkLst>
        </pc:spChg>
        <pc:spChg chg="add mod">
          <ac:chgData name="Caitlin Coleman" userId="96f87ca1-0e64-4ae8-8d77-98757b85df0b" providerId="ADAL" clId="{0271D52B-71D6-4C02-B49A-DF7B614CE6FD}" dt="2024-07-22T17:48:21.396" v="7486" actId="1076"/>
          <ac:spMkLst>
            <pc:docMk/>
            <pc:sldMk cId="711376285" sldId="284"/>
            <ac:spMk id="5" creationId="{3EFBAEBD-6080-7634-BEF8-5AFC8C8EF4AC}"/>
          </ac:spMkLst>
        </pc:spChg>
        <pc:spChg chg="mod">
          <ac:chgData name="Caitlin Coleman" userId="96f87ca1-0e64-4ae8-8d77-98757b85df0b" providerId="ADAL" clId="{0271D52B-71D6-4C02-B49A-DF7B614CE6FD}" dt="2024-07-22T17:41:43.793" v="6771" actId="404"/>
          <ac:spMkLst>
            <pc:docMk/>
            <pc:sldMk cId="711376285" sldId="284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20:08.233" v="15283" actId="20577"/>
          <ac:spMkLst>
            <pc:docMk/>
            <pc:sldMk cId="711376285" sldId="284"/>
            <ac:spMk id="11267" creationId="{00000000-0000-0000-0000-000000000000}"/>
          </ac:spMkLst>
        </pc:spChg>
        <pc:picChg chg="add mod modCrop">
          <ac:chgData name="Caitlin Coleman" userId="96f87ca1-0e64-4ae8-8d77-98757b85df0b" providerId="ADAL" clId="{0271D52B-71D6-4C02-B49A-DF7B614CE6FD}" dt="2024-07-22T17:48:13.536" v="7485" actId="1076"/>
          <ac:picMkLst>
            <pc:docMk/>
            <pc:sldMk cId="711376285" sldId="284"/>
            <ac:picMk id="3" creationId="{DFAC54C0-9092-88D4-36F9-54F578F9DC4E}"/>
          </ac:picMkLst>
        </pc:picChg>
      </pc:sldChg>
      <pc:sldChg chg="addSp modSp add mod modAnim">
        <pc:chgData name="Caitlin Coleman" userId="96f87ca1-0e64-4ae8-8d77-98757b85df0b" providerId="ADAL" clId="{0271D52B-71D6-4C02-B49A-DF7B614CE6FD}" dt="2024-07-23T13:25:35.060" v="15242"/>
        <pc:sldMkLst>
          <pc:docMk/>
          <pc:sldMk cId="2715111704" sldId="285"/>
        </pc:sldMkLst>
        <pc:spChg chg="add mod ord">
          <ac:chgData name="Caitlin Coleman" userId="96f87ca1-0e64-4ae8-8d77-98757b85df0b" providerId="ADAL" clId="{0271D52B-71D6-4C02-B49A-DF7B614CE6FD}" dt="2024-07-23T13:25:35.060" v="15242"/>
          <ac:spMkLst>
            <pc:docMk/>
            <pc:sldMk cId="2715111704" sldId="285"/>
            <ac:spMk id="4" creationId="{3CC50B02-EAAF-E2AC-5974-C8E4DB132911}"/>
          </ac:spMkLst>
        </pc:spChg>
        <pc:spChg chg="add mod">
          <ac:chgData name="Caitlin Coleman" userId="96f87ca1-0e64-4ae8-8d77-98757b85df0b" providerId="ADAL" clId="{0271D52B-71D6-4C02-B49A-DF7B614CE6FD}" dt="2024-07-23T12:50:51.295" v="12957" actId="1076"/>
          <ac:spMkLst>
            <pc:docMk/>
            <pc:sldMk cId="2715111704" sldId="285"/>
            <ac:spMk id="5" creationId="{B7953669-8593-7192-7594-BE25B9AD5AA4}"/>
          </ac:spMkLst>
        </pc:spChg>
        <pc:spChg chg="mod">
          <ac:chgData name="Caitlin Coleman" userId="96f87ca1-0e64-4ae8-8d77-98757b85df0b" providerId="ADAL" clId="{0271D52B-71D6-4C02-B49A-DF7B614CE6FD}" dt="2024-07-23T12:51:20.838" v="12977" actId="404"/>
          <ac:spMkLst>
            <pc:docMk/>
            <pc:sldMk cId="2715111704" sldId="285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3T12:49:35.573" v="12928" actId="27636"/>
          <ac:spMkLst>
            <pc:docMk/>
            <pc:sldMk cId="2715111704" sldId="285"/>
            <ac:spMk id="11267" creationId="{00000000-0000-0000-0000-000000000000}"/>
          </ac:spMkLst>
        </pc:spChg>
        <pc:picChg chg="add mod modCrop">
          <ac:chgData name="Caitlin Coleman" userId="96f87ca1-0e64-4ae8-8d77-98757b85df0b" providerId="ADAL" clId="{0271D52B-71D6-4C02-B49A-DF7B614CE6FD}" dt="2024-07-23T12:50:47.665" v="12956" actId="14100"/>
          <ac:picMkLst>
            <pc:docMk/>
            <pc:sldMk cId="2715111704" sldId="285"/>
            <ac:picMk id="3" creationId="{85223FED-899B-1887-87B0-FE918A5996DD}"/>
          </ac:picMkLst>
        </pc:picChg>
      </pc:sldChg>
      <pc:sldChg chg="modSp add mod modAnim">
        <pc:chgData name="Caitlin Coleman" userId="96f87ca1-0e64-4ae8-8d77-98757b85df0b" providerId="ADAL" clId="{0271D52B-71D6-4C02-B49A-DF7B614CE6FD}" dt="2024-07-23T13:20:12.349" v="15226" actId="27636"/>
        <pc:sldMkLst>
          <pc:docMk/>
          <pc:sldMk cId="495283832" sldId="286"/>
        </pc:sldMkLst>
        <pc:spChg chg="mod">
          <ac:chgData name="Caitlin Coleman" userId="96f87ca1-0e64-4ae8-8d77-98757b85df0b" providerId="ADAL" clId="{0271D52B-71D6-4C02-B49A-DF7B614CE6FD}" dt="2024-07-23T13:19:31.493" v="15207" actId="404"/>
          <ac:spMkLst>
            <pc:docMk/>
            <pc:sldMk cId="495283832" sldId="286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3T13:20:12.349" v="15226" actId="27636"/>
          <ac:spMkLst>
            <pc:docMk/>
            <pc:sldMk cId="495283832" sldId="286"/>
            <ac:spMk id="11267" creationId="{00000000-0000-0000-0000-000000000000}"/>
          </ac:spMkLst>
        </pc:spChg>
      </pc:sldChg>
      <pc:sldChg chg="addSp delSp modSp add mod modAnim">
        <pc:chgData name="Caitlin Coleman" userId="96f87ca1-0e64-4ae8-8d77-98757b85df0b" providerId="ADAL" clId="{0271D52B-71D6-4C02-B49A-DF7B614CE6FD}" dt="2024-07-24T12:00:08.558" v="15275" actId="20577"/>
        <pc:sldMkLst>
          <pc:docMk/>
          <pc:sldMk cId="416636705" sldId="287"/>
        </pc:sldMkLst>
        <pc:spChg chg="add del mod">
          <ac:chgData name="Caitlin Coleman" userId="96f87ca1-0e64-4ae8-8d77-98757b85df0b" providerId="ADAL" clId="{0271D52B-71D6-4C02-B49A-DF7B614CE6FD}" dt="2024-07-22T15:18:32.885" v="1802" actId="478"/>
          <ac:spMkLst>
            <pc:docMk/>
            <pc:sldMk cId="416636705" sldId="287"/>
            <ac:spMk id="4" creationId="{7D27E144-4E59-D0EC-3300-260A8661F668}"/>
          </ac:spMkLst>
        </pc:spChg>
        <pc:spChg chg="add del mod">
          <ac:chgData name="Caitlin Coleman" userId="96f87ca1-0e64-4ae8-8d77-98757b85df0b" providerId="ADAL" clId="{0271D52B-71D6-4C02-B49A-DF7B614CE6FD}" dt="2024-07-22T15:18:38.197" v="1804" actId="478"/>
          <ac:spMkLst>
            <pc:docMk/>
            <pc:sldMk cId="416636705" sldId="287"/>
            <ac:spMk id="5" creationId="{7BD9AC60-5AE5-1558-8728-364C9AD69784}"/>
          </ac:spMkLst>
        </pc:spChg>
        <pc:spChg chg="mod">
          <ac:chgData name="Caitlin Coleman" userId="96f87ca1-0e64-4ae8-8d77-98757b85df0b" providerId="ADAL" clId="{0271D52B-71D6-4C02-B49A-DF7B614CE6FD}" dt="2024-07-22T15:18:24.330" v="1799" actId="404"/>
          <ac:spMkLst>
            <pc:docMk/>
            <pc:sldMk cId="416636705" sldId="287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00:08.558" v="15275" actId="20577"/>
          <ac:spMkLst>
            <pc:docMk/>
            <pc:sldMk cId="416636705" sldId="287"/>
            <ac:spMk id="11267" creationId="{00000000-0000-0000-0000-000000000000}"/>
          </ac:spMkLst>
        </pc:spChg>
        <pc:picChg chg="add del mod modCrop">
          <ac:chgData name="Caitlin Coleman" userId="96f87ca1-0e64-4ae8-8d77-98757b85df0b" providerId="ADAL" clId="{0271D52B-71D6-4C02-B49A-DF7B614CE6FD}" dt="2024-07-22T15:18:34.613" v="1803" actId="478"/>
          <ac:picMkLst>
            <pc:docMk/>
            <pc:sldMk cId="416636705" sldId="287"/>
            <ac:picMk id="3" creationId="{F2F0E553-B7BA-D99A-7613-839993159AE6}"/>
          </ac:picMkLst>
        </pc:picChg>
      </pc:sldChg>
      <pc:sldChg chg="addSp modSp add mod modAnim">
        <pc:chgData name="Caitlin Coleman" userId="96f87ca1-0e64-4ae8-8d77-98757b85df0b" providerId="ADAL" clId="{0271D52B-71D6-4C02-B49A-DF7B614CE6FD}" dt="2024-07-24T12:56:10.873" v="15290" actId="20577"/>
        <pc:sldMkLst>
          <pc:docMk/>
          <pc:sldMk cId="1298686125" sldId="288"/>
        </pc:sldMkLst>
        <pc:spChg chg="add mod ord">
          <ac:chgData name="Caitlin Coleman" userId="96f87ca1-0e64-4ae8-8d77-98757b85df0b" providerId="ADAL" clId="{0271D52B-71D6-4C02-B49A-DF7B614CE6FD}" dt="2024-07-23T13:24:36.088" v="15238"/>
          <ac:spMkLst>
            <pc:docMk/>
            <pc:sldMk cId="1298686125" sldId="288"/>
            <ac:spMk id="4" creationId="{F224D934-799B-4515-87C4-AC6C151DBBF7}"/>
          </ac:spMkLst>
        </pc:spChg>
        <pc:spChg chg="add mod">
          <ac:chgData name="Caitlin Coleman" userId="96f87ca1-0e64-4ae8-8d77-98757b85df0b" providerId="ADAL" clId="{0271D52B-71D6-4C02-B49A-DF7B614CE6FD}" dt="2024-07-22T17:56:40.775" v="8333" actId="1076"/>
          <ac:spMkLst>
            <pc:docMk/>
            <pc:sldMk cId="1298686125" sldId="288"/>
            <ac:spMk id="5" creationId="{61C75D69-A1F1-0BE6-9516-65342579AC0B}"/>
          </ac:spMkLst>
        </pc:spChg>
        <pc:spChg chg="mod">
          <ac:chgData name="Caitlin Coleman" userId="96f87ca1-0e64-4ae8-8d77-98757b85df0b" providerId="ADAL" clId="{0271D52B-71D6-4C02-B49A-DF7B614CE6FD}" dt="2024-07-22T17:47:33.583" v="7477" actId="404"/>
          <ac:spMkLst>
            <pc:docMk/>
            <pc:sldMk cId="1298686125" sldId="288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56:10.873" v="15290" actId="20577"/>
          <ac:spMkLst>
            <pc:docMk/>
            <pc:sldMk cId="1298686125" sldId="288"/>
            <ac:spMk id="11267" creationId="{00000000-0000-0000-0000-000000000000}"/>
          </ac:spMkLst>
        </pc:spChg>
        <pc:picChg chg="add mod modCrop">
          <ac:chgData name="Caitlin Coleman" userId="96f87ca1-0e64-4ae8-8d77-98757b85df0b" providerId="ADAL" clId="{0271D52B-71D6-4C02-B49A-DF7B614CE6FD}" dt="2024-07-22T17:56:37.401" v="8332" actId="14100"/>
          <ac:picMkLst>
            <pc:docMk/>
            <pc:sldMk cId="1298686125" sldId="288"/>
            <ac:picMk id="3" creationId="{2091ACD4-777A-75E9-29BF-780C5F4CAA44}"/>
          </ac:picMkLst>
        </pc:picChg>
      </pc:sldChg>
      <pc:sldChg chg="addSp delSp modSp add mod modAnim">
        <pc:chgData name="Caitlin Coleman" userId="96f87ca1-0e64-4ae8-8d77-98757b85df0b" providerId="ADAL" clId="{0271D52B-71D6-4C02-B49A-DF7B614CE6FD}" dt="2024-07-24T12:26:13.849" v="15284" actId="20577"/>
        <pc:sldMkLst>
          <pc:docMk/>
          <pc:sldMk cId="2275127135" sldId="289"/>
        </pc:sldMkLst>
        <pc:spChg chg="add del mod">
          <ac:chgData name="Caitlin Coleman" userId="96f87ca1-0e64-4ae8-8d77-98757b85df0b" providerId="ADAL" clId="{0271D52B-71D6-4C02-B49A-DF7B614CE6FD}" dt="2024-07-22T18:19:54.185" v="9288" actId="478"/>
          <ac:spMkLst>
            <pc:docMk/>
            <pc:sldMk cId="2275127135" sldId="289"/>
            <ac:spMk id="4" creationId="{280C8627-EE36-8C74-F196-D6406F58EDB1}"/>
          </ac:spMkLst>
        </pc:spChg>
        <pc:spChg chg="add del mod">
          <ac:chgData name="Caitlin Coleman" userId="96f87ca1-0e64-4ae8-8d77-98757b85df0b" providerId="ADAL" clId="{0271D52B-71D6-4C02-B49A-DF7B614CE6FD}" dt="2024-07-22T18:19:58.951" v="9290" actId="478"/>
          <ac:spMkLst>
            <pc:docMk/>
            <pc:sldMk cId="2275127135" sldId="289"/>
            <ac:spMk id="5" creationId="{192C8BE6-1A85-5142-11AE-301751E18B83}"/>
          </ac:spMkLst>
        </pc:spChg>
        <pc:spChg chg="mod">
          <ac:chgData name="Caitlin Coleman" userId="96f87ca1-0e64-4ae8-8d77-98757b85df0b" providerId="ADAL" clId="{0271D52B-71D6-4C02-B49A-DF7B614CE6FD}" dt="2024-07-22T17:56:10.600" v="8319" actId="404"/>
          <ac:spMkLst>
            <pc:docMk/>
            <pc:sldMk cId="2275127135" sldId="289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26:13.849" v="15284" actId="20577"/>
          <ac:spMkLst>
            <pc:docMk/>
            <pc:sldMk cId="2275127135" sldId="289"/>
            <ac:spMk id="11267" creationId="{00000000-0000-0000-0000-000000000000}"/>
          </ac:spMkLst>
        </pc:spChg>
        <pc:picChg chg="add del mod modCrop">
          <ac:chgData name="Caitlin Coleman" userId="96f87ca1-0e64-4ae8-8d77-98757b85df0b" providerId="ADAL" clId="{0271D52B-71D6-4C02-B49A-DF7B614CE6FD}" dt="2024-07-22T18:19:56.133" v="9289" actId="478"/>
          <ac:picMkLst>
            <pc:docMk/>
            <pc:sldMk cId="2275127135" sldId="289"/>
            <ac:picMk id="3" creationId="{412104D3-59ED-1992-6848-A826AA2C01B6}"/>
          </ac:picMkLst>
        </pc:picChg>
      </pc:sldChg>
      <pc:sldChg chg="addSp delSp modSp add mod modAnim">
        <pc:chgData name="Caitlin Coleman" userId="96f87ca1-0e64-4ae8-8d77-98757b85df0b" providerId="ADAL" clId="{0271D52B-71D6-4C02-B49A-DF7B614CE6FD}" dt="2024-07-23T13:25:03.727" v="15240"/>
        <pc:sldMkLst>
          <pc:docMk/>
          <pc:sldMk cId="2837984627" sldId="290"/>
        </pc:sldMkLst>
        <pc:spChg chg="add mod ord">
          <ac:chgData name="Caitlin Coleman" userId="96f87ca1-0e64-4ae8-8d77-98757b85df0b" providerId="ADAL" clId="{0271D52B-71D6-4C02-B49A-DF7B614CE6FD}" dt="2024-07-23T13:25:03.727" v="15240"/>
          <ac:spMkLst>
            <pc:docMk/>
            <pc:sldMk cId="2837984627" sldId="290"/>
            <ac:spMk id="5" creationId="{7378A977-2B48-D8FB-4100-D840BAFD9272}"/>
          </ac:spMkLst>
        </pc:spChg>
        <pc:spChg chg="add del mod">
          <ac:chgData name="Caitlin Coleman" userId="96f87ca1-0e64-4ae8-8d77-98757b85df0b" providerId="ADAL" clId="{0271D52B-71D6-4C02-B49A-DF7B614CE6FD}" dt="2024-07-22T14:26:59.182" v="219" actId="478"/>
          <ac:spMkLst>
            <pc:docMk/>
            <pc:sldMk cId="2837984627" sldId="290"/>
            <ac:spMk id="6" creationId="{A0692981-42E2-3CF7-6F53-297CA0AC2CF3}"/>
          </ac:spMkLst>
        </pc:spChg>
        <pc:spChg chg="mod">
          <ac:chgData name="Caitlin Coleman" userId="96f87ca1-0e64-4ae8-8d77-98757b85df0b" providerId="ADAL" clId="{0271D52B-71D6-4C02-B49A-DF7B614CE6FD}" dt="2024-07-22T18:50:36.958" v="11117" actId="404"/>
          <ac:spMkLst>
            <pc:docMk/>
            <pc:sldMk cId="2837984627" sldId="290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8:53:26.581" v="11430" actId="27636"/>
          <ac:spMkLst>
            <pc:docMk/>
            <pc:sldMk cId="2837984627" sldId="290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2T14:06:08.039" v="148" actId="478"/>
          <ac:picMkLst>
            <pc:docMk/>
            <pc:sldMk cId="2837984627" sldId="290"/>
            <ac:picMk id="3" creationId="{412104D3-59ED-1992-6848-A826AA2C01B6}"/>
          </ac:picMkLst>
        </pc:picChg>
        <pc:picChg chg="add mod modCrop">
          <ac:chgData name="Caitlin Coleman" userId="96f87ca1-0e64-4ae8-8d77-98757b85df0b" providerId="ADAL" clId="{0271D52B-71D6-4C02-B49A-DF7B614CE6FD}" dt="2024-07-22T18:53:49.322" v="11435" actId="1076"/>
          <ac:picMkLst>
            <pc:docMk/>
            <pc:sldMk cId="2837984627" sldId="290"/>
            <ac:picMk id="4" creationId="{13EE9637-B8C3-6D14-F654-0A48242D77FE}"/>
          </ac:picMkLst>
        </pc:picChg>
      </pc:sldChg>
      <pc:sldChg chg="addSp delSp modSp add mod modAnim">
        <pc:chgData name="Caitlin Coleman" userId="96f87ca1-0e64-4ae8-8d77-98757b85df0b" providerId="ADAL" clId="{0271D52B-71D6-4C02-B49A-DF7B614CE6FD}" dt="2024-07-23T13:25:25.949" v="15241"/>
        <pc:sldMkLst>
          <pc:docMk/>
          <pc:sldMk cId="3321221015" sldId="291"/>
        </pc:sldMkLst>
        <pc:spChg chg="add mod ord">
          <ac:chgData name="Caitlin Coleman" userId="96f87ca1-0e64-4ae8-8d77-98757b85df0b" providerId="ADAL" clId="{0271D52B-71D6-4C02-B49A-DF7B614CE6FD}" dt="2024-07-23T13:25:25.949" v="15241"/>
          <ac:spMkLst>
            <pc:docMk/>
            <pc:sldMk cId="3321221015" sldId="291"/>
            <ac:spMk id="5" creationId="{5258AFD0-BEF4-E89D-A0F5-3EFC07962367}"/>
          </ac:spMkLst>
        </pc:spChg>
        <pc:spChg chg="add mod">
          <ac:chgData name="Caitlin Coleman" userId="96f87ca1-0e64-4ae8-8d77-98757b85df0b" providerId="ADAL" clId="{0271D52B-71D6-4C02-B49A-DF7B614CE6FD}" dt="2024-07-22T18:57:24.596" v="11895" actId="1076"/>
          <ac:spMkLst>
            <pc:docMk/>
            <pc:sldMk cId="3321221015" sldId="291"/>
            <ac:spMk id="6" creationId="{1CC93010-0556-1562-5EBE-45CC6C302A06}"/>
          </ac:spMkLst>
        </pc:spChg>
        <pc:spChg chg="mod">
          <ac:chgData name="Caitlin Coleman" userId="96f87ca1-0e64-4ae8-8d77-98757b85df0b" providerId="ADAL" clId="{0271D52B-71D6-4C02-B49A-DF7B614CE6FD}" dt="2024-07-22T18:53:21.206" v="11426" actId="404"/>
          <ac:spMkLst>
            <pc:docMk/>
            <pc:sldMk cId="3321221015" sldId="291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8:56:47.724" v="11888" actId="27636"/>
          <ac:spMkLst>
            <pc:docMk/>
            <pc:sldMk cId="3321221015" sldId="291"/>
            <ac:spMk id="11267" creationId="{00000000-0000-0000-0000-000000000000}"/>
          </ac:spMkLst>
        </pc:spChg>
        <pc:picChg chg="add mod modCrop">
          <ac:chgData name="Caitlin Coleman" userId="96f87ca1-0e64-4ae8-8d77-98757b85df0b" providerId="ADAL" clId="{0271D52B-71D6-4C02-B49A-DF7B614CE6FD}" dt="2024-07-22T18:57:21.733" v="11894" actId="1076"/>
          <ac:picMkLst>
            <pc:docMk/>
            <pc:sldMk cId="3321221015" sldId="291"/>
            <ac:picMk id="3" creationId="{39D5B45C-4710-97C9-D85B-05B73A2F051F}"/>
          </ac:picMkLst>
        </pc:picChg>
        <pc:picChg chg="del">
          <ac:chgData name="Caitlin Coleman" userId="96f87ca1-0e64-4ae8-8d77-98757b85df0b" providerId="ADAL" clId="{0271D52B-71D6-4C02-B49A-DF7B614CE6FD}" dt="2024-07-22T14:06:37.741" v="159" actId="478"/>
          <ac:picMkLst>
            <pc:docMk/>
            <pc:sldMk cId="3321221015" sldId="291"/>
            <ac:picMk id="4" creationId="{13EE9637-B8C3-6D14-F654-0A48242D77FE}"/>
          </ac:picMkLst>
        </pc:picChg>
      </pc:sldChg>
      <pc:sldChg chg="addSp delSp modSp add mod modAnim">
        <pc:chgData name="Caitlin Coleman" userId="96f87ca1-0e64-4ae8-8d77-98757b85df0b" providerId="ADAL" clId="{0271D52B-71D6-4C02-B49A-DF7B614CE6FD}" dt="2024-07-23T13:25:47.092" v="15243"/>
        <pc:sldMkLst>
          <pc:docMk/>
          <pc:sldMk cId="2472475830" sldId="292"/>
        </pc:sldMkLst>
        <pc:spChg chg="add mod ord">
          <ac:chgData name="Caitlin Coleman" userId="96f87ca1-0e64-4ae8-8d77-98757b85df0b" providerId="ADAL" clId="{0271D52B-71D6-4C02-B49A-DF7B614CE6FD}" dt="2024-07-23T13:25:47.092" v="15243"/>
          <ac:spMkLst>
            <pc:docMk/>
            <pc:sldMk cId="2472475830" sldId="292"/>
            <ac:spMk id="5" creationId="{D86B2108-9E20-7E67-A4DE-A93244F8C9BE}"/>
          </ac:spMkLst>
        </pc:spChg>
        <pc:spChg chg="add mod">
          <ac:chgData name="Caitlin Coleman" userId="96f87ca1-0e64-4ae8-8d77-98757b85df0b" providerId="ADAL" clId="{0271D52B-71D6-4C02-B49A-DF7B614CE6FD}" dt="2024-07-23T12:59:10.643" v="13681" actId="1076"/>
          <ac:spMkLst>
            <pc:docMk/>
            <pc:sldMk cId="2472475830" sldId="292"/>
            <ac:spMk id="6" creationId="{BC923E1B-6FBB-E28C-B902-8D6FA2A11D63}"/>
          </ac:spMkLst>
        </pc:spChg>
        <pc:spChg chg="mod">
          <ac:chgData name="Caitlin Coleman" userId="96f87ca1-0e64-4ae8-8d77-98757b85df0b" providerId="ADAL" clId="{0271D52B-71D6-4C02-B49A-DF7B614CE6FD}" dt="2024-07-23T12:51:45.031" v="12993" actId="404"/>
          <ac:spMkLst>
            <pc:docMk/>
            <pc:sldMk cId="2472475830" sldId="292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3T12:58:49.844" v="13677" actId="14100"/>
          <ac:spMkLst>
            <pc:docMk/>
            <pc:sldMk cId="2472475830" sldId="292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2T14:07:37.039" v="177" actId="478"/>
          <ac:picMkLst>
            <pc:docMk/>
            <pc:sldMk cId="2472475830" sldId="292"/>
            <ac:picMk id="3" creationId="{85223FED-899B-1887-87B0-FE918A5996DD}"/>
          </ac:picMkLst>
        </pc:picChg>
        <pc:picChg chg="add mod modCrop">
          <ac:chgData name="Caitlin Coleman" userId="96f87ca1-0e64-4ae8-8d77-98757b85df0b" providerId="ADAL" clId="{0271D52B-71D6-4C02-B49A-DF7B614CE6FD}" dt="2024-07-23T12:59:06.359" v="13680" actId="14100"/>
          <ac:picMkLst>
            <pc:docMk/>
            <pc:sldMk cId="2472475830" sldId="292"/>
            <ac:picMk id="4" creationId="{340C36D5-867F-C4D0-191D-975A4A2C104D}"/>
          </ac:picMkLst>
        </pc:picChg>
      </pc:sldChg>
      <pc:sldChg chg="modSp add mod">
        <pc:chgData name="Caitlin Coleman" userId="96f87ca1-0e64-4ae8-8d77-98757b85df0b" providerId="ADAL" clId="{0271D52B-71D6-4C02-B49A-DF7B614CE6FD}" dt="2024-07-24T12:03:48.685" v="15277" actId="6549"/>
        <pc:sldMkLst>
          <pc:docMk/>
          <pc:sldMk cId="3218426739" sldId="293"/>
        </pc:sldMkLst>
        <pc:spChg chg="mod ord">
          <ac:chgData name="Caitlin Coleman" userId="96f87ca1-0e64-4ae8-8d77-98757b85df0b" providerId="ADAL" clId="{0271D52B-71D6-4C02-B49A-DF7B614CE6FD}" dt="2024-07-23T13:23:08.990" v="15233"/>
          <ac:spMkLst>
            <pc:docMk/>
            <pc:sldMk cId="3218426739" sldId="293"/>
            <ac:spMk id="4" creationId="{7D27E144-4E59-D0EC-3300-260A8661F668}"/>
          </ac:spMkLst>
        </pc:spChg>
        <pc:spChg chg="mod">
          <ac:chgData name="Caitlin Coleman" userId="96f87ca1-0e64-4ae8-8d77-98757b85df0b" providerId="ADAL" clId="{0271D52B-71D6-4C02-B49A-DF7B614CE6FD}" dt="2024-07-22T15:19:59.311" v="1825" actId="1076"/>
          <ac:spMkLst>
            <pc:docMk/>
            <pc:sldMk cId="3218426739" sldId="293"/>
            <ac:spMk id="5" creationId="{7BD9AC60-5AE5-1558-8728-364C9AD69784}"/>
          </ac:spMkLst>
        </pc:spChg>
        <pc:spChg chg="mod">
          <ac:chgData name="Caitlin Coleman" userId="96f87ca1-0e64-4ae8-8d77-98757b85df0b" providerId="ADAL" clId="{0271D52B-71D6-4C02-B49A-DF7B614CE6FD}" dt="2024-07-22T15:18:46.575" v="1812" actId="404"/>
          <ac:spMkLst>
            <pc:docMk/>
            <pc:sldMk cId="3218426739" sldId="293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03:48.685" v="15277" actId="6549"/>
          <ac:spMkLst>
            <pc:docMk/>
            <pc:sldMk cId="3218426739" sldId="293"/>
            <ac:spMk id="11267" creationId="{00000000-0000-0000-0000-000000000000}"/>
          </ac:spMkLst>
        </pc:spChg>
        <pc:picChg chg="mod">
          <ac:chgData name="Caitlin Coleman" userId="96f87ca1-0e64-4ae8-8d77-98757b85df0b" providerId="ADAL" clId="{0271D52B-71D6-4C02-B49A-DF7B614CE6FD}" dt="2024-07-22T15:19:51.992" v="1824" actId="1076"/>
          <ac:picMkLst>
            <pc:docMk/>
            <pc:sldMk cId="3218426739" sldId="293"/>
            <ac:picMk id="3" creationId="{F2F0E553-B7BA-D99A-7613-839993159AE6}"/>
          </ac:picMkLst>
        </pc:picChg>
      </pc:sldChg>
      <pc:sldChg chg="delSp modSp add mod">
        <pc:chgData name="Caitlin Coleman" userId="96f87ca1-0e64-4ae8-8d77-98757b85df0b" providerId="ADAL" clId="{0271D52B-71D6-4C02-B49A-DF7B614CE6FD}" dt="2024-07-22T16:08:15.112" v="3629" actId="403"/>
        <pc:sldMkLst>
          <pc:docMk/>
          <pc:sldMk cId="2686322024" sldId="294"/>
        </pc:sldMkLst>
        <pc:spChg chg="del">
          <ac:chgData name="Caitlin Coleman" userId="96f87ca1-0e64-4ae8-8d77-98757b85df0b" providerId="ADAL" clId="{0271D52B-71D6-4C02-B49A-DF7B614CE6FD}" dt="2024-07-22T16:07:28.730" v="3617" actId="478"/>
          <ac:spMkLst>
            <pc:docMk/>
            <pc:sldMk cId="2686322024" sldId="294"/>
            <ac:spMk id="4" creationId="{606E46D7-6BFF-BBD6-A5E9-EBC4A97E77C1}"/>
          </ac:spMkLst>
        </pc:spChg>
        <pc:spChg chg="del">
          <ac:chgData name="Caitlin Coleman" userId="96f87ca1-0e64-4ae8-8d77-98757b85df0b" providerId="ADAL" clId="{0271D52B-71D6-4C02-B49A-DF7B614CE6FD}" dt="2024-07-22T16:07:31.713" v="3618" actId="478"/>
          <ac:spMkLst>
            <pc:docMk/>
            <pc:sldMk cId="2686322024" sldId="294"/>
            <ac:spMk id="5" creationId="{C96FDE98-E84B-355D-56E0-A1947CA7A436}"/>
          </ac:spMkLst>
        </pc:spChg>
        <pc:spChg chg="mod">
          <ac:chgData name="Caitlin Coleman" userId="96f87ca1-0e64-4ae8-8d77-98757b85df0b" providerId="ADAL" clId="{0271D52B-71D6-4C02-B49A-DF7B614CE6FD}" dt="2024-07-22T16:07:39.137" v="3622" actId="20577"/>
          <ac:spMkLst>
            <pc:docMk/>
            <pc:sldMk cId="2686322024" sldId="294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6:08:15.112" v="3629" actId="403"/>
          <ac:spMkLst>
            <pc:docMk/>
            <pc:sldMk cId="2686322024" sldId="294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2T16:07:25.628" v="3616" actId="478"/>
          <ac:picMkLst>
            <pc:docMk/>
            <pc:sldMk cId="2686322024" sldId="294"/>
            <ac:picMk id="3" creationId="{647D8CA4-8CE0-B506-95E3-22AD570AC64B}"/>
          </ac:picMkLst>
        </pc:picChg>
      </pc:sldChg>
      <pc:sldChg chg="modSp add mod">
        <pc:chgData name="Caitlin Coleman" userId="96f87ca1-0e64-4ae8-8d77-98757b85df0b" providerId="ADAL" clId="{0271D52B-71D6-4C02-B49A-DF7B614CE6FD}" dt="2024-07-22T16:08:34.581" v="3633" actId="27636"/>
        <pc:sldMkLst>
          <pc:docMk/>
          <pc:sldMk cId="1649535581" sldId="295"/>
        </pc:sldMkLst>
        <pc:spChg chg="mod">
          <ac:chgData name="Caitlin Coleman" userId="96f87ca1-0e64-4ae8-8d77-98757b85df0b" providerId="ADAL" clId="{0271D52B-71D6-4C02-B49A-DF7B614CE6FD}" dt="2024-07-22T16:08:31.280" v="3631" actId="20577"/>
          <ac:spMkLst>
            <pc:docMk/>
            <pc:sldMk cId="1649535581" sldId="295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6:08:34.581" v="3633" actId="27636"/>
          <ac:spMkLst>
            <pc:docMk/>
            <pc:sldMk cId="1649535581" sldId="295"/>
            <ac:spMk id="11267" creationId="{00000000-0000-0000-0000-000000000000}"/>
          </ac:spMkLst>
        </pc:spChg>
      </pc:sldChg>
      <pc:sldChg chg="modSp add mod modAnim">
        <pc:chgData name="Caitlin Coleman" userId="96f87ca1-0e64-4ae8-8d77-98757b85df0b" providerId="ADAL" clId="{0271D52B-71D6-4C02-B49A-DF7B614CE6FD}" dt="2024-07-24T12:37:50.324" v="15287" actId="20577"/>
        <pc:sldMkLst>
          <pc:docMk/>
          <pc:sldMk cId="2694412053" sldId="296"/>
        </pc:sldMkLst>
        <pc:spChg chg="mod ord">
          <ac:chgData name="Caitlin Coleman" userId="96f87ca1-0e64-4ae8-8d77-98757b85df0b" providerId="ADAL" clId="{0271D52B-71D6-4C02-B49A-DF7B614CE6FD}" dt="2024-07-23T13:23:49.908" v="15235"/>
          <ac:spMkLst>
            <pc:docMk/>
            <pc:sldMk cId="2694412053" sldId="296"/>
            <ac:spMk id="4" creationId="{168A4530-8B8C-A05A-37EA-16C859B1D3FE}"/>
          </ac:spMkLst>
        </pc:spChg>
        <pc:spChg chg="mod">
          <ac:chgData name="Caitlin Coleman" userId="96f87ca1-0e64-4ae8-8d77-98757b85df0b" providerId="ADAL" clId="{0271D52B-71D6-4C02-B49A-DF7B614CE6FD}" dt="2024-07-22T16:49:09.525" v="4775" actId="1076"/>
          <ac:spMkLst>
            <pc:docMk/>
            <pc:sldMk cId="2694412053" sldId="296"/>
            <ac:spMk id="5" creationId="{D7C0E4A9-2F8F-B8A5-5BDA-42FFAE843AB9}"/>
          </ac:spMkLst>
        </pc:spChg>
        <pc:spChg chg="mod">
          <ac:chgData name="Caitlin Coleman" userId="96f87ca1-0e64-4ae8-8d77-98757b85df0b" providerId="ADAL" clId="{0271D52B-71D6-4C02-B49A-DF7B614CE6FD}" dt="2024-07-22T16:47:33.779" v="4742" actId="20577"/>
          <ac:spMkLst>
            <pc:docMk/>
            <pc:sldMk cId="2694412053" sldId="296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37:50.324" v="15287" actId="20577"/>
          <ac:spMkLst>
            <pc:docMk/>
            <pc:sldMk cId="2694412053" sldId="296"/>
            <ac:spMk id="11267" creationId="{00000000-0000-0000-0000-000000000000}"/>
          </ac:spMkLst>
        </pc:spChg>
        <pc:picChg chg="mod">
          <ac:chgData name="Caitlin Coleman" userId="96f87ca1-0e64-4ae8-8d77-98757b85df0b" providerId="ADAL" clId="{0271D52B-71D6-4C02-B49A-DF7B614CE6FD}" dt="2024-07-22T16:49:06.089" v="4774" actId="1076"/>
          <ac:picMkLst>
            <pc:docMk/>
            <pc:sldMk cId="2694412053" sldId="296"/>
            <ac:picMk id="3" creationId="{79A93988-2D51-BBC7-158E-44CE430E600C}"/>
          </ac:picMkLst>
        </pc:picChg>
      </pc:sldChg>
      <pc:sldChg chg="delSp modSp add mod modAnim">
        <pc:chgData name="Caitlin Coleman" userId="96f87ca1-0e64-4ae8-8d77-98757b85df0b" providerId="ADAL" clId="{0271D52B-71D6-4C02-B49A-DF7B614CE6FD}" dt="2024-07-24T12:13:21.798" v="15282" actId="20577"/>
        <pc:sldMkLst>
          <pc:docMk/>
          <pc:sldMk cId="3348141821" sldId="297"/>
        </pc:sldMkLst>
        <pc:spChg chg="del">
          <ac:chgData name="Caitlin Coleman" userId="96f87ca1-0e64-4ae8-8d77-98757b85df0b" providerId="ADAL" clId="{0271D52B-71D6-4C02-B49A-DF7B614CE6FD}" dt="2024-07-22T16:49:28.627" v="4780" actId="478"/>
          <ac:spMkLst>
            <pc:docMk/>
            <pc:sldMk cId="3348141821" sldId="297"/>
            <ac:spMk id="4" creationId="{168A4530-8B8C-A05A-37EA-16C859B1D3FE}"/>
          </ac:spMkLst>
        </pc:spChg>
        <pc:spChg chg="del">
          <ac:chgData name="Caitlin Coleman" userId="96f87ca1-0e64-4ae8-8d77-98757b85df0b" providerId="ADAL" clId="{0271D52B-71D6-4C02-B49A-DF7B614CE6FD}" dt="2024-07-22T16:49:25.643" v="4779" actId="478"/>
          <ac:spMkLst>
            <pc:docMk/>
            <pc:sldMk cId="3348141821" sldId="297"/>
            <ac:spMk id="5" creationId="{D7C0E4A9-2F8F-B8A5-5BDA-42FFAE843AB9}"/>
          </ac:spMkLst>
        </pc:spChg>
        <pc:spChg chg="mod">
          <ac:chgData name="Caitlin Coleman" userId="96f87ca1-0e64-4ae8-8d77-98757b85df0b" providerId="ADAL" clId="{0271D52B-71D6-4C02-B49A-DF7B614CE6FD}" dt="2024-07-22T16:49:19.537" v="4777" actId="20577"/>
          <ac:spMkLst>
            <pc:docMk/>
            <pc:sldMk cId="3348141821" sldId="297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13:21.798" v="15282" actId="20577"/>
          <ac:spMkLst>
            <pc:docMk/>
            <pc:sldMk cId="3348141821" sldId="297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2T16:49:22.083" v="4778" actId="478"/>
          <ac:picMkLst>
            <pc:docMk/>
            <pc:sldMk cId="3348141821" sldId="297"/>
            <ac:picMk id="3" creationId="{79A93988-2D51-BBC7-158E-44CE430E600C}"/>
          </ac:picMkLst>
        </pc:picChg>
      </pc:sldChg>
      <pc:sldChg chg="delSp modSp add mod modAnim">
        <pc:chgData name="Caitlin Coleman" userId="96f87ca1-0e64-4ae8-8d77-98757b85df0b" providerId="ADAL" clId="{0271D52B-71D6-4C02-B49A-DF7B614CE6FD}" dt="2024-07-24T12:40:06.112" v="15288" actId="20577"/>
        <pc:sldMkLst>
          <pc:docMk/>
          <pc:sldMk cId="4197770727" sldId="298"/>
        </pc:sldMkLst>
        <pc:spChg chg="del">
          <ac:chgData name="Caitlin Coleman" userId="96f87ca1-0e64-4ae8-8d77-98757b85df0b" providerId="ADAL" clId="{0271D52B-71D6-4C02-B49A-DF7B614CE6FD}" dt="2024-07-22T17:37:32.075" v="6721" actId="478"/>
          <ac:spMkLst>
            <pc:docMk/>
            <pc:sldMk cId="4197770727" sldId="298"/>
            <ac:spMk id="4" creationId="{F0638B0D-E211-1CA7-5235-94D23B55C8AB}"/>
          </ac:spMkLst>
        </pc:spChg>
        <pc:spChg chg="del">
          <ac:chgData name="Caitlin Coleman" userId="96f87ca1-0e64-4ae8-8d77-98757b85df0b" providerId="ADAL" clId="{0271D52B-71D6-4C02-B49A-DF7B614CE6FD}" dt="2024-07-22T17:37:35.216" v="6722" actId="478"/>
          <ac:spMkLst>
            <pc:docMk/>
            <pc:sldMk cId="4197770727" sldId="298"/>
            <ac:spMk id="5" creationId="{AD5CACE6-D2B2-8AA7-C4CC-4265E4C9B00B}"/>
          </ac:spMkLst>
        </pc:spChg>
        <pc:spChg chg="mod">
          <ac:chgData name="Caitlin Coleman" userId="96f87ca1-0e64-4ae8-8d77-98757b85df0b" providerId="ADAL" clId="{0271D52B-71D6-4C02-B49A-DF7B614CE6FD}" dt="2024-07-22T17:26:42.750" v="5864" actId="404"/>
          <ac:spMkLst>
            <pc:docMk/>
            <pc:sldMk cId="4197770727" sldId="298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40:06.112" v="15288" actId="20577"/>
          <ac:spMkLst>
            <pc:docMk/>
            <pc:sldMk cId="4197770727" sldId="298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2T17:37:28.436" v="6720" actId="478"/>
          <ac:picMkLst>
            <pc:docMk/>
            <pc:sldMk cId="4197770727" sldId="298"/>
            <ac:picMk id="3" creationId="{A4507F28-A88A-92E4-651E-C0E92AC9A40B}"/>
          </ac:picMkLst>
        </pc:picChg>
      </pc:sldChg>
      <pc:sldChg chg="modSp add mod">
        <pc:chgData name="Caitlin Coleman" userId="96f87ca1-0e64-4ae8-8d77-98757b85df0b" providerId="ADAL" clId="{0271D52B-71D6-4C02-B49A-DF7B614CE6FD}" dt="2024-07-23T13:24:16.572" v="15236"/>
        <pc:sldMkLst>
          <pc:docMk/>
          <pc:sldMk cId="1068515948" sldId="299"/>
        </pc:sldMkLst>
        <pc:spChg chg="mod ord">
          <ac:chgData name="Caitlin Coleman" userId="96f87ca1-0e64-4ae8-8d77-98757b85df0b" providerId="ADAL" clId="{0271D52B-71D6-4C02-B49A-DF7B614CE6FD}" dt="2024-07-23T13:24:16.572" v="15236"/>
          <ac:spMkLst>
            <pc:docMk/>
            <pc:sldMk cId="1068515948" sldId="299"/>
            <ac:spMk id="4" creationId="{F0638B0D-E211-1CA7-5235-94D23B55C8AB}"/>
          </ac:spMkLst>
        </pc:spChg>
        <pc:spChg chg="mod">
          <ac:chgData name="Caitlin Coleman" userId="96f87ca1-0e64-4ae8-8d77-98757b85df0b" providerId="ADAL" clId="{0271D52B-71D6-4C02-B49A-DF7B614CE6FD}" dt="2024-07-22T17:39:04.566" v="6763" actId="1076"/>
          <ac:spMkLst>
            <pc:docMk/>
            <pc:sldMk cId="1068515948" sldId="299"/>
            <ac:spMk id="5" creationId="{AD5CACE6-D2B2-8AA7-C4CC-4265E4C9B00B}"/>
          </ac:spMkLst>
        </pc:spChg>
        <pc:spChg chg="mod">
          <ac:chgData name="Caitlin Coleman" userId="96f87ca1-0e64-4ae8-8d77-98757b85df0b" providerId="ADAL" clId="{0271D52B-71D6-4C02-B49A-DF7B614CE6FD}" dt="2024-07-22T17:37:41.106" v="6724" actId="20577"/>
          <ac:spMkLst>
            <pc:docMk/>
            <pc:sldMk cId="1068515948" sldId="299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7:37:56.445" v="6732" actId="27636"/>
          <ac:spMkLst>
            <pc:docMk/>
            <pc:sldMk cId="1068515948" sldId="299"/>
            <ac:spMk id="11267" creationId="{00000000-0000-0000-0000-000000000000}"/>
          </ac:spMkLst>
        </pc:spChg>
        <pc:picChg chg="mod">
          <ac:chgData name="Caitlin Coleman" userId="96f87ca1-0e64-4ae8-8d77-98757b85df0b" providerId="ADAL" clId="{0271D52B-71D6-4C02-B49A-DF7B614CE6FD}" dt="2024-07-22T17:38:46.541" v="6760" actId="14100"/>
          <ac:picMkLst>
            <pc:docMk/>
            <pc:sldMk cId="1068515948" sldId="299"/>
            <ac:picMk id="3" creationId="{A4507F28-A88A-92E4-651E-C0E92AC9A40B}"/>
          </ac:picMkLst>
        </pc:picChg>
      </pc:sldChg>
      <pc:sldChg chg="modSp add mod modAnim">
        <pc:chgData name="Caitlin Coleman" userId="96f87ca1-0e64-4ae8-8d77-98757b85df0b" providerId="ADAL" clId="{0271D52B-71D6-4C02-B49A-DF7B614CE6FD}" dt="2024-07-23T13:24:47.398" v="15239"/>
        <pc:sldMkLst>
          <pc:docMk/>
          <pc:sldMk cId="3465688511" sldId="300"/>
        </pc:sldMkLst>
        <pc:spChg chg="mod ord">
          <ac:chgData name="Caitlin Coleman" userId="96f87ca1-0e64-4ae8-8d77-98757b85df0b" providerId="ADAL" clId="{0271D52B-71D6-4C02-B49A-DF7B614CE6FD}" dt="2024-07-23T13:24:47.398" v="15239"/>
          <ac:spMkLst>
            <pc:docMk/>
            <pc:sldMk cId="3465688511" sldId="300"/>
            <ac:spMk id="4" creationId="{280C8627-EE36-8C74-F196-D6406F58EDB1}"/>
          </ac:spMkLst>
        </pc:spChg>
        <pc:spChg chg="mod">
          <ac:chgData name="Caitlin Coleman" userId="96f87ca1-0e64-4ae8-8d77-98757b85df0b" providerId="ADAL" clId="{0271D52B-71D6-4C02-B49A-DF7B614CE6FD}" dt="2024-07-22T18:28:11.026" v="10164" actId="1076"/>
          <ac:spMkLst>
            <pc:docMk/>
            <pc:sldMk cId="3465688511" sldId="300"/>
            <ac:spMk id="5" creationId="{192C8BE6-1A85-5142-11AE-301751E18B83}"/>
          </ac:spMkLst>
        </pc:spChg>
        <pc:spChg chg="mod">
          <ac:chgData name="Caitlin Coleman" userId="96f87ca1-0e64-4ae8-8d77-98757b85df0b" providerId="ADAL" clId="{0271D52B-71D6-4C02-B49A-DF7B614CE6FD}" dt="2024-07-22T18:19:44.856" v="9285" actId="20577"/>
          <ac:spMkLst>
            <pc:docMk/>
            <pc:sldMk cId="3465688511" sldId="300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8:28:43.836" v="10381" actId="20577"/>
          <ac:spMkLst>
            <pc:docMk/>
            <pc:sldMk cId="3465688511" sldId="300"/>
            <ac:spMk id="11267" creationId="{00000000-0000-0000-0000-000000000000}"/>
          </ac:spMkLst>
        </pc:spChg>
        <pc:picChg chg="mod">
          <ac:chgData name="Caitlin Coleman" userId="96f87ca1-0e64-4ae8-8d77-98757b85df0b" providerId="ADAL" clId="{0271D52B-71D6-4C02-B49A-DF7B614CE6FD}" dt="2024-07-22T18:28:49.426" v="10382" actId="1076"/>
          <ac:picMkLst>
            <pc:docMk/>
            <pc:sldMk cId="3465688511" sldId="300"/>
            <ac:picMk id="3" creationId="{412104D3-59ED-1992-6848-A826AA2C01B6}"/>
          </ac:picMkLst>
        </pc:picChg>
      </pc:sldChg>
      <pc:sldChg chg="delSp modSp add mod modAnim">
        <pc:chgData name="Caitlin Coleman" userId="96f87ca1-0e64-4ae8-8d77-98757b85df0b" providerId="ADAL" clId="{0271D52B-71D6-4C02-B49A-DF7B614CE6FD}" dt="2024-07-22T18:30:24.770" v="10414" actId="27636"/>
        <pc:sldMkLst>
          <pc:docMk/>
          <pc:sldMk cId="2560878806" sldId="301"/>
        </pc:sldMkLst>
        <pc:spChg chg="del">
          <ac:chgData name="Caitlin Coleman" userId="96f87ca1-0e64-4ae8-8d77-98757b85df0b" providerId="ADAL" clId="{0271D52B-71D6-4C02-B49A-DF7B614CE6FD}" dt="2024-07-22T18:29:52.953" v="10408" actId="478"/>
          <ac:spMkLst>
            <pc:docMk/>
            <pc:sldMk cId="2560878806" sldId="301"/>
            <ac:spMk id="4" creationId="{280C8627-EE36-8C74-F196-D6406F58EDB1}"/>
          </ac:spMkLst>
        </pc:spChg>
        <pc:spChg chg="del">
          <ac:chgData name="Caitlin Coleman" userId="96f87ca1-0e64-4ae8-8d77-98757b85df0b" providerId="ADAL" clId="{0271D52B-71D6-4C02-B49A-DF7B614CE6FD}" dt="2024-07-22T18:29:57.713" v="10410" actId="478"/>
          <ac:spMkLst>
            <pc:docMk/>
            <pc:sldMk cId="2560878806" sldId="301"/>
            <ac:spMk id="5" creationId="{192C8BE6-1A85-5142-11AE-301751E18B83}"/>
          </ac:spMkLst>
        </pc:spChg>
        <pc:spChg chg="mod">
          <ac:chgData name="Caitlin Coleman" userId="96f87ca1-0e64-4ae8-8d77-98757b85df0b" providerId="ADAL" clId="{0271D52B-71D6-4C02-B49A-DF7B614CE6FD}" dt="2024-07-22T18:29:41.801" v="10405" actId="20577"/>
          <ac:spMkLst>
            <pc:docMk/>
            <pc:sldMk cId="2560878806" sldId="301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2T18:30:24.770" v="10414" actId="27636"/>
          <ac:spMkLst>
            <pc:docMk/>
            <pc:sldMk cId="2560878806" sldId="301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2T18:29:55.106" v="10409" actId="478"/>
          <ac:picMkLst>
            <pc:docMk/>
            <pc:sldMk cId="2560878806" sldId="301"/>
            <ac:picMk id="3" creationId="{412104D3-59ED-1992-6848-A826AA2C01B6}"/>
          </ac:picMkLst>
        </pc:picChg>
      </pc:sldChg>
      <pc:sldChg chg="modSp add mod modAnim">
        <pc:chgData name="Caitlin Coleman" userId="96f87ca1-0e64-4ae8-8d77-98757b85df0b" providerId="ADAL" clId="{0271D52B-71D6-4C02-B49A-DF7B614CE6FD}" dt="2024-07-24T12:28:34.619" v="15285" actId="20577"/>
        <pc:sldMkLst>
          <pc:docMk/>
          <pc:sldMk cId="714335338" sldId="302"/>
        </pc:sldMkLst>
        <pc:spChg chg="mod">
          <ac:chgData name="Caitlin Coleman" userId="96f87ca1-0e64-4ae8-8d77-98757b85df0b" providerId="ADAL" clId="{0271D52B-71D6-4C02-B49A-DF7B614CE6FD}" dt="2024-07-22T18:30:31.386" v="10416" actId="20577"/>
          <ac:spMkLst>
            <pc:docMk/>
            <pc:sldMk cId="714335338" sldId="302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2:28:34.619" v="15285" actId="20577"/>
          <ac:spMkLst>
            <pc:docMk/>
            <pc:sldMk cId="714335338" sldId="302"/>
            <ac:spMk id="11267" creationId="{00000000-0000-0000-0000-000000000000}"/>
          </ac:spMkLst>
        </pc:spChg>
      </pc:sldChg>
      <pc:sldChg chg="delSp modSp add mod modAnim">
        <pc:chgData name="Caitlin Coleman" userId="96f87ca1-0e64-4ae8-8d77-98757b85df0b" providerId="ADAL" clId="{0271D52B-71D6-4C02-B49A-DF7B614CE6FD}" dt="2024-07-24T11:38:57.092" v="15274" actId="6549"/>
        <pc:sldMkLst>
          <pc:docMk/>
          <pc:sldMk cId="1680895141" sldId="303"/>
        </pc:sldMkLst>
        <pc:spChg chg="del">
          <ac:chgData name="Caitlin Coleman" userId="96f87ca1-0e64-4ae8-8d77-98757b85df0b" providerId="ADAL" clId="{0271D52B-71D6-4C02-B49A-DF7B614CE6FD}" dt="2024-07-23T12:51:09.303" v="12964" actId="478"/>
          <ac:spMkLst>
            <pc:docMk/>
            <pc:sldMk cId="1680895141" sldId="303"/>
            <ac:spMk id="4" creationId="{3CC50B02-EAAF-E2AC-5974-C8E4DB132911}"/>
          </ac:spMkLst>
        </pc:spChg>
        <pc:spChg chg="del">
          <ac:chgData name="Caitlin Coleman" userId="96f87ca1-0e64-4ae8-8d77-98757b85df0b" providerId="ADAL" clId="{0271D52B-71D6-4C02-B49A-DF7B614CE6FD}" dt="2024-07-23T12:51:07.599" v="12963" actId="478"/>
          <ac:spMkLst>
            <pc:docMk/>
            <pc:sldMk cId="1680895141" sldId="303"/>
            <ac:spMk id="5" creationId="{B7953669-8593-7192-7594-BE25B9AD5AA4}"/>
          </ac:spMkLst>
        </pc:spChg>
        <pc:spChg chg="mod">
          <ac:chgData name="Caitlin Coleman" userId="96f87ca1-0e64-4ae8-8d77-98757b85df0b" providerId="ADAL" clId="{0271D52B-71D6-4C02-B49A-DF7B614CE6FD}" dt="2024-07-23T12:51:30.944" v="12985" actId="404"/>
          <ac:spMkLst>
            <pc:docMk/>
            <pc:sldMk cId="1680895141" sldId="303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4T11:38:57.092" v="15274" actId="6549"/>
          <ac:spMkLst>
            <pc:docMk/>
            <pc:sldMk cId="1680895141" sldId="303"/>
            <ac:spMk id="11267" creationId="{00000000-0000-0000-0000-000000000000}"/>
          </ac:spMkLst>
        </pc:spChg>
        <pc:picChg chg="del">
          <ac:chgData name="Caitlin Coleman" userId="96f87ca1-0e64-4ae8-8d77-98757b85df0b" providerId="ADAL" clId="{0271D52B-71D6-4C02-B49A-DF7B614CE6FD}" dt="2024-07-23T12:51:06.308" v="12962" actId="478"/>
          <ac:picMkLst>
            <pc:docMk/>
            <pc:sldMk cId="1680895141" sldId="303"/>
            <ac:picMk id="3" creationId="{85223FED-899B-1887-87B0-FE918A5996DD}"/>
          </ac:picMkLst>
        </pc:picChg>
      </pc:sldChg>
      <pc:sldChg chg="modSp add mod">
        <pc:chgData name="Caitlin Coleman" userId="96f87ca1-0e64-4ae8-8d77-98757b85df0b" providerId="ADAL" clId="{0271D52B-71D6-4C02-B49A-DF7B614CE6FD}" dt="2024-07-23T13:20:45.624" v="15231" actId="27636"/>
        <pc:sldMkLst>
          <pc:docMk/>
          <pc:sldMk cId="510515418" sldId="304"/>
        </pc:sldMkLst>
        <pc:spChg chg="mod">
          <ac:chgData name="Caitlin Coleman" userId="96f87ca1-0e64-4ae8-8d77-98757b85df0b" providerId="ADAL" clId="{0271D52B-71D6-4C02-B49A-DF7B614CE6FD}" dt="2024-07-23T13:19:38.099" v="15210" actId="20577"/>
          <ac:spMkLst>
            <pc:docMk/>
            <pc:sldMk cId="510515418" sldId="304"/>
            <ac:spMk id="11266" creationId="{00000000-0000-0000-0000-000000000000}"/>
          </ac:spMkLst>
        </pc:spChg>
        <pc:spChg chg="mod">
          <ac:chgData name="Caitlin Coleman" userId="96f87ca1-0e64-4ae8-8d77-98757b85df0b" providerId="ADAL" clId="{0271D52B-71D6-4C02-B49A-DF7B614CE6FD}" dt="2024-07-23T13:20:45.624" v="15231" actId="27636"/>
          <ac:spMkLst>
            <pc:docMk/>
            <pc:sldMk cId="510515418" sldId="304"/>
            <ac:spMk id="11267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10/23/2024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Originally an On Your Own. This is included here to use as a talking point or for a think-pair-share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281958-E30F-AEFC-AF96-36D1D3709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4ADF-3F32-7470-F334-210251097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It Thr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48E50E4-2D70-03BB-AF6E-1D4F2716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50498A-7EB8-497B-A843-BB35444C1A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85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20615"/>
            <a:ext cx="58935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2008607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69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8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606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1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067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0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4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and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Science and You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AD80AE7-B865-BDDB-4284-87F2BD026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7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 It Thr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66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2A385-C830-7252-BABF-EBB5A3534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768" y="1658652"/>
            <a:ext cx="8437595" cy="1481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0D1570-057F-206B-8EA3-43AE8491A1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5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A53EFE9-39F9-DDC0-0DED-A3FF672AE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6060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CAB0672-19D5-E8C8-445B-9EDC29AB8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C3884-6A77-D81F-2DB9-2A56A5145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FA3E18D-24E6-3322-3191-9E2E80F82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24D4C2F-D18D-04DA-60DA-26E1751E8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and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Science and You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0239C0D-1FAB-B58D-52F9-40837E048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F497D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EBE2CE-A49A-88A1-F11D-6A6B8B767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5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7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29.2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Fishes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Petromyzontida: Lampreys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64848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Classification still debated, but they represent one of the oldest divergences of vertebrate lineage</a:t>
            </a:r>
          </a:p>
          <a:p>
            <a:r>
              <a:rPr lang="en-US" dirty="0"/>
              <a:t>Lack paired appendages but do have fleshy dorsal fins </a:t>
            </a:r>
          </a:p>
          <a:p>
            <a:r>
              <a:rPr lang="en-US" dirty="0"/>
              <a:t>Adult lampreys characterized by rasping tongue within toothed, funnel-like sucking mouth</a:t>
            </a:r>
          </a:p>
          <a:p>
            <a:r>
              <a:rPr lang="en-US" dirty="0"/>
              <a:t>Many species have parasitic stage of life cycle during which they are fish ectoparasites</a:t>
            </a:r>
          </a:p>
          <a:p>
            <a:r>
              <a:rPr lang="en-US" dirty="0"/>
              <a:t>Sometimes called predators because they attach and eventually fall off</a:t>
            </a: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168A4530-8B8C-A05A-37EA-16C859B1D3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04800" y="4327701"/>
            <a:ext cx="28016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4: </a:t>
            </a:r>
            <a:r>
              <a:rPr lang="en-US" sz="1400" dirty="0"/>
              <a:t>(a) The parasitic sea lamprey, </a:t>
            </a:r>
            <a:r>
              <a:rPr lang="en-US" sz="1400" i="1" dirty="0"/>
              <a:t>Petromyzon marinus</a:t>
            </a:r>
            <a:r>
              <a:rPr lang="en-US" sz="1400" dirty="0"/>
              <a:t>, and the chestnut lamprey, </a:t>
            </a:r>
            <a:r>
              <a:rPr lang="en-US" sz="1400" i="1" dirty="0"/>
              <a:t>Ichthyomyzon castaneus</a:t>
            </a:r>
            <a:r>
              <a:rPr lang="en-US" sz="1400" dirty="0"/>
              <a:t>, attach by suction to their host and use their (b) rough tongues to rasp away flesh in order to feed on the host's blood.</a:t>
            </a:r>
          </a:p>
        </p:txBody>
      </p:sp>
      <p:pic>
        <p:nvPicPr>
          <p:cNvPr id="2" name="Content Placeholder 5" descr="Two images: (a) shows a couple lampreys in a glass tank; (b) shows the teeth and rough tongue of the lamprey.">
            <a:extLst>
              <a:ext uri="{FF2B5EF4-FFF2-40B4-BE49-F238E27FC236}">
                <a16:creationId xmlns:a16="http://schemas.microsoft.com/office/drawing/2014/main" id="{056F2D0B-3395-E8DE-C06D-B515E12D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74" b="4077"/>
          <a:stretch/>
        </p:blipFill>
        <p:spPr>
          <a:xfrm>
            <a:off x="3063454" y="3660762"/>
            <a:ext cx="5948245" cy="2313207"/>
          </a:xfrm>
          <a:prstGeom prst="rect">
            <a:avLst/>
          </a:prstGeom>
        </p:spPr>
      </p:pic>
      <p:sp>
        <p:nvSpPr>
          <p:cNvPr id="5" name="Photo Credit 1">
            <a:extLst>
              <a:ext uri="{FF2B5EF4-FFF2-40B4-BE49-F238E27FC236}">
                <a16:creationId xmlns:a16="http://schemas.microsoft.com/office/drawing/2014/main" id="{D7C0E4A9-2F8F-B8A5-5BDA-42FFAE843AB9}"/>
              </a:ext>
            </a:extLst>
          </p:cNvPr>
          <p:cNvSpPr txBox="1"/>
          <p:nvPr/>
        </p:nvSpPr>
        <p:spPr>
          <a:xfrm>
            <a:off x="2286000" y="601980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USFWS Midwest Region on Wikimedia Commons. "Sea lamprey and chestnut lamprey."</a:t>
            </a:r>
          </a:p>
          <a:p>
            <a:pPr algn="ctr"/>
            <a:r>
              <a:rPr lang="en-US" sz="800" dirty="0"/>
              <a:t>USFWS on Wikimedia Commons. "Sea lamprey."</a:t>
            </a:r>
          </a:p>
        </p:txBody>
      </p:sp>
    </p:spTree>
    <p:extLst>
      <p:ext uri="{BB962C8B-B14F-4D97-AF65-F5344CB8AC3E}">
        <p14:creationId xmlns:p14="http://schemas.microsoft.com/office/powerpoint/2010/main" val="269441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Petromyzontida: Lampreys</a:t>
            </a:r>
            <a:r>
              <a:rPr lang="en-US" sz="1400" baseline="-25000" dirty="0"/>
              <a:t>3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Live primarily in coastal and freshwater environments</a:t>
            </a:r>
          </a:p>
          <a:p>
            <a:r>
              <a:rPr lang="en-US" dirty="0"/>
              <a:t>Have worldwide distribution except tropics and polar regions</a:t>
            </a:r>
          </a:p>
          <a:p>
            <a:r>
              <a:rPr lang="en-US" dirty="0"/>
              <a:t>Some are marine, but all spawn in fresh water</a:t>
            </a:r>
          </a:p>
          <a:p>
            <a:r>
              <a:rPr lang="en-US" dirty="0"/>
              <a:t>Northern lampreys have highest number of chromosomes (164 to 174) among vertebrates</a:t>
            </a:r>
          </a:p>
          <a:p>
            <a:r>
              <a:rPr lang="en-US" dirty="0"/>
              <a:t>Eggs fertilized externally</a:t>
            </a:r>
          </a:p>
          <a:p>
            <a:r>
              <a:rPr lang="en-US" dirty="0"/>
              <a:t>Larvae (called ammocoetes) differ from adults, which resemble adult cephalochordate amphioxus </a:t>
            </a:r>
          </a:p>
          <a:p>
            <a:pPr lvl="1"/>
            <a:r>
              <a:rPr lang="en-US" dirty="0"/>
              <a:t>Spend 3 to 15 years as suspension feeders in rivers and streams until reaching sexual maturity</a:t>
            </a:r>
          </a:p>
          <a:p>
            <a:pPr lvl="1"/>
            <a:r>
              <a:rPr lang="en-US" dirty="0"/>
              <a:t>Adults swim upstream, reproduce, and die within days after one to three years of feeding on fish as ectoparasites in open water</a:t>
            </a:r>
          </a:p>
        </p:txBody>
      </p:sp>
    </p:spTree>
    <p:extLst>
      <p:ext uri="{BB962C8B-B14F-4D97-AF65-F5344CB8AC3E}">
        <p14:creationId xmlns:p14="http://schemas.microsoft.com/office/powerpoint/2010/main" val="3348141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Gnathostomes: Jawed Fishes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Gnathostome</a:t>
            </a:r>
            <a:r>
              <a:rPr lang="en-US" dirty="0"/>
              <a:t>: jawed fish</a:t>
            </a:r>
          </a:p>
          <a:p>
            <a:r>
              <a:rPr lang="en-US" b="1" dirty="0"/>
              <a:t>Jaw</a:t>
            </a:r>
            <a:r>
              <a:rPr lang="en-US" dirty="0"/>
              <a:t>: a pair of hinged cartilaginous or bony structures attached to the cranium that allows an animal to grasp and tear its food</a:t>
            </a:r>
          </a:p>
          <a:p>
            <a:pPr lvl="1"/>
            <a:r>
              <a:rPr lang="en-US" sz="3200" dirty="0"/>
              <a:t>Milestone in evolution of vertebrates</a:t>
            </a:r>
          </a:p>
          <a:p>
            <a:pPr lvl="1"/>
            <a:r>
              <a:rPr lang="en-US" sz="3200" dirty="0"/>
              <a:t>Probably derived from first pair of gill arches supporting the gills of jawless fishes</a:t>
            </a:r>
          </a:p>
        </p:txBody>
      </p:sp>
    </p:spTree>
    <p:extLst>
      <p:ext uri="{BB962C8B-B14F-4D97-AF65-F5344CB8AC3E}">
        <p14:creationId xmlns:p14="http://schemas.microsoft.com/office/powerpoint/2010/main" val="4138862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It Through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844040"/>
          </a:xfrm>
        </p:spPr>
        <p:txBody>
          <a:bodyPr/>
          <a:lstStyle/>
          <a:p>
            <a:r>
              <a:rPr lang="en-US" dirty="0"/>
              <a:t>Why was the evolution of true jaws such a significant development in the evolution of vertebrates? Contrast the efficiency and function of "true jaws" with the mouth function of the hagfish.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Gnathostomes: Jawed Fishes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Early gnathostomes possessed two sets of paired fins for maneuvering</a:t>
            </a:r>
          </a:p>
          <a:p>
            <a:pPr lvl="1"/>
            <a:r>
              <a:rPr lang="en-US" dirty="0"/>
              <a:t>Pectoral fins typically located on anterior body and pelvic fins on posterior</a:t>
            </a:r>
          </a:p>
          <a:p>
            <a:r>
              <a:rPr lang="en-US" dirty="0"/>
              <a:t>Evolution of jaw and paired fins expanded food options from scavenging and suspension feeding of jawless fishes to active predation</a:t>
            </a:r>
          </a:p>
          <a:p>
            <a:pPr lvl="1"/>
            <a:r>
              <a:rPr lang="en-US" dirty="0"/>
              <a:t>Probably contributed to gnathostomes replacing most jawless fishes during Devonian Period</a:t>
            </a:r>
          </a:p>
        </p:txBody>
      </p:sp>
    </p:spTree>
    <p:extLst>
      <p:ext uri="{BB962C8B-B14F-4D97-AF65-F5344CB8AC3E}">
        <p14:creationId xmlns:p14="http://schemas.microsoft.com/office/powerpoint/2010/main" val="419777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Gnathostomes: Jawed Fishes</a:t>
            </a:r>
            <a:r>
              <a:rPr lang="en-US" sz="1400" baseline="-25000" dirty="0"/>
              <a:t>3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1"/>
            <a:ext cx="8229600" cy="23012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early groups: Acanthodians and placoderms</a:t>
            </a:r>
          </a:p>
          <a:p>
            <a:pPr lvl="1"/>
            <a:r>
              <a:rPr lang="en-US" dirty="0"/>
              <a:t>Arose in late Silurian Perion</a:t>
            </a:r>
          </a:p>
          <a:p>
            <a:pPr lvl="1"/>
            <a:r>
              <a:rPr lang="en-US" dirty="0"/>
              <a:t>Now extinct</a:t>
            </a:r>
          </a:p>
          <a:p>
            <a:r>
              <a:rPr lang="en-US" dirty="0"/>
              <a:t>Most modern fishes are gnathostomes in class Chondrichthyes and superclass Osteichthyes (includes class Actinopterygii and class Sarcopterygii)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F0638B0D-E211-1CA7-5235-94D23B55C8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81000" y="3944256"/>
            <a:ext cx="24224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5: </a:t>
            </a:r>
            <a:r>
              <a:rPr lang="en-US" sz="1400" dirty="0"/>
              <a:t>These images show (a) a placoderm 3-D cranial fossil and (b) a digital reconstruction with a human figure for scale. </a:t>
            </a:r>
            <a:r>
              <a:rPr lang="en-US" sz="1400" i="1" dirty="0"/>
              <a:t>Dunkleosteus</a:t>
            </a:r>
            <a:r>
              <a:rPr lang="en-US" sz="1400" dirty="0"/>
              <a:t> was an enormous placoderm (ancient armored fish) from the Devonian Period, 419 to 359 million years ago.</a:t>
            </a:r>
          </a:p>
        </p:txBody>
      </p:sp>
      <p:pic>
        <p:nvPicPr>
          <p:cNvPr id="2" name="Content Placeholder 5" descr="Two images: (a) shows a reconstruction of a placoderm skull; (b) shows a full placoderm, which resembles a shark and is four times the size of a human.">
            <a:extLst>
              <a:ext uri="{FF2B5EF4-FFF2-40B4-BE49-F238E27FC236}">
                <a16:creationId xmlns:a16="http://schemas.microsoft.com/office/drawing/2014/main" id="{D17C9781-1A10-7DA3-0CBB-7121A405E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9" b="7065"/>
          <a:stretch/>
        </p:blipFill>
        <p:spPr>
          <a:xfrm>
            <a:off x="2667000" y="3938116"/>
            <a:ext cx="6477000" cy="2099029"/>
          </a:xfrm>
          <a:prstGeom prst="rect">
            <a:avLst/>
          </a:prstGeom>
        </p:spPr>
      </p:pic>
      <p:sp>
        <p:nvSpPr>
          <p:cNvPr id="5" name="Photo Credit 1">
            <a:extLst>
              <a:ext uri="{FF2B5EF4-FFF2-40B4-BE49-F238E27FC236}">
                <a16:creationId xmlns:a16="http://schemas.microsoft.com/office/drawing/2014/main" id="{AD5CACE6-D2B2-8AA7-C4CC-4265E4C9B00B}"/>
              </a:ext>
            </a:extLst>
          </p:cNvPr>
          <p:cNvSpPr txBox="1"/>
          <p:nvPr/>
        </p:nvSpPr>
        <p:spPr>
          <a:xfrm>
            <a:off x="2286000" y="603714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Tim Evanson on Wikimedia Commons. "</a:t>
            </a:r>
            <a:r>
              <a:rPr lang="en-US" sz="800" i="1" dirty="0"/>
              <a:t>Dunkleosteus terrelli </a:t>
            </a:r>
            <a:r>
              <a:rPr lang="en-US" sz="800" dirty="0"/>
              <a:t>skull fossil."</a:t>
            </a:r>
          </a:p>
          <a:p>
            <a:pPr algn="ctr"/>
            <a:r>
              <a:rPr lang="en-US" sz="800" dirty="0"/>
              <a:t>Prehistorica on Wikimedia Commons. "</a:t>
            </a:r>
            <a:r>
              <a:rPr lang="en-US" sz="800" i="1" dirty="0"/>
              <a:t>Dunkleosteus terrelli</a:t>
            </a:r>
            <a:r>
              <a:rPr lang="en-US" sz="8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106851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20812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Chondrichthyes</a:t>
            </a:r>
            <a:r>
              <a:rPr lang="en-US" dirty="0"/>
              <a:t>: jawed fish with paired fins and a skeleton made of cartilage</a:t>
            </a:r>
          </a:p>
          <a:p>
            <a:r>
              <a:rPr lang="en-US" dirty="0"/>
              <a:t>About 1,000 species</a:t>
            </a:r>
          </a:p>
          <a:p>
            <a:r>
              <a:rPr lang="en-US" dirty="0"/>
              <a:t>Morphologically diverse clade, consisting of subclass Elasmobranchii</a:t>
            </a:r>
          </a:p>
          <a:p>
            <a:pPr lvl="1"/>
            <a:r>
              <a:rPr lang="en-US" dirty="0"/>
              <a:t>Includes sharks, rays, skates, critically endangered sawfishes, and chimaeras ("ghost sharks" in subclass Holocephali)</a:t>
            </a:r>
          </a:p>
          <a:p>
            <a:r>
              <a:rPr lang="en-US" dirty="0"/>
              <a:t>Arose 430 MYA in early or middle Silurian Period</a:t>
            </a:r>
          </a:p>
          <a:p>
            <a:r>
              <a:rPr lang="en-US" dirty="0"/>
              <a:t>Thought to be descended from placoderms, which had endoskeletons made of bone, making lighter cartilaginous skeleton of Chondrichthyes a secondarily derived evolutionary development (characteristic that was not inherited from last common ancestor with other vertebrates)</a:t>
            </a:r>
          </a:p>
          <a:p>
            <a:r>
              <a:rPr lang="en-US" dirty="0"/>
              <a:t>Parts of shark skeleton strengthen by granules of calcium carbonate but not the same as bone</a:t>
            </a: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BF4C27D2-E13F-36AA-523F-37C1E61631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133600" y="5029200"/>
            <a:ext cx="2469446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6: </a:t>
            </a:r>
            <a:r>
              <a:rPr lang="en-US" sz="1400" dirty="0"/>
              <a:t>Hammerhead sharks tend to school during the day and hunt prey at night.</a:t>
            </a:r>
          </a:p>
        </p:txBody>
      </p:sp>
      <p:sp>
        <p:nvSpPr>
          <p:cNvPr id="5" name="Photo Credit 1">
            <a:extLst>
              <a:ext uri="{FF2B5EF4-FFF2-40B4-BE49-F238E27FC236}">
                <a16:creationId xmlns:a16="http://schemas.microsoft.com/office/drawing/2014/main" id="{3EFBAEBD-6080-7634-BEF8-5AFC8C8EF4AC}"/>
              </a:ext>
            </a:extLst>
          </p:cNvPr>
          <p:cNvSpPr txBox="1"/>
          <p:nvPr/>
        </p:nvSpPr>
        <p:spPr>
          <a:xfrm>
            <a:off x="1112919" y="578198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Jonas Allert on Unsplash. "Hammerhead shark."</a:t>
            </a:r>
          </a:p>
        </p:txBody>
      </p:sp>
      <p:pic>
        <p:nvPicPr>
          <p:cNvPr id="2" name="Content Placeholder 5" descr="A photograph of a hammerhead shark">
            <a:extLst>
              <a:ext uri="{FF2B5EF4-FFF2-40B4-BE49-F238E27FC236}">
                <a16:creationId xmlns:a16="http://schemas.microsoft.com/office/drawing/2014/main" id="{5915B721-3ACD-12DB-4055-A8B52D57A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13" b="6032"/>
          <a:stretch/>
        </p:blipFill>
        <p:spPr>
          <a:xfrm>
            <a:off x="4603046" y="4081432"/>
            <a:ext cx="2855692" cy="18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7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1"/>
            <a:ext cx="8229600" cy="368476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/>
              <a:t>Mostly marine, with species living in fresh water for part of all of their lives</a:t>
            </a:r>
          </a:p>
          <a:p>
            <a:r>
              <a:rPr lang="en-US" dirty="0"/>
              <a:t>Most carnivores that feed on live prey, swallowing it whole or using jaws and teeth to tear it into smaller pieces</a:t>
            </a:r>
          </a:p>
          <a:p>
            <a:r>
              <a:rPr lang="en-US" dirty="0"/>
              <a:t>Have abrasive skin covered with toothlike scales called placoid scales</a:t>
            </a:r>
          </a:p>
          <a:p>
            <a:pPr lvl="1"/>
            <a:r>
              <a:rPr lang="en-US" dirty="0"/>
              <a:t>Teeth probably evolved from rows of scales lining the mouth</a:t>
            </a:r>
          </a:p>
          <a:p>
            <a:r>
              <a:rPr lang="en-US" dirty="0"/>
              <a:t>Few species of sharks and rays (e.g., enormous whale shark) are suspension feeders, feeding on plankton</a:t>
            </a:r>
          </a:p>
          <a:p>
            <a:r>
              <a:rPr lang="en-US" dirty="0"/>
              <a:t>Sawfishes have extended rostrum (beaklike projection or snout) that looks like double-edged saw</a:t>
            </a:r>
          </a:p>
          <a:p>
            <a:pPr lvl="1"/>
            <a:r>
              <a:rPr lang="en-US" dirty="0"/>
              <a:t>Rostrum covered with electrosensitive pores that allow sawfish to detect slight movement of prey hiding in muddy sea floor</a:t>
            </a:r>
          </a:p>
          <a:p>
            <a:pPr lvl="1"/>
            <a:r>
              <a:rPr lang="en-US" dirty="0"/>
              <a:t>Teeth in rostrum actually modified toothlike structures called denticles, similar to scales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F224D934-799B-4515-87C4-AC6C151DBB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722783" y="4881608"/>
            <a:ext cx="2849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7: </a:t>
            </a:r>
            <a:r>
              <a:rPr lang="en-US" sz="1400" dirty="0"/>
              <a:t>This whale shark lives in the Okinawa Churaumi Aquarium. Whale sharks are filter feeders and can grow to be over 10 meters long.</a:t>
            </a:r>
          </a:p>
        </p:txBody>
      </p:sp>
      <p:sp>
        <p:nvSpPr>
          <p:cNvPr id="5" name="Photo Credit 1">
            <a:extLst>
              <a:ext uri="{FF2B5EF4-FFF2-40B4-BE49-F238E27FC236}">
                <a16:creationId xmlns:a16="http://schemas.microsoft.com/office/drawing/2014/main" id="{61C75D69-A1F1-0BE6-9516-65342579AC0B}"/>
              </a:ext>
            </a:extLst>
          </p:cNvPr>
          <p:cNvSpPr txBox="1"/>
          <p:nvPr/>
        </p:nvSpPr>
        <p:spPr>
          <a:xfrm>
            <a:off x="1143000" y="580640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Susann Schuster on Unsplash. "Whale shark."</a:t>
            </a:r>
          </a:p>
        </p:txBody>
      </p:sp>
      <p:pic>
        <p:nvPicPr>
          <p:cNvPr id="2" name="Content Placeholder 5" descr="A photograph of a whale shark in an aquarium">
            <a:extLst>
              <a:ext uri="{FF2B5EF4-FFF2-40B4-BE49-F238E27FC236}">
                <a16:creationId xmlns:a16="http://schemas.microsoft.com/office/drawing/2014/main" id="{3E68E445-34E4-C480-375D-2B70C7DD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66" b="5405"/>
          <a:stretch/>
        </p:blipFill>
        <p:spPr>
          <a:xfrm>
            <a:off x="4572000" y="4356401"/>
            <a:ext cx="2404456" cy="16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6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3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Well-developed sense organs that aid in locating prey:</a:t>
            </a:r>
          </a:p>
          <a:p>
            <a:pPr lvl="1"/>
            <a:r>
              <a:rPr lang="en-US" dirty="0"/>
              <a:t>Keen sense of smell</a:t>
            </a:r>
          </a:p>
          <a:p>
            <a:pPr lvl="1"/>
            <a:r>
              <a:rPr lang="en-US" dirty="0"/>
              <a:t>Ability to detect electromagnetic fields</a:t>
            </a:r>
          </a:p>
          <a:p>
            <a:pPr lvl="2"/>
            <a:r>
              <a:rPr lang="en-US" sz="2600" b="1" dirty="0"/>
              <a:t>Ampullae of Lorenzini</a:t>
            </a:r>
            <a:r>
              <a:rPr lang="en-US" sz="2600" dirty="0"/>
              <a:t>: sensory organ that allows sharks to detect electromagnetic fields produced by living things</a:t>
            </a:r>
          </a:p>
          <a:p>
            <a:pPr lvl="2"/>
            <a:r>
              <a:rPr lang="en-US" sz="2600" dirty="0"/>
              <a:t>Electroreception only been observed in aquatic or amphibious animals</a:t>
            </a:r>
          </a:p>
          <a:p>
            <a:pPr lvl="2"/>
            <a:r>
              <a:rPr lang="en-US" sz="2600" dirty="0"/>
              <a:t>Sharks have most sensitive electroreceptors </a:t>
            </a:r>
          </a:p>
          <a:p>
            <a:pPr lvl="1"/>
            <a:r>
              <a:rPr lang="en-US" b="1" dirty="0"/>
              <a:t>Lateral line</a:t>
            </a:r>
            <a:r>
              <a:rPr lang="en-US" dirty="0"/>
              <a:t>: sense organ that runs the length of a fish's body; used to detect vibration in the water</a:t>
            </a:r>
          </a:p>
          <a:p>
            <a:pPr lvl="2"/>
            <a:r>
              <a:rPr lang="en-US" sz="2600" dirty="0"/>
              <a:t>Functionally similar to "hearing" in terrestrial vertebrates</a:t>
            </a:r>
          </a:p>
          <a:p>
            <a:pPr lvl="2"/>
            <a:r>
              <a:rPr lang="en-US" sz="2600" dirty="0"/>
              <a:t>Present in sharks, most fishes, and aquatic and larval amphibians</a:t>
            </a:r>
          </a:p>
          <a:p>
            <a:pPr lvl="2"/>
            <a:r>
              <a:rPr lang="en-US" sz="2600" dirty="0"/>
              <a:t>Visible as darker stripe that runs along length of fish's body</a:t>
            </a:r>
          </a:p>
          <a:p>
            <a:r>
              <a:rPr lang="en-US" dirty="0"/>
              <a:t>Sharks have no mechanism for neutral buoyancy and must swim continuously to stay suspended in water</a:t>
            </a:r>
          </a:p>
          <a:p>
            <a:r>
              <a:rPr lang="en-US" dirty="0"/>
              <a:t>Some must swim in order to ventilate gills, but others have muscular pumps in mouths to keep water flowing over gills</a:t>
            </a:r>
          </a:p>
        </p:txBody>
      </p:sp>
    </p:spTree>
    <p:extLst>
      <p:ext uri="{BB962C8B-B14F-4D97-AF65-F5344CB8AC3E}">
        <p14:creationId xmlns:p14="http://schemas.microsoft.com/office/powerpoint/2010/main" val="2275127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4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59"/>
            <a:ext cx="5257800" cy="473964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Reproduce sexually with internal fertilization</a:t>
            </a:r>
          </a:p>
          <a:p>
            <a:r>
              <a:rPr lang="en-US" dirty="0"/>
              <a:t>Most ovoviviparous:</a:t>
            </a:r>
          </a:p>
          <a:p>
            <a:pPr lvl="1"/>
            <a:r>
              <a:rPr lang="en-US" dirty="0"/>
              <a:t>Fertilized egg retained in oviduct of female's body</a:t>
            </a:r>
          </a:p>
          <a:p>
            <a:pPr lvl="1"/>
            <a:r>
              <a:rPr lang="en-US" dirty="0"/>
              <a:t>Embryo nourished by egg yolk</a:t>
            </a:r>
          </a:p>
          <a:p>
            <a:pPr lvl="1"/>
            <a:r>
              <a:rPr lang="en-US" dirty="0"/>
              <a:t>Eggs hatch in uterus</a:t>
            </a:r>
          </a:p>
          <a:p>
            <a:pPr lvl="1"/>
            <a:r>
              <a:rPr lang="en-US" dirty="0"/>
              <a:t>Young born alive and fully functional</a:t>
            </a:r>
          </a:p>
          <a:p>
            <a:r>
              <a:rPr lang="en-US" dirty="0"/>
              <a:t>Some are oviparous:</a:t>
            </a:r>
          </a:p>
          <a:p>
            <a:pPr lvl="1"/>
            <a:r>
              <a:rPr lang="en-US" dirty="0"/>
              <a:t>Lay eggs that hatch outside of female's body</a:t>
            </a:r>
          </a:p>
          <a:p>
            <a:pPr lvl="1"/>
            <a:r>
              <a:rPr lang="en-US" dirty="0"/>
              <a:t>Embryos protected by shark egg case or "mermaid's purse" that has consistency of leather</a:t>
            </a:r>
          </a:p>
          <a:p>
            <a:pPr lvl="2"/>
            <a:r>
              <a:rPr lang="en-US" sz="2900" dirty="0"/>
              <a:t>Egg case has tentacles that snag in seaweed and give newborn shark cover</a:t>
            </a:r>
          </a:p>
        </p:txBody>
      </p:sp>
      <p:pic>
        <p:nvPicPr>
          <p:cNvPr id="2" name="Content Placeholder 5" descr="A photograph of a shark embryo, showing the tiny shark next to the much larger yolk">
            <a:extLst>
              <a:ext uri="{FF2B5EF4-FFF2-40B4-BE49-F238E27FC236}">
                <a16:creationId xmlns:a16="http://schemas.microsoft.com/office/drawing/2014/main" id="{019DD0AD-2F1D-1CF6-3982-E239ACEE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13" b="6128"/>
          <a:stretch/>
        </p:blipFill>
        <p:spPr>
          <a:xfrm>
            <a:off x="6324600" y="1280159"/>
            <a:ext cx="2438400" cy="3577613"/>
          </a:xfrm>
          <a:prstGeom prst="rect">
            <a:avLst/>
          </a:prstGeom>
        </p:spPr>
      </p:pic>
      <p:sp>
        <p:nvSpPr>
          <p:cNvPr id="4" name="Caption 1">
            <a:extLst>
              <a:ext uri="{FF2B5EF4-FFF2-40B4-BE49-F238E27FC236}">
                <a16:creationId xmlns:a16="http://schemas.microsoft.com/office/drawing/2014/main" id="{280C8627-EE36-8C74-F196-D6406F58ED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29300" y="4800122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29.2 Figure 8: </a:t>
            </a:r>
            <a:r>
              <a:rPr lang="en-US" sz="1400" dirty="0"/>
              <a:t>Shark embryos are clearly visible through this transparent egg case. The round structure is the yolk that nourishes the growing embryo.</a:t>
            </a:r>
          </a:p>
        </p:txBody>
      </p:sp>
      <p:sp>
        <p:nvSpPr>
          <p:cNvPr id="5" name="Photo Credit 1">
            <a:extLst>
              <a:ext uri="{FF2B5EF4-FFF2-40B4-BE49-F238E27FC236}">
                <a16:creationId xmlns:a16="http://schemas.microsoft.com/office/drawing/2014/main" id="{192C8BE6-1A85-5142-11AE-301751E18B83}"/>
              </a:ext>
            </a:extLst>
          </p:cNvPr>
          <p:cNvSpPr txBox="1"/>
          <p:nvPr/>
        </p:nvSpPr>
        <p:spPr>
          <a:xfrm>
            <a:off x="5181600" y="575422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David Clode on Unsplash. "Shark embryo."</a:t>
            </a:r>
          </a:p>
        </p:txBody>
      </p:sp>
    </p:spTree>
    <p:extLst>
      <p:ext uri="{BB962C8B-B14F-4D97-AF65-F5344CB8AC3E}">
        <p14:creationId xmlns:p14="http://schemas.microsoft.com/office/powerpoint/2010/main" val="346568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xfrm>
            <a:off x="457200" y="1055441"/>
            <a:ext cx="8229600" cy="28500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dirty="0"/>
              <a:t>Describe</a:t>
            </a:r>
            <a:r>
              <a:rPr lang="en-US" dirty="0"/>
              <a:t> the difference between jawless and jawed fishes.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i="0" dirty="0"/>
              <a:t>Compare</a:t>
            </a:r>
            <a:r>
              <a:rPr lang="en-US" i="0" dirty="0"/>
              <a:t> and </a:t>
            </a:r>
            <a:r>
              <a:rPr lang="en-US" b="1" i="0" dirty="0"/>
              <a:t>contrast</a:t>
            </a:r>
            <a:r>
              <a:rPr lang="en-US" i="0" dirty="0"/>
              <a:t> cartilaginous fishes and bony fishes.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i="0" dirty="0"/>
              <a:t>Identify</a:t>
            </a:r>
            <a:r>
              <a:rPr lang="en-US" i="0" dirty="0"/>
              <a:t> and </a:t>
            </a:r>
            <a:r>
              <a:rPr lang="en-US" b="1" i="0" dirty="0"/>
              <a:t>define</a:t>
            </a:r>
            <a:r>
              <a:rPr lang="en-US" i="0" dirty="0"/>
              <a:t> the terminology of various fishes.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5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Few species (e.g., tiger sharks and hammerheads) are viviparous:</a:t>
            </a:r>
          </a:p>
          <a:p>
            <a:pPr lvl="1"/>
            <a:r>
              <a:rPr lang="en-US" dirty="0"/>
              <a:t>Yolk sac that initially contains egg yolk and transfers its nutrients to the growing embryo becomes attached to oviduct of female</a:t>
            </a:r>
          </a:p>
          <a:p>
            <a:pPr lvl="1"/>
            <a:r>
              <a:rPr lang="en-US" dirty="0"/>
              <a:t>Nutrients transferred directly from female to growing embryo (similar to reproduction in humans, also viviparous)</a:t>
            </a:r>
          </a:p>
          <a:p>
            <a:r>
              <a:rPr lang="en-US" dirty="0"/>
              <a:t>In both viviparous and ovoviviparous, gas exchange uses yolk sac transport</a:t>
            </a:r>
          </a:p>
        </p:txBody>
      </p:sp>
    </p:spTree>
    <p:extLst>
      <p:ext uri="{BB962C8B-B14F-4D97-AF65-F5344CB8AC3E}">
        <p14:creationId xmlns:p14="http://schemas.microsoft.com/office/powerpoint/2010/main" val="2560878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6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Distinct characteristics: </a:t>
            </a:r>
          </a:p>
          <a:p>
            <a:r>
              <a:rPr lang="en-US" dirty="0"/>
              <a:t>Fusiform or dorsoventrally flattened body</a:t>
            </a:r>
          </a:p>
          <a:p>
            <a:r>
              <a:rPr lang="en-US" dirty="0"/>
              <a:t>Heterocercal caudal fin or tail (unequally sized fin lobes, with tail vertebrae extending into the larger upper lobe)</a:t>
            </a:r>
          </a:p>
          <a:p>
            <a:r>
              <a:rPr lang="en-US" dirty="0"/>
              <a:t>Paired pectoral and pelvic fins (in males, these may be modified as claspers)</a:t>
            </a:r>
          </a:p>
          <a:p>
            <a:r>
              <a:rPr lang="en-US" dirty="0"/>
              <a:t>Exposed gill slits (elasmobranch)</a:t>
            </a:r>
          </a:p>
          <a:p>
            <a:r>
              <a:rPr lang="en-US" dirty="0"/>
              <a:t>Intestine with spiral valve that condenses the length of the intestine</a:t>
            </a:r>
          </a:p>
          <a:p>
            <a:r>
              <a:rPr lang="en-US" dirty="0"/>
              <a:t>Three pairs of semicircular canals</a:t>
            </a:r>
          </a:p>
          <a:p>
            <a:r>
              <a:rPr lang="en-US" dirty="0"/>
              <a:t>Excellent senses of smell, vibration, vision, and electroreception</a:t>
            </a:r>
          </a:p>
          <a:p>
            <a:r>
              <a:rPr lang="en-US" dirty="0"/>
              <a:t>Large lobed liver produces squalene oil (lightweight biochemical precursor to steroids) that aids with buoyancy because it is lighter than seawater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3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7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75844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Ray and skates comprise ~630 species</a:t>
            </a:r>
          </a:p>
          <a:p>
            <a:r>
              <a:rPr lang="en-US" dirty="0"/>
              <a:t>Closely related to sharks but distinguished by flattened bodies, pectoral fins that are enlarged and fused to head, and gill slits on ventral surface</a:t>
            </a:r>
          </a:p>
          <a:p>
            <a:r>
              <a:rPr lang="en-US" dirty="0"/>
              <a:t>Have cartilaginous skeletons</a:t>
            </a:r>
          </a:p>
          <a:p>
            <a:r>
              <a:rPr lang="en-US" dirty="0"/>
              <a:t>Mostly marine and live on sea floor with worldwide distribution</a:t>
            </a:r>
          </a:p>
        </p:txBody>
      </p:sp>
      <p:sp>
        <p:nvSpPr>
          <p:cNvPr id="5" name="Caption 1">
            <a:extLst>
              <a:ext uri="{FF2B5EF4-FFF2-40B4-BE49-F238E27FC236}">
                <a16:creationId xmlns:a16="http://schemas.microsoft.com/office/drawing/2014/main" id="{7378A977-2B48-D8FB-4100-D840BAFD92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14400" y="524721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9: </a:t>
            </a:r>
            <a:r>
              <a:rPr lang="en-US" sz="1400" dirty="0"/>
              <a:t>Rays and skates, such as this manta ray (</a:t>
            </a:r>
            <a:r>
              <a:rPr lang="en-US" sz="1400" i="1" dirty="0"/>
              <a:t>Mobula</a:t>
            </a:r>
            <a:r>
              <a:rPr lang="en-US" sz="1400" dirty="0"/>
              <a:t>), generally have exposed gill slits.</a:t>
            </a:r>
          </a:p>
        </p:txBody>
      </p:sp>
      <p:pic>
        <p:nvPicPr>
          <p:cNvPr id="2" name="Content Placeholder 5" descr="A photograph of a manta ray from below">
            <a:extLst>
              <a:ext uri="{FF2B5EF4-FFF2-40B4-BE49-F238E27FC236}">
                <a16:creationId xmlns:a16="http://schemas.microsoft.com/office/drawing/2014/main" id="{82DCA421-E70D-466E-8E1E-2CA77C19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13" b="5986"/>
          <a:stretch/>
        </p:blipFill>
        <p:spPr>
          <a:xfrm>
            <a:off x="4648200" y="3468773"/>
            <a:ext cx="3381872" cy="249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4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Chondrichthyes: Cartilaginous Fishes</a:t>
            </a:r>
            <a:r>
              <a:rPr lang="en-US" sz="1400" baseline="-25000" dirty="0"/>
              <a:t>8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75844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/>
              <a:t>Holocephali (chimaeras or ratfish):</a:t>
            </a:r>
          </a:p>
          <a:p>
            <a:r>
              <a:rPr lang="en-US" sz="2400" dirty="0"/>
              <a:t>Have diphycercal tail (equally sized fin lobes, with tail vertebrae located between them)</a:t>
            </a:r>
          </a:p>
          <a:p>
            <a:r>
              <a:rPr lang="en-US" sz="2400" dirty="0"/>
              <a:t>Lack scales (lost secondarily in evolution)</a:t>
            </a:r>
          </a:p>
          <a:p>
            <a:r>
              <a:rPr lang="en-US" sz="2400" dirty="0"/>
              <a:t>Have teeth modified as grinding plates that are used to feed on mollusks and other invertebrates</a:t>
            </a:r>
          </a:p>
          <a:p>
            <a:r>
              <a:rPr lang="en-US" sz="2400" dirty="0"/>
              <a:t>Have four pairs of gills covered by an operculum (external gill covering)</a:t>
            </a:r>
          </a:p>
          <a:p>
            <a:r>
              <a:rPr lang="en-US" sz="2400" dirty="0"/>
              <a:t>Appear iridescent and attractive</a:t>
            </a:r>
          </a:p>
        </p:txBody>
      </p:sp>
      <p:pic>
        <p:nvPicPr>
          <p:cNvPr id="2" name="Content Placeholder 5" descr="Two images: (a) shows a stingray; (b) shows a ratfish.">
            <a:extLst>
              <a:ext uri="{FF2B5EF4-FFF2-40B4-BE49-F238E27FC236}">
                <a16:creationId xmlns:a16="http://schemas.microsoft.com/office/drawing/2014/main" id="{48F12961-D6B6-4721-E154-94522505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06" b="6145"/>
          <a:stretch/>
        </p:blipFill>
        <p:spPr>
          <a:xfrm>
            <a:off x="2360106" y="3766737"/>
            <a:ext cx="4423787" cy="1720362"/>
          </a:xfrm>
          <a:prstGeom prst="rect">
            <a:avLst/>
          </a:prstGeom>
        </p:spPr>
      </p:pic>
      <p:sp>
        <p:nvSpPr>
          <p:cNvPr id="5" name="Caption 1">
            <a:extLst>
              <a:ext uri="{FF2B5EF4-FFF2-40B4-BE49-F238E27FC236}">
                <a16:creationId xmlns:a16="http://schemas.microsoft.com/office/drawing/2014/main" id="{5258AFD0-BEF4-E89D-A0F5-3EFC079623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11566" y="5475376"/>
            <a:ext cx="852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29.2 Figure 10: </a:t>
            </a:r>
            <a:r>
              <a:rPr lang="en-US" sz="1400" dirty="0"/>
              <a:t>(a) This stingray blends into the sandy bottom of the ocean floor. (b) A spotted ratfish </a:t>
            </a:r>
            <a:r>
              <a:rPr lang="en-US" sz="1400" i="1" dirty="0"/>
              <a:t>Hydrolagus colliei </a:t>
            </a:r>
            <a:r>
              <a:rPr lang="en-US" sz="1400" dirty="0"/>
              <a:t>glides along the bottom of the ocean.</a:t>
            </a:r>
          </a:p>
        </p:txBody>
      </p:sp>
      <p:sp>
        <p:nvSpPr>
          <p:cNvPr id="6" name="Photo Credit 1">
            <a:extLst>
              <a:ext uri="{FF2B5EF4-FFF2-40B4-BE49-F238E27FC236}">
                <a16:creationId xmlns:a16="http://schemas.microsoft.com/office/drawing/2014/main" id="{1CC93010-0556-1562-5EBE-45CC6C302A06}"/>
              </a:ext>
            </a:extLst>
          </p:cNvPr>
          <p:cNvSpPr txBox="1"/>
          <p:nvPr/>
        </p:nvSpPr>
        <p:spPr>
          <a:xfrm>
            <a:off x="2279234" y="603760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Salin1 on Flickr. "Ray."</a:t>
            </a:r>
          </a:p>
          <a:p>
            <a:pPr algn="ctr"/>
            <a:r>
              <a:rPr lang="en-US" sz="800" dirty="0"/>
              <a:t>Linda Snook / MBNMS on Wikimedia Commons. "Ratfish."</a:t>
            </a:r>
          </a:p>
        </p:txBody>
      </p:sp>
    </p:spTree>
    <p:extLst>
      <p:ext uri="{BB962C8B-B14F-4D97-AF65-F5344CB8AC3E}">
        <p14:creationId xmlns:p14="http://schemas.microsoft.com/office/powerpoint/2010/main" val="3321221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Osteichthyes: Bony Fishes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4495800" cy="458724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Osteichthyes</a:t>
            </a:r>
            <a:r>
              <a:rPr lang="en-US" dirty="0"/>
              <a:t>: bony fish</a:t>
            </a:r>
          </a:p>
          <a:p>
            <a:r>
              <a:rPr lang="en-US" dirty="0"/>
              <a:t>Characterized by bony skeleton</a:t>
            </a:r>
          </a:p>
          <a:p>
            <a:r>
              <a:rPr lang="en-US" dirty="0"/>
              <a:t>~28,000 species, making it largest class of vertebrates in existence today</a:t>
            </a:r>
          </a:p>
          <a:p>
            <a:r>
              <a:rPr lang="en-US" dirty="0"/>
              <a:t>Almost all have ossified skeleton with specialized bone cells (osteocytes) that produce and maintain calcium phosphate matrix</a:t>
            </a:r>
          </a:p>
          <a:p>
            <a:pPr lvl="1"/>
            <a:r>
              <a:rPr lang="en-US" dirty="0"/>
              <a:t>Has been reversed in a few groups (e.g., sturgeons and paddlefish, which have primarily cartilaginous skeletons)</a:t>
            </a:r>
          </a:p>
        </p:txBody>
      </p:sp>
      <p:pic>
        <p:nvPicPr>
          <p:cNvPr id="2" name="Content Placeholder 6" descr="A skeleton of a bony fish">
            <a:extLst>
              <a:ext uri="{FF2B5EF4-FFF2-40B4-BE49-F238E27FC236}">
                <a16:creationId xmlns:a16="http://schemas.microsoft.com/office/drawing/2014/main" id="{A127A706-9209-F448-32B9-B6E74201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13" b="5986"/>
          <a:stretch/>
        </p:blipFill>
        <p:spPr>
          <a:xfrm>
            <a:off x="4884693" y="1222783"/>
            <a:ext cx="3900581" cy="2574739"/>
          </a:xfrm>
          <a:prstGeom prst="rect">
            <a:avLst/>
          </a:prstGeom>
        </p:spPr>
      </p:pic>
      <p:sp>
        <p:nvSpPr>
          <p:cNvPr id="4" name="Caption 1">
            <a:extLst>
              <a:ext uri="{FF2B5EF4-FFF2-40B4-BE49-F238E27FC236}">
                <a16:creationId xmlns:a16="http://schemas.microsoft.com/office/drawing/2014/main" id="{3CC50B02-EAAF-E2AC-5974-C8E4DB1329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423761" y="3810000"/>
            <a:ext cx="283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29.2 Figure 11: </a:t>
            </a:r>
            <a:r>
              <a:rPr lang="en-US" sz="1400" dirty="0"/>
              <a:t>Bony skeletons characterize the clade Osteichthyes.</a:t>
            </a:r>
          </a:p>
        </p:txBody>
      </p:sp>
      <p:sp>
        <p:nvSpPr>
          <p:cNvPr id="5" name="Photo Credit 1">
            <a:extLst>
              <a:ext uri="{FF2B5EF4-FFF2-40B4-BE49-F238E27FC236}">
                <a16:creationId xmlns:a16="http://schemas.microsoft.com/office/drawing/2014/main" id="{B7953669-8593-7192-7594-BE25B9AD5AA4}"/>
              </a:ext>
            </a:extLst>
          </p:cNvPr>
          <p:cNvSpPr txBox="1"/>
          <p:nvPr/>
        </p:nvSpPr>
        <p:spPr>
          <a:xfrm>
            <a:off x="4548984" y="4427760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Rudy and Peter Skitterians on Pixabay. "Bony fish."</a:t>
            </a:r>
          </a:p>
        </p:txBody>
      </p:sp>
    </p:spTree>
    <p:extLst>
      <p:ext uri="{BB962C8B-B14F-4D97-AF65-F5344CB8AC3E}">
        <p14:creationId xmlns:p14="http://schemas.microsoft.com/office/powerpoint/2010/main" val="2715111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Osteichthyes: Bony Fishes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/>
              <a:t>Skin often covered by overlapping scales</a:t>
            </a:r>
          </a:p>
          <a:p>
            <a:r>
              <a:rPr lang="en-US" dirty="0"/>
              <a:t>Glands in skin secrete mucus that reduces drag when swimming and aids in osmoregulation (salt and fluid balance)</a:t>
            </a:r>
          </a:p>
          <a:p>
            <a:r>
              <a:rPr lang="en-US" dirty="0"/>
              <a:t>Have lateral line system that detects vibrations in water</a:t>
            </a:r>
          </a:p>
          <a:p>
            <a:r>
              <a:rPr lang="en-US" dirty="0"/>
              <a:t>Use gills to breathe</a:t>
            </a:r>
          </a:p>
          <a:p>
            <a:pPr lvl="1"/>
            <a:r>
              <a:rPr lang="en-US" dirty="0"/>
              <a:t>Water drawn over gills that are located in chambers covered and ventilated by protective, muscular flap called operculum</a:t>
            </a:r>
          </a:p>
          <a:p>
            <a:r>
              <a:rPr lang="en-US" dirty="0"/>
              <a:t>Have swim bladder </a:t>
            </a:r>
          </a:p>
          <a:p>
            <a:pPr lvl="1"/>
            <a:r>
              <a:rPr lang="en-US" b="1" dirty="0"/>
              <a:t>Swim bladder</a:t>
            </a:r>
            <a:r>
              <a:rPr lang="en-US" dirty="0"/>
              <a:t>: in fishes, a gas-filled organ that helps to control the buoyancy of the fish</a:t>
            </a:r>
          </a:p>
          <a:p>
            <a:pPr lvl="1"/>
            <a:r>
              <a:rPr lang="en-US" dirty="0"/>
              <a:t>Gases of swim bladder exchanged directly with blood</a:t>
            </a:r>
          </a:p>
          <a:p>
            <a:pPr lvl="1"/>
            <a:r>
              <a:rPr lang="en-US" dirty="0"/>
              <a:t>Believed to be homologous to lungs of lungfish and land vertebrates</a:t>
            </a:r>
          </a:p>
        </p:txBody>
      </p:sp>
    </p:spTree>
    <p:extLst>
      <p:ext uri="{BB962C8B-B14F-4D97-AF65-F5344CB8AC3E}">
        <p14:creationId xmlns:p14="http://schemas.microsoft.com/office/powerpoint/2010/main" val="1680895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Osteichthyes: Bony Fishes</a:t>
            </a:r>
            <a:r>
              <a:rPr lang="en-US" sz="1400" baseline="-25000" dirty="0"/>
              <a:t>3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3520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Divided into two extant clades: class Actinopterygii and class Sarcopterygii</a:t>
            </a:r>
          </a:p>
          <a:p>
            <a:r>
              <a:rPr lang="en-US" sz="1800" b="1" dirty="0"/>
              <a:t>Actinopterygii</a:t>
            </a:r>
            <a:r>
              <a:rPr lang="en-US" sz="1800" dirty="0"/>
              <a:t>: ray-finned fishes</a:t>
            </a:r>
          </a:p>
          <a:p>
            <a:pPr lvl="1"/>
            <a:r>
              <a:rPr lang="en-US" sz="1800" dirty="0"/>
              <a:t>Include tuna, bass, trout, salmon, etc.</a:t>
            </a:r>
          </a:p>
          <a:p>
            <a:pPr lvl="1"/>
            <a:r>
              <a:rPr lang="en-US" sz="1800" dirty="0"/>
              <a:t>Represent about half of all vertebrate species</a:t>
            </a:r>
          </a:p>
          <a:p>
            <a:pPr lvl="1"/>
            <a:r>
              <a:rPr lang="en-US" sz="1800" dirty="0"/>
              <a:t>Named for fan of slender bones that supports their fins</a:t>
            </a:r>
          </a:p>
          <a:p>
            <a:r>
              <a:rPr lang="en-US" sz="1800" b="1" dirty="0"/>
              <a:t>Sarcopterygii</a:t>
            </a:r>
            <a:r>
              <a:rPr lang="en-US" sz="1800" dirty="0"/>
              <a:t>: lobe-finned fish</a:t>
            </a:r>
          </a:p>
          <a:p>
            <a:pPr lvl="1"/>
            <a:r>
              <a:rPr lang="en-US" sz="1800" dirty="0"/>
              <a:t>Fleshy and lobed, supported by bones similar in type and arrangement to bones in limbs of early tetrapods</a:t>
            </a:r>
          </a:p>
          <a:p>
            <a:pPr lvl="1"/>
            <a:r>
              <a:rPr lang="en-US" sz="1800" dirty="0"/>
              <a:t>Few extant members</a:t>
            </a:r>
          </a:p>
          <a:p>
            <a:pPr lvl="1"/>
            <a:r>
              <a:rPr lang="en-US" sz="1800" dirty="0"/>
              <a:t>Include several species of lungfishes and two species of coelacanths (which were thought to be extinct until discovered between Africa and Madagascar)</a:t>
            </a:r>
          </a:p>
        </p:txBody>
      </p:sp>
      <p:sp>
        <p:nvSpPr>
          <p:cNvPr id="5" name="Caption 1">
            <a:extLst>
              <a:ext uri="{FF2B5EF4-FFF2-40B4-BE49-F238E27FC236}">
                <a16:creationId xmlns:a16="http://schemas.microsoft.com/office/drawing/2014/main" id="{D86B2108-9E20-7E67-A4DE-A93244F8C9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57200" y="5002648"/>
            <a:ext cx="262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12: </a:t>
            </a:r>
            <a:r>
              <a:rPr lang="en-US" sz="1400" dirty="0"/>
              <a:t>The (a) sockeye salmon and (b) coelacanth are both bony fishes of the Osteichthyes clade. </a:t>
            </a:r>
          </a:p>
        </p:txBody>
      </p:sp>
      <p:pic>
        <p:nvPicPr>
          <p:cNvPr id="2" name="Content Placeholder 5" descr="Two images: (a) shows a large sockeye salmon; (b) shows a coelacanth.">
            <a:extLst>
              <a:ext uri="{FF2B5EF4-FFF2-40B4-BE49-F238E27FC236}">
                <a16:creationId xmlns:a16="http://schemas.microsoft.com/office/drawing/2014/main" id="{66B20562-498D-587A-321E-9EFFA4D46C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43" b="6584"/>
          <a:stretch/>
        </p:blipFill>
        <p:spPr>
          <a:xfrm>
            <a:off x="2819400" y="4544693"/>
            <a:ext cx="4267200" cy="1448144"/>
          </a:xfrm>
          <a:prstGeom prst="rect">
            <a:avLst/>
          </a:prstGeom>
        </p:spPr>
      </p:pic>
      <p:sp>
        <p:nvSpPr>
          <p:cNvPr id="6" name="Photo Credit 1">
            <a:extLst>
              <a:ext uri="{FF2B5EF4-FFF2-40B4-BE49-F238E27FC236}">
                <a16:creationId xmlns:a16="http://schemas.microsoft.com/office/drawing/2014/main" id="{BC923E1B-6FBB-E28C-B902-8D6FA2A11D63}"/>
              </a:ext>
            </a:extLst>
          </p:cNvPr>
          <p:cNvSpPr txBox="1"/>
          <p:nvPr/>
        </p:nvSpPr>
        <p:spPr>
          <a:xfrm>
            <a:off x="2286000" y="601980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BarbaraJackson on Pixabay. "Sockeye salmon."</a:t>
            </a:r>
          </a:p>
          <a:p>
            <a:pPr algn="ctr"/>
            <a:r>
              <a:rPr lang="en-US" sz="800" dirty="0"/>
              <a:t>Bruce A.S. Henderson on Wikimedia Commons. "Coelacanth."</a:t>
            </a:r>
          </a:p>
        </p:txBody>
      </p:sp>
    </p:spTree>
    <p:extLst>
      <p:ext uri="{BB962C8B-B14F-4D97-AF65-F5344CB8AC3E}">
        <p14:creationId xmlns:p14="http://schemas.microsoft.com/office/powerpoint/2010/main" val="247247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Summary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Agnathan jawless fishes (hagfishes and lampreys) were earliest vertebrates diverged from invertebrate chordates</a:t>
            </a:r>
          </a:p>
          <a:p>
            <a:r>
              <a:rPr lang="en-US" dirty="0"/>
              <a:t>Hagfishes: </a:t>
            </a:r>
          </a:p>
          <a:p>
            <a:pPr lvl="1"/>
            <a:r>
              <a:rPr lang="en-US" dirty="0"/>
              <a:t>Eel-like scavengers that feed on dead invertebrates and other fishes</a:t>
            </a:r>
          </a:p>
          <a:p>
            <a:r>
              <a:rPr lang="en-US" dirty="0"/>
              <a:t>Lampreys: </a:t>
            </a:r>
          </a:p>
          <a:p>
            <a:pPr lvl="1"/>
            <a:r>
              <a:rPr lang="en-US" dirty="0"/>
              <a:t>Characterized by toothed, funnel-like sucking mouth</a:t>
            </a:r>
          </a:p>
          <a:p>
            <a:pPr lvl="1"/>
            <a:r>
              <a:rPr lang="en-US" dirty="0"/>
              <a:t>Most species parasitic or predaceous on other fishes</a:t>
            </a:r>
          </a:p>
        </p:txBody>
      </p:sp>
    </p:spTree>
    <p:extLst>
      <p:ext uri="{BB962C8B-B14F-4D97-AF65-F5344CB8AC3E}">
        <p14:creationId xmlns:p14="http://schemas.microsoft.com/office/powerpoint/2010/main" val="495283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Summary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Gnathostomes (jawed fishes) evolved after jawless fishes</a:t>
            </a:r>
          </a:p>
          <a:p>
            <a:r>
              <a:rPr lang="en-US" sz="2000" dirty="0"/>
              <a:t>Jaws allow exploitation of new food sources</a:t>
            </a:r>
          </a:p>
          <a:p>
            <a:r>
              <a:rPr lang="en-US" sz="2000" dirty="0"/>
              <a:t>Include cartilaginous fishes, bony fishes, and tetrapods (e.g., amphibians, reptiles, mammals)</a:t>
            </a:r>
          </a:p>
          <a:p>
            <a:pPr lvl="1"/>
            <a:r>
              <a:rPr lang="en-US" sz="2000" dirty="0"/>
              <a:t>Cartilaginous fishes: </a:t>
            </a:r>
          </a:p>
          <a:p>
            <a:pPr lvl="2"/>
            <a:r>
              <a:rPr lang="en-US" sz="2000" dirty="0"/>
              <a:t>Include sharks, rays, skates, and ghost sharks</a:t>
            </a:r>
          </a:p>
          <a:p>
            <a:pPr lvl="2"/>
            <a:r>
              <a:rPr lang="en-US" sz="2000" dirty="0"/>
              <a:t>Live in marine environments with few species living in fresh water for part or all of lives</a:t>
            </a:r>
          </a:p>
          <a:p>
            <a:pPr lvl="1"/>
            <a:r>
              <a:rPr lang="en-US" sz="2000" dirty="0"/>
              <a:t>Osteichthyes (bony fishes): </a:t>
            </a:r>
          </a:p>
          <a:p>
            <a:pPr lvl="2"/>
            <a:r>
              <a:rPr lang="en-US" sz="2000" dirty="0"/>
              <a:t>Majority of present-day fishes (28,000 species)</a:t>
            </a:r>
          </a:p>
          <a:p>
            <a:pPr lvl="2"/>
            <a:r>
              <a:rPr lang="en-US" sz="2000" dirty="0"/>
              <a:t>Two clades: Actinopterygii (ray-finned fishes, virtually all extant species) and Sarcopterygii (lobe-finned fishes, fewer than 10 extant species but sister group of tetrapods)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15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7ABF-8A74-7D16-5E9D-DD08BEAD4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2387600"/>
            <a:ext cx="6858000" cy="2387600"/>
          </a:xfrm>
        </p:spPr>
        <p:txBody>
          <a:bodyPr anchor="b"/>
          <a:lstStyle/>
          <a:p>
            <a:r>
              <a:rPr lang="en-US" dirty="0"/>
              <a:t>End of Hawkes Learning 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86EC0-8730-A033-A660-07D4E40AB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0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Fishes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261586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/>
              <a:t>Estimated 32,000 species, largest clade within Vertebrata</a:t>
            </a:r>
          </a:p>
          <a:p>
            <a:r>
              <a:rPr lang="en-US" dirty="0"/>
              <a:t>Earliest vertebrates, with jawless species evolving first</a:t>
            </a:r>
          </a:p>
          <a:p>
            <a:r>
              <a:rPr lang="en-US" dirty="0"/>
              <a:t>Active feeders rather than sessile, suspension feeders</a:t>
            </a:r>
          </a:p>
          <a:p>
            <a:r>
              <a:rPr lang="en-US" dirty="0"/>
              <a:t>Agnatha (jawless fishes that include hagfishes and lampreys) have distinct cranium and complex sense organs, including eyes</a:t>
            </a:r>
          </a:p>
          <a:p>
            <a:pPr lvl="1"/>
            <a:r>
              <a:rPr lang="en-US" dirty="0"/>
              <a:t>Distinguishes them from invertebrate chordates (urochordates and cephalochordates)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9BC339F0-D54B-D22D-6600-C68E8508B2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3890" y="5279411"/>
            <a:ext cx="389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1: </a:t>
            </a:r>
            <a:r>
              <a:rPr lang="en-US" sz="1400" dirty="0"/>
              <a:t>More than any other vertebrate clade, an estimated 32,000 fish species exist today.</a:t>
            </a:r>
          </a:p>
        </p:txBody>
      </p:sp>
      <p:sp>
        <p:nvSpPr>
          <p:cNvPr id="5" name="Photo Credit 1">
            <a:extLst>
              <a:ext uri="{FF2B5EF4-FFF2-40B4-BE49-F238E27FC236}">
                <a16:creationId xmlns:a16="http://schemas.microsoft.com/office/drawing/2014/main" id="{516C3021-6AD7-1494-9DF6-46287EF7007A}"/>
              </a:ext>
            </a:extLst>
          </p:cNvPr>
          <p:cNvSpPr txBox="1"/>
          <p:nvPr/>
        </p:nvSpPr>
        <p:spPr>
          <a:xfrm>
            <a:off x="1484945" y="578504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joakant on Pixabay. "Fish."</a:t>
            </a:r>
          </a:p>
        </p:txBody>
      </p:sp>
      <p:pic>
        <p:nvPicPr>
          <p:cNvPr id="2" name="Content Placeholder 5" descr="A photograph of several fish swimming in the ocean">
            <a:extLst>
              <a:ext uri="{FF2B5EF4-FFF2-40B4-BE49-F238E27FC236}">
                <a16:creationId xmlns:a16="http://schemas.microsoft.com/office/drawing/2014/main" id="{B1045C33-DEA3-2C93-D2BA-539E00076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57" b="5986"/>
          <a:stretch/>
        </p:blipFill>
        <p:spPr>
          <a:xfrm>
            <a:off x="4572000" y="3217684"/>
            <a:ext cx="4114800" cy="27652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Jawless Fishes: Superclass Agnatha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Craniates, representing ancient vertebrate lineage, arose over 550 MYA</a:t>
            </a:r>
          </a:p>
          <a:p>
            <a:r>
              <a:rPr lang="en-US" dirty="0"/>
              <a:t>Include hagfishes and lampreys</a:t>
            </a:r>
          </a:p>
          <a:p>
            <a:r>
              <a:rPr lang="en-US" dirty="0"/>
              <a:t>Recent molecular data (rRNA and mtDNA) and embryological data support hypothesis that living agnathans (previously cyclostomes) are monophyletic and share recent common ancestry</a:t>
            </a:r>
          </a:p>
          <a:p>
            <a:r>
              <a:rPr lang="en-US" dirty="0"/>
              <a:t>Defining features: Lack of jaws, paired lateral appendages (fins)</a:t>
            </a:r>
          </a:p>
          <a:p>
            <a:pPr lvl="1"/>
            <a:r>
              <a:rPr lang="en-US" dirty="0"/>
              <a:t>Also lack internal ossification and scales but not defining features in clade</a:t>
            </a:r>
          </a:p>
        </p:txBody>
      </p:sp>
    </p:spTree>
    <p:extLst>
      <p:ext uri="{BB962C8B-B14F-4D97-AF65-F5344CB8AC3E}">
        <p14:creationId xmlns:p14="http://schemas.microsoft.com/office/powerpoint/2010/main" val="41663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Jawless Fishes: Superclass Agnatha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35280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Earliest forms were armored ostracoderms</a:t>
            </a:r>
          </a:p>
          <a:p>
            <a:r>
              <a:rPr lang="en-US" sz="2000" b="1" dirty="0"/>
              <a:t>Ostracoderm</a:t>
            </a:r>
            <a:r>
              <a:rPr lang="en-US" sz="2000" dirty="0"/>
              <a:t>: one of the earliest jawless fish covered in bone</a:t>
            </a:r>
          </a:p>
          <a:p>
            <a:r>
              <a:rPr lang="en-US" sz="2000" dirty="0"/>
              <a:t>Some may have had paired fins, unlike living jawless fishes</a:t>
            </a:r>
          </a:p>
          <a:p>
            <a:r>
              <a:rPr lang="en-US" sz="2000" dirty="0"/>
              <a:t>Represent an assemblage of heavily armored extinct jawless fishes that may not form a natural evolutionary group</a:t>
            </a:r>
          </a:p>
          <a:p>
            <a:r>
              <a:rPr lang="en-US" sz="2000" dirty="0"/>
              <a:t>Fossils of genus </a:t>
            </a:r>
            <a:r>
              <a:rPr lang="en-US" sz="2000" i="1" dirty="0"/>
              <a:t>Haikouichthys </a:t>
            </a:r>
            <a:r>
              <a:rPr lang="en-US" sz="2000" dirty="0"/>
              <a:t>dated to 520 million years</a:t>
            </a:r>
          </a:p>
          <a:p>
            <a:pPr lvl="1"/>
            <a:r>
              <a:rPr lang="en-US" sz="2000" dirty="0"/>
              <a:t>Show many typical vertebrate characteristics: Paired eyes, auditory capsules, and rudimentary vertebrae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7D27E144-4E59-D0EC-3300-260A8661F6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04800" y="4991094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2: </a:t>
            </a:r>
            <a:r>
              <a:rPr lang="en-US" sz="1400" dirty="0"/>
              <a:t>This reconstruction of </a:t>
            </a:r>
            <a:r>
              <a:rPr lang="en-US" sz="1400" i="1" dirty="0"/>
              <a:t>Haikouichthys</a:t>
            </a:r>
            <a:r>
              <a:rPr lang="en-US" sz="1400" dirty="0"/>
              <a:t>, one of the earliest jawless fishes, is based on fossils from approximately 520 MYA.</a:t>
            </a:r>
          </a:p>
        </p:txBody>
      </p:sp>
      <p:pic>
        <p:nvPicPr>
          <p:cNvPr id="2" name="Content Placeholder 5" descr="A reconstruction shows a flat wormlike creature with a blue body and red fins">
            <a:extLst>
              <a:ext uri="{FF2B5EF4-FFF2-40B4-BE49-F238E27FC236}">
                <a16:creationId xmlns:a16="http://schemas.microsoft.com/office/drawing/2014/main" id="{884F981A-F9AE-D544-0CDA-3E877D576A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14" b="14133"/>
          <a:stretch/>
        </p:blipFill>
        <p:spPr>
          <a:xfrm>
            <a:off x="3454118" y="4117827"/>
            <a:ext cx="5385082" cy="1686728"/>
          </a:xfrm>
          <a:prstGeom prst="rect">
            <a:avLst/>
          </a:prstGeom>
        </p:spPr>
      </p:pic>
      <p:sp>
        <p:nvSpPr>
          <p:cNvPr id="5" name="Photo Credit 1">
            <a:extLst>
              <a:ext uri="{FF2B5EF4-FFF2-40B4-BE49-F238E27FC236}">
                <a16:creationId xmlns:a16="http://schemas.microsoft.com/office/drawing/2014/main" id="{7BD9AC60-5AE5-1558-8728-364C9AD69784}"/>
              </a:ext>
            </a:extLst>
          </p:cNvPr>
          <p:cNvSpPr txBox="1"/>
          <p:nvPr/>
        </p:nvSpPr>
        <p:spPr>
          <a:xfrm>
            <a:off x="3910484" y="5823767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Nobu Tamura on Wikimedia Commons. "</a:t>
            </a:r>
            <a:r>
              <a:rPr lang="en-US" sz="800" i="1" dirty="0"/>
              <a:t>Haikouichthys</a:t>
            </a:r>
            <a:r>
              <a:rPr lang="en-US" sz="800" dirty="0"/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21842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Myxini: Hagfishes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344424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sz="2600" b="1" dirty="0"/>
              <a:t>Myxini</a:t>
            </a:r>
            <a:r>
              <a:rPr lang="en-US" sz="2600" dirty="0"/>
              <a:t>: hagfishes</a:t>
            </a:r>
          </a:p>
          <a:p>
            <a:pPr lvl="1"/>
            <a:r>
              <a:rPr lang="en-US" sz="2600" b="1" dirty="0"/>
              <a:t>Hagfish</a:t>
            </a:r>
            <a:r>
              <a:rPr lang="en-US" sz="2600" dirty="0"/>
              <a:t>: eel-like jawless fish that live on the ocean floor and are scavengers </a:t>
            </a:r>
          </a:p>
          <a:p>
            <a:r>
              <a:rPr lang="en-US" sz="2600" dirty="0"/>
              <a:t>Feeding:</a:t>
            </a:r>
          </a:p>
          <a:p>
            <a:pPr lvl="1"/>
            <a:r>
              <a:rPr lang="en-US" sz="2600" dirty="0"/>
              <a:t>Feed on living or dead invertebrates, fishes, and marine mammals</a:t>
            </a:r>
          </a:p>
          <a:p>
            <a:pPr lvl="1"/>
            <a:r>
              <a:rPr lang="en-US" sz="2600" dirty="0"/>
              <a:t>Almost completely blind, but sensory barbels around mouth help them locate food by smell or touch</a:t>
            </a:r>
          </a:p>
          <a:p>
            <a:pPr lvl="1"/>
            <a:r>
              <a:rPr lang="en-US" sz="2600" dirty="0"/>
              <a:t>Feed using keratinized teeth on movable cartilaginous plate in mouth, which rasp pieces of flesh from prey</a:t>
            </a:r>
          </a:p>
          <a:p>
            <a:pPr lvl="2"/>
            <a:r>
              <a:rPr lang="en-US" sz="2600" dirty="0"/>
              <a:t>Allows gills to be used exclusively for respiration, not filter feeding (like in urochordates and cephalochordates)</a:t>
            </a:r>
          </a:p>
          <a:p>
            <a:r>
              <a:rPr lang="en-US" sz="2600" dirty="0"/>
              <a:t>Entirely marine and found in oceans worldwide, expect in polar regions</a:t>
            </a:r>
          </a:p>
        </p:txBody>
      </p:sp>
      <p:sp>
        <p:nvSpPr>
          <p:cNvPr id="4" name="Caption 1">
            <a:extLst>
              <a:ext uri="{FF2B5EF4-FFF2-40B4-BE49-F238E27FC236}">
                <a16:creationId xmlns:a16="http://schemas.microsoft.com/office/drawing/2014/main" id="{606E46D7-6BFF-BBD6-A5E9-EBC4A97E77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676400" y="5292633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29.2 Figure 3: </a:t>
            </a:r>
            <a:r>
              <a:rPr lang="en-US" sz="1400" dirty="0"/>
              <a:t>Pacific hagfishes are scavengers that live on the ocean floor.</a:t>
            </a:r>
          </a:p>
        </p:txBody>
      </p:sp>
      <p:sp>
        <p:nvSpPr>
          <p:cNvPr id="5" name="Photo Credit 1">
            <a:extLst>
              <a:ext uri="{FF2B5EF4-FFF2-40B4-BE49-F238E27FC236}">
                <a16:creationId xmlns:a16="http://schemas.microsoft.com/office/drawing/2014/main" id="{C96FDE98-E84B-355D-56E0-A1947CA7A436}"/>
              </a:ext>
            </a:extLst>
          </p:cNvPr>
          <p:cNvSpPr txBox="1"/>
          <p:nvPr/>
        </p:nvSpPr>
        <p:spPr>
          <a:xfrm>
            <a:off x="914400" y="578541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/>
              <a:t>Linda Snook, NOAA/CBNMS on Wikimedia Commons. "Pacific hagfish."</a:t>
            </a:r>
          </a:p>
        </p:txBody>
      </p:sp>
      <p:pic>
        <p:nvPicPr>
          <p:cNvPr id="2" name="Content Placeholder 5" descr="A photograph of a couple of hagfishes digging through the ocean floor">
            <a:extLst>
              <a:ext uri="{FF2B5EF4-FFF2-40B4-BE49-F238E27FC236}">
                <a16:creationId xmlns:a16="http://schemas.microsoft.com/office/drawing/2014/main" id="{D28927A0-21E7-8AAA-8A84-F6619BB7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57" b="5986"/>
          <a:stretch/>
        </p:blipFill>
        <p:spPr>
          <a:xfrm>
            <a:off x="4724400" y="4137382"/>
            <a:ext cx="2438400" cy="180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Myxini: Hagfishes</a:t>
            </a:r>
            <a:r>
              <a:rPr lang="en-US" sz="1400" baseline="-25000" dirty="0"/>
              <a:t>2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Structure: </a:t>
            </a:r>
          </a:p>
          <a:p>
            <a:r>
              <a:rPr lang="en-US" sz="2000" dirty="0"/>
              <a:t>Slime glands beneath skin release milky mucus (through surface pores) that becomes slippery upon contact with water, making animal impossible to hold</a:t>
            </a:r>
          </a:p>
          <a:p>
            <a:pPr lvl="1"/>
            <a:r>
              <a:rPr lang="en-US" sz="2000" dirty="0"/>
              <a:t>Allows hagfish to escape from predators</a:t>
            </a:r>
          </a:p>
          <a:p>
            <a:r>
              <a:rPr lang="en-US" sz="2000" dirty="0"/>
              <a:t>Can twist body into knot, providing leverage to feed</a:t>
            </a:r>
          </a:p>
          <a:p>
            <a:pPr lvl="1"/>
            <a:r>
              <a:rPr lang="en-US" sz="2000" dirty="0"/>
              <a:t>Sometimes enter bodies of dead animals and eat from inside out</a:t>
            </a:r>
          </a:p>
          <a:p>
            <a:r>
              <a:rPr lang="en-US" sz="2000" dirty="0"/>
              <a:t>Do not have a stomach</a:t>
            </a:r>
          </a:p>
          <a:p>
            <a:pPr lvl="1"/>
            <a:r>
              <a:rPr lang="en-US" sz="2000" dirty="0"/>
              <a:t>Alimentary (digestive) canal is straight, membrane-enclosed tube that passes from pharynx to intestine, where nutrients are absorbed</a:t>
            </a:r>
          </a:p>
          <a:p>
            <a:r>
              <a:rPr lang="en-US" sz="2000" dirty="0"/>
              <a:t>Have cartilaginous skull and fibrous and cartilaginous skeleton</a:t>
            </a:r>
          </a:p>
          <a:p>
            <a:r>
              <a:rPr lang="en-US" sz="2000" dirty="0"/>
              <a:t>Major supportive structure is notochord that runs length of body</a:t>
            </a:r>
          </a:p>
          <a:p>
            <a:pPr lvl="1"/>
            <a:r>
              <a:rPr lang="en-US" sz="2000" dirty="0"/>
              <a:t>Not replaced by vertebral column</a:t>
            </a:r>
          </a:p>
        </p:txBody>
      </p:sp>
    </p:spTree>
    <p:extLst>
      <p:ext uri="{BB962C8B-B14F-4D97-AF65-F5344CB8AC3E}">
        <p14:creationId xmlns:p14="http://schemas.microsoft.com/office/powerpoint/2010/main" val="268632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Myxini: Hagfishes</a:t>
            </a:r>
            <a:r>
              <a:rPr lang="en-US" sz="1400" baseline="-25000" dirty="0"/>
              <a:t>3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Evidence suggests hagfish evolved from ancestor that did have vertebral column and lost vertebrae over time</a:t>
            </a:r>
          </a:p>
          <a:p>
            <a:r>
              <a:rPr lang="en-US" dirty="0"/>
              <a:t>Believed to form monophyletic group with other jawless fishes, the lampreys (both make up basal clade among skull-bearing chordates)</a:t>
            </a:r>
          </a:p>
        </p:txBody>
      </p:sp>
    </p:spTree>
    <p:extLst>
      <p:ext uri="{BB962C8B-B14F-4D97-AF65-F5344CB8AC3E}">
        <p14:creationId xmlns:p14="http://schemas.microsoft.com/office/powerpoint/2010/main" val="1649535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Class Petromyzontida: Lampreys</a:t>
            </a:r>
            <a:r>
              <a:rPr lang="en-US" sz="1400" baseline="-25000" dirty="0"/>
              <a:t>1</a:t>
            </a:r>
            <a:endParaRPr lang="en-US" sz="3200" baseline="-25000" dirty="0">
              <a:solidFill>
                <a:schemeClr val="accent1"/>
              </a:solidFill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Petromyzontida</a:t>
            </a:r>
            <a:r>
              <a:rPr lang="en-US" dirty="0"/>
              <a:t>: clade of lampreys</a:t>
            </a:r>
          </a:p>
          <a:p>
            <a:pPr lvl="1"/>
            <a:r>
              <a:rPr lang="en-US" b="1" dirty="0"/>
              <a:t>Lamprey</a:t>
            </a:r>
            <a:r>
              <a:rPr lang="en-US" dirty="0"/>
              <a:t>: jawless fish characterized by a toothed, funnel-like, sucking mouth </a:t>
            </a:r>
          </a:p>
          <a:p>
            <a:r>
              <a:rPr lang="en-US" dirty="0"/>
              <a:t>Approximately 40 species</a:t>
            </a:r>
          </a:p>
          <a:p>
            <a:r>
              <a:rPr lang="en-US" dirty="0"/>
              <a:t>Similar to hagfishes in size and shape</a:t>
            </a:r>
          </a:p>
          <a:p>
            <a:r>
              <a:rPr lang="en-US" dirty="0"/>
              <a:t>Defining features (also shared with gnathostomes, vertebrates with jawed mouths and paired appendages):</a:t>
            </a:r>
          </a:p>
          <a:p>
            <a:pPr lvl="1"/>
            <a:r>
              <a:rPr lang="en-US" dirty="0"/>
              <a:t>Extrinsic eye muscles</a:t>
            </a:r>
          </a:p>
          <a:p>
            <a:pPr lvl="1"/>
            <a:r>
              <a:rPr lang="en-US" dirty="0"/>
              <a:t>At least two semicircular canals</a:t>
            </a:r>
          </a:p>
          <a:p>
            <a:pPr lvl="1"/>
            <a:r>
              <a:rPr lang="en-US" dirty="0"/>
              <a:t>True (small) cerebellum</a:t>
            </a:r>
          </a:p>
          <a:p>
            <a:pPr lvl="1"/>
            <a:r>
              <a:rPr lang="en-US" dirty="0"/>
              <a:t>Simple vertebral elements called arcualia (cartilaginous structures arranged above the notochord)</a:t>
            </a:r>
          </a:p>
          <a:p>
            <a:pPr lvl="1"/>
            <a:r>
              <a:rPr lang="en-US" dirty="0"/>
              <a:t>Dorsal tubular nerve cord with well-differentiated brain</a:t>
            </a:r>
          </a:p>
          <a:p>
            <a:pPr lvl="1"/>
            <a:r>
              <a:rPr lang="en-US" dirty="0"/>
              <a:t>Ten pairs of nerves</a:t>
            </a:r>
          </a:p>
        </p:txBody>
      </p:sp>
    </p:spTree>
    <p:extLst>
      <p:ext uri="{BB962C8B-B14F-4D97-AF65-F5344CB8AC3E}">
        <p14:creationId xmlns:p14="http://schemas.microsoft.com/office/powerpoint/2010/main" val="192956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2603</Words>
  <Application>Microsoft Office PowerPoint</Application>
  <PresentationFormat>On-screen Show (4:3)</PresentationFormat>
  <Paragraphs>233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Office Theme</vt:lpstr>
      <vt:lpstr>1_Office Theme</vt:lpstr>
      <vt:lpstr>Lesson 29.2</vt:lpstr>
      <vt:lpstr>Objectives</vt:lpstr>
      <vt:lpstr>Fishes</vt:lpstr>
      <vt:lpstr>Jawless Fishes: Superclass Agnatha1</vt:lpstr>
      <vt:lpstr>Jawless Fishes: Superclass Agnatha2</vt:lpstr>
      <vt:lpstr>Class Myxini: Hagfishes1</vt:lpstr>
      <vt:lpstr>Class Myxini: Hagfishes2</vt:lpstr>
      <vt:lpstr>Class Myxini: Hagfishes3</vt:lpstr>
      <vt:lpstr>Class Petromyzontida: Lampreys1</vt:lpstr>
      <vt:lpstr>Class Petromyzontida: Lampreys2</vt:lpstr>
      <vt:lpstr>Class Petromyzontida: Lampreys3</vt:lpstr>
      <vt:lpstr>Gnathostomes: Jawed Fishes1</vt:lpstr>
      <vt:lpstr>Think It Through</vt:lpstr>
      <vt:lpstr>Gnathostomes: Jawed Fishes2</vt:lpstr>
      <vt:lpstr>Gnathostomes: Jawed Fishes3</vt:lpstr>
      <vt:lpstr>Class Chondrichthyes: Cartilaginous Fishes1</vt:lpstr>
      <vt:lpstr>Class Chondrichthyes: Cartilaginous Fishes2</vt:lpstr>
      <vt:lpstr>Class Chondrichthyes: Cartilaginous Fishes3</vt:lpstr>
      <vt:lpstr>Class Chondrichthyes: Cartilaginous Fishes4</vt:lpstr>
      <vt:lpstr>Class Chondrichthyes: Cartilaginous Fishes5</vt:lpstr>
      <vt:lpstr>Class Chondrichthyes: Cartilaginous Fishes6</vt:lpstr>
      <vt:lpstr>Class Chondrichthyes: Cartilaginous Fishes7</vt:lpstr>
      <vt:lpstr>Class Chondrichthyes: Cartilaginous Fishes8</vt:lpstr>
      <vt:lpstr>Osteichthyes: Bony Fishes1</vt:lpstr>
      <vt:lpstr>Osteichthyes: Bony Fishes2</vt:lpstr>
      <vt:lpstr>Osteichthyes: Bony Fishes3</vt:lpstr>
      <vt:lpstr>Summary1</vt:lpstr>
      <vt:lpstr>Summary2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Biology, 1st Edition</dc:title>
  <dc:creator>Hawkes Learning</dc:creator>
  <cp:lastModifiedBy>Annaleise Radchenko</cp:lastModifiedBy>
  <cp:revision>183</cp:revision>
  <dcterms:created xsi:type="dcterms:W3CDTF">2013-04-26T14:43:13Z</dcterms:created>
  <dcterms:modified xsi:type="dcterms:W3CDTF">2024-10-23T20:44:18Z</dcterms:modified>
</cp:coreProperties>
</file>