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37"/>
  </p:notesMasterIdLst>
  <p:handoutMasterIdLst>
    <p:handoutMasterId r:id="rId38"/>
  </p:handoutMasterIdLst>
  <p:sldIdLst>
    <p:sldId id="272" r:id="rId3"/>
    <p:sldId id="264" r:id="rId4"/>
    <p:sldId id="265" r:id="rId5"/>
    <p:sldId id="281" r:id="rId6"/>
    <p:sldId id="293" r:id="rId7"/>
    <p:sldId id="294" r:id="rId8"/>
    <p:sldId id="282" r:id="rId9"/>
    <p:sldId id="295" r:id="rId10"/>
    <p:sldId id="296" r:id="rId11"/>
    <p:sldId id="297" r:id="rId12"/>
    <p:sldId id="276" r:id="rId13"/>
    <p:sldId id="283" r:id="rId14"/>
    <p:sldId id="284" r:id="rId15"/>
    <p:sldId id="298" r:id="rId16"/>
    <p:sldId id="271" r:id="rId17"/>
    <p:sldId id="289" r:id="rId18"/>
    <p:sldId id="299" r:id="rId19"/>
    <p:sldId id="285" r:id="rId20"/>
    <p:sldId id="301" r:id="rId21"/>
    <p:sldId id="270" r:id="rId22"/>
    <p:sldId id="300" r:id="rId23"/>
    <p:sldId id="290" r:id="rId24"/>
    <p:sldId id="291" r:id="rId25"/>
    <p:sldId id="302" r:id="rId26"/>
    <p:sldId id="286" r:id="rId27"/>
    <p:sldId id="303" r:id="rId28"/>
    <p:sldId id="287" r:id="rId29"/>
    <p:sldId id="292" r:id="rId30"/>
    <p:sldId id="305" r:id="rId31"/>
    <p:sldId id="304" r:id="rId32"/>
    <p:sldId id="306" r:id="rId33"/>
    <p:sldId id="288" r:id="rId34"/>
    <p:sldId id="307" r:id="rId35"/>
    <p:sldId id="280" r:id="rId36"/>
  </p:sldIdLst>
  <p:sldSz cx="9144000" cy="6858000" type="screen4x3"/>
  <p:notesSz cx="6858000" cy="9144000"/>
  <p:embeddedFontLst>
    <p:embeddedFont>
      <p:font typeface="Open Sans" panose="020B060603050402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028CD2-0A2B-4125-A462-2427E24D77D7}" v="15291" dt="2024-07-25T17:53:41.447"/>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50" autoAdjust="0"/>
    <p:restoredTop sz="86410" autoAdjust="0"/>
  </p:normalViewPr>
  <p:slideViewPr>
    <p:cSldViewPr>
      <p:cViewPr varScale="1">
        <p:scale>
          <a:sx n="95" d="100"/>
          <a:sy n="95" d="100"/>
        </p:scale>
        <p:origin x="1230" y="96"/>
      </p:cViewPr>
      <p:guideLst>
        <p:guide orient="horz" pos="2160"/>
        <p:guide pos="2880"/>
      </p:guideLst>
    </p:cSldViewPr>
  </p:slideViewPr>
  <p:outlineViewPr>
    <p:cViewPr>
      <p:scale>
        <a:sx n="33" d="100"/>
        <a:sy n="33" d="100"/>
      </p:scale>
      <p:origin x="0" y="-29866"/>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46028CD2-0A2B-4125-A462-2427E24D77D7}"/>
    <pc:docChg chg="undo custSel addSld delSld modSld sldOrd">
      <pc:chgData name="Caitlin Coleman" userId="96f87ca1-0e64-4ae8-8d77-98757b85df0b" providerId="ADAL" clId="{46028CD2-0A2B-4125-A462-2427E24D77D7}" dt="2024-07-25T17:53:32.621" v="16220" actId="2"/>
      <pc:docMkLst>
        <pc:docMk/>
      </pc:docMkLst>
      <pc:sldChg chg="modSp mod">
        <pc:chgData name="Caitlin Coleman" userId="96f87ca1-0e64-4ae8-8d77-98757b85df0b" providerId="ADAL" clId="{46028CD2-0A2B-4125-A462-2427E24D77D7}" dt="2024-07-24T14:59:38.007" v="367" actId="20577"/>
        <pc:sldMkLst>
          <pc:docMk/>
          <pc:sldMk cId="0" sldId="264"/>
        </pc:sldMkLst>
        <pc:spChg chg="mod">
          <ac:chgData name="Caitlin Coleman" userId="96f87ca1-0e64-4ae8-8d77-98757b85df0b" providerId="ADAL" clId="{46028CD2-0A2B-4125-A462-2427E24D77D7}" dt="2024-07-24T14:59:38.007" v="367" actId="20577"/>
          <ac:spMkLst>
            <pc:docMk/>
            <pc:sldMk cId="0" sldId="264"/>
            <ac:spMk id="10243" creationId="{00000000-0000-0000-0000-000000000000}"/>
          </ac:spMkLst>
        </pc:spChg>
      </pc:sldChg>
      <pc:sldChg chg="modSp mod modAnim">
        <pc:chgData name="Caitlin Coleman" userId="96f87ca1-0e64-4ae8-8d77-98757b85df0b" providerId="ADAL" clId="{46028CD2-0A2B-4125-A462-2427E24D77D7}" dt="2024-07-25T16:53:33.110" v="16153" actId="27107"/>
        <pc:sldMkLst>
          <pc:docMk/>
          <pc:sldMk cId="0" sldId="265"/>
        </pc:sldMkLst>
        <pc:spChg chg="mod">
          <ac:chgData name="Caitlin Coleman" userId="96f87ca1-0e64-4ae8-8d77-98757b85df0b" providerId="ADAL" clId="{46028CD2-0A2B-4125-A462-2427E24D77D7}" dt="2024-07-24T13:28:49.541" v="38" actId="20577"/>
          <ac:spMkLst>
            <pc:docMk/>
            <pc:sldMk cId="0" sldId="265"/>
            <ac:spMk id="11266" creationId="{00000000-0000-0000-0000-000000000000}"/>
          </ac:spMkLst>
        </pc:spChg>
        <pc:spChg chg="mod">
          <ac:chgData name="Caitlin Coleman" userId="96f87ca1-0e64-4ae8-8d77-98757b85df0b" providerId="ADAL" clId="{46028CD2-0A2B-4125-A462-2427E24D77D7}" dt="2024-07-25T16:53:33.110" v="16153" actId="27107"/>
          <ac:spMkLst>
            <pc:docMk/>
            <pc:sldMk cId="0" sldId="265"/>
            <ac:spMk id="11267" creationId="{00000000-0000-0000-0000-000000000000}"/>
          </ac:spMkLst>
        </pc:spChg>
      </pc:sldChg>
      <pc:sldChg chg="del">
        <pc:chgData name="Caitlin Coleman" userId="96f87ca1-0e64-4ae8-8d77-98757b85df0b" providerId="ADAL" clId="{46028CD2-0A2B-4125-A462-2427E24D77D7}" dt="2024-07-24T13:32:30.657" v="86" actId="47"/>
        <pc:sldMkLst>
          <pc:docMk/>
          <pc:sldMk cId="0" sldId="267"/>
        </pc:sldMkLst>
      </pc:sldChg>
      <pc:sldChg chg="del">
        <pc:chgData name="Caitlin Coleman" userId="96f87ca1-0e64-4ae8-8d77-98757b85df0b" providerId="ADAL" clId="{46028CD2-0A2B-4125-A462-2427E24D77D7}" dt="2024-07-24T13:39:15.866" v="125" actId="47"/>
        <pc:sldMkLst>
          <pc:docMk/>
          <pc:sldMk cId="2069639696" sldId="268"/>
        </pc:sldMkLst>
      </pc:sldChg>
      <pc:sldChg chg="modSp mod ord">
        <pc:chgData name="Caitlin Coleman" userId="96f87ca1-0e64-4ae8-8d77-98757b85df0b" providerId="ADAL" clId="{46028CD2-0A2B-4125-A462-2427E24D77D7}" dt="2024-07-24T18:26:36.140" v="8875" actId="14100"/>
        <pc:sldMkLst>
          <pc:docMk/>
          <pc:sldMk cId="3029162902" sldId="270"/>
        </pc:sldMkLst>
        <pc:spChg chg="mod">
          <ac:chgData name="Caitlin Coleman" userId="96f87ca1-0e64-4ae8-8d77-98757b85df0b" providerId="ADAL" clId="{46028CD2-0A2B-4125-A462-2427E24D77D7}" dt="2024-07-24T18:26:36.140" v="8875" actId="14100"/>
          <ac:spMkLst>
            <pc:docMk/>
            <pc:sldMk cId="3029162902" sldId="270"/>
            <ac:spMk id="3" creationId="{C3227152-CF6A-3AA8-CAC9-B892F0C754B0}"/>
          </ac:spMkLst>
        </pc:spChg>
      </pc:sldChg>
      <pc:sldChg chg="modSp mod ord">
        <pc:chgData name="Caitlin Coleman" userId="96f87ca1-0e64-4ae8-8d77-98757b85df0b" providerId="ADAL" clId="{46028CD2-0A2B-4125-A462-2427E24D77D7}" dt="2024-07-24T17:43:51.642" v="6907" actId="14100"/>
        <pc:sldMkLst>
          <pc:docMk/>
          <pc:sldMk cId="1933572423" sldId="271"/>
        </pc:sldMkLst>
        <pc:spChg chg="mod">
          <ac:chgData name="Caitlin Coleman" userId="96f87ca1-0e64-4ae8-8d77-98757b85df0b" providerId="ADAL" clId="{46028CD2-0A2B-4125-A462-2427E24D77D7}" dt="2024-07-24T17:43:51.642" v="6907" actId="14100"/>
          <ac:spMkLst>
            <pc:docMk/>
            <pc:sldMk cId="1933572423" sldId="271"/>
            <ac:spMk id="3" creationId="{3C01AC4C-482E-02BD-BADA-C2D6C8D02BC9}"/>
          </ac:spMkLst>
        </pc:spChg>
      </pc:sldChg>
      <pc:sldChg chg="modSp mod">
        <pc:chgData name="Caitlin Coleman" userId="96f87ca1-0e64-4ae8-8d77-98757b85df0b" providerId="ADAL" clId="{46028CD2-0A2B-4125-A462-2427E24D77D7}" dt="2024-07-25T17:20:43.633" v="16173" actId="33553"/>
        <pc:sldMkLst>
          <pc:docMk/>
          <pc:sldMk cId="3886239831" sldId="272"/>
        </pc:sldMkLst>
        <pc:spChg chg="mod">
          <ac:chgData name="Caitlin Coleman" userId="96f87ca1-0e64-4ae8-8d77-98757b85df0b" providerId="ADAL" clId="{46028CD2-0A2B-4125-A462-2427E24D77D7}" dt="2024-07-25T17:20:43.633" v="16173" actId="33553"/>
          <ac:spMkLst>
            <pc:docMk/>
            <pc:sldMk cId="3886239831" sldId="272"/>
            <ac:spMk id="2" creationId="{4E7A1944-20A9-5EFC-CF5D-428D07B9FF1F}"/>
          </ac:spMkLst>
        </pc:spChg>
        <pc:spChg chg="mod">
          <ac:chgData name="Caitlin Coleman" userId="96f87ca1-0e64-4ae8-8d77-98757b85df0b" providerId="ADAL" clId="{46028CD2-0A2B-4125-A462-2427E24D77D7}" dt="2024-07-24T13:28:38.969" v="28" actId="6549"/>
          <ac:spMkLst>
            <pc:docMk/>
            <pc:sldMk cId="3886239831" sldId="272"/>
            <ac:spMk id="3" creationId="{FF68ED90-5F09-E335-E8D2-4F2687C0EB59}"/>
          </ac:spMkLst>
        </pc:spChg>
      </pc:sldChg>
      <pc:sldChg chg="del">
        <pc:chgData name="Caitlin Coleman" userId="96f87ca1-0e64-4ae8-8d77-98757b85df0b" providerId="ADAL" clId="{46028CD2-0A2B-4125-A462-2427E24D77D7}" dt="2024-07-24T13:32:30.657" v="86" actId="47"/>
        <pc:sldMkLst>
          <pc:docMk/>
          <pc:sldMk cId="176985924" sldId="273"/>
        </pc:sldMkLst>
      </pc:sldChg>
      <pc:sldChg chg="del">
        <pc:chgData name="Caitlin Coleman" userId="96f87ca1-0e64-4ae8-8d77-98757b85df0b" providerId="ADAL" clId="{46028CD2-0A2B-4125-A462-2427E24D77D7}" dt="2024-07-24T13:32:30.657" v="86" actId="47"/>
        <pc:sldMkLst>
          <pc:docMk/>
          <pc:sldMk cId="2900955170" sldId="274"/>
        </pc:sldMkLst>
      </pc:sldChg>
      <pc:sldChg chg="del">
        <pc:chgData name="Caitlin Coleman" userId="96f87ca1-0e64-4ae8-8d77-98757b85df0b" providerId="ADAL" clId="{46028CD2-0A2B-4125-A462-2427E24D77D7}" dt="2024-07-24T13:32:30.657" v="86" actId="47"/>
        <pc:sldMkLst>
          <pc:docMk/>
          <pc:sldMk cId="619121343" sldId="275"/>
        </pc:sldMkLst>
      </pc:sldChg>
      <pc:sldChg chg="modSp mod ord">
        <pc:chgData name="Caitlin Coleman" userId="96f87ca1-0e64-4ae8-8d77-98757b85df0b" providerId="ADAL" clId="{46028CD2-0A2B-4125-A462-2427E24D77D7}" dt="2024-07-24T16:40:44.646" v="5404" actId="14100"/>
        <pc:sldMkLst>
          <pc:docMk/>
          <pc:sldMk cId="1146028520" sldId="276"/>
        </pc:sldMkLst>
        <pc:spChg chg="mod">
          <ac:chgData name="Caitlin Coleman" userId="96f87ca1-0e64-4ae8-8d77-98757b85df0b" providerId="ADAL" clId="{46028CD2-0A2B-4125-A462-2427E24D77D7}" dt="2024-07-24T16:40:44.646" v="5404" actId="14100"/>
          <ac:spMkLst>
            <pc:docMk/>
            <pc:sldMk cId="1146028520" sldId="276"/>
            <ac:spMk id="3" creationId="{0D54836E-1DE3-02CC-70C3-EB5C16CF3F62}"/>
          </ac:spMkLst>
        </pc:spChg>
      </pc:sldChg>
      <pc:sldChg chg="modSp mod">
        <pc:chgData name="Caitlin Coleman" userId="96f87ca1-0e64-4ae8-8d77-98757b85df0b" providerId="ADAL" clId="{46028CD2-0A2B-4125-A462-2427E24D77D7}" dt="2024-07-25T17:20:06.167" v="16172" actId="962"/>
        <pc:sldMkLst>
          <pc:docMk/>
          <pc:sldMk cId="471409937" sldId="280"/>
        </pc:sldMkLst>
        <pc:picChg chg="mod">
          <ac:chgData name="Caitlin Coleman" userId="96f87ca1-0e64-4ae8-8d77-98757b85df0b" providerId="ADAL" clId="{46028CD2-0A2B-4125-A462-2427E24D77D7}" dt="2024-07-25T17:20:06.167" v="16172" actId="962"/>
          <ac:picMkLst>
            <pc:docMk/>
            <pc:sldMk cId="471409937" sldId="280"/>
            <ac:picMk id="4" creationId="{D0F86EC0-8730-A033-A660-07D4E40AB7AE}"/>
          </ac:picMkLst>
        </pc:picChg>
      </pc:sldChg>
      <pc:sldChg chg="addSp modSp add mod modAnim">
        <pc:chgData name="Caitlin Coleman" userId="96f87ca1-0e64-4ae8-8d77-98757b85df0b" providerId="ADAL" clId="{46028CD2-0A2B-4125-A462-2427E24D77D7}" dt="2024-07-25T17:40:56.313" v="16216" actId="1076"/>
        <pc:sldMkLst>
          <pc:docMk/>
          <pc:sldMk cId="2792868925" sldId="281"/>
        </pc:sldMkLst>
        <pc:spChg chg="add mod ord">
          <ac:chgData name="Caitlin Coleman" userId="96f87ca1-0e64-4ae8-8d77-98757b85df0b" providerId="ADAL" clId="{46028CD2-0A2B-4125-A462-2427E24D77D7}" dt="2024-07-25T17:40:56.313" v="16216" actId="1076"/>
          <ac:spMkLst>
            <pc:docMk/>
            <pc:sldMk cId="2792868925" sldId="281"/>
            <ac:spMk id="4" creationId="{646653A4-323D-2C30-C974-C803F0689DBC}"/>
          </ac:spMkLst>
        </pc:spChg>
        <pc:spChg chg="add mod">
          <ac:chgData name="Caitlin Coleman" userId="96f87ca1-0e64-4ae8-8d77-98757b85df0b" providerId="ADAL" clId="{46028CD2-0A2B-4125-A462-2427E24D77D7}" dt="2024-07-24T15:26:03.185" v="1715" actId="1076"/>
          <ac:spMkLst>
            <pc:docMk/>
            <pc:sldMk cId="2792868925" sldId="281"/>
            <ac:spMk id="5" creationId="{FD9E7195-36CB-2BB8-2820-55BFBDEC6B65}"/>
          </ac:spMkLst>
        </pc:spChg>
        <pc:spChg chg="mod">
          <ac:chgData name="Caitlin Coleman" userId="96f87ca1-0e64-4ae8-8d77-98757b85df0b" providerId="ADAL" clId="{46028CD2-0A2B-4125-A462-2427E24D77D7}" dt="2024-07-24T15:15:34.223" v="995" actId="404"/>
          <ac:spMkLst>
            <pc:docMk/>
            <pc:sldMk cId="2792868925" sldId="281"/>
            <ac:spMk id="11266" creationId="{00000000-0000-0000-0000-000000000000}"/>
          </ac:spMkLst>
        </pc:spChg>
        <pc:spChg chg="mod">
          <ac:chgData name="Caitlin Coleman" userId="96f87ca1-0e64-4ae8-8d77-98757b85df0b" providerId="ADAL" clId="{46028CD2-0A2B-4125-A462-2427E24D77D7}" dt="2024-07-25T16:54:32.281" v="16155" actId="20577"/>
          <ac:spMkLst>
            <pc:docMk/>
            <pc:sldMk cId="2792868925" sldId="281"/>
            <ac:spMk id="11267" creationId="{00000000-0000-0000-0000-000000000000}"/>
          </ac:spMkLst>
        </pc:spChg>
        <pc:picChg chg="add mod modCrop">
          <ac:chgData name="Caitlin Coleman" userId="96f87ca1-0e64-4ae8-8d77-98757b85df0b" providerId="ADAL" clId="{46028CD2-0A2B-4125-A462-2427E24D77D7}" dt="2024-07-24T15:25:56.473" v="1714" actId="1076"/>
          <ac:picMkLst>
            <pc:docMk/>
            <pc:sldMk cId="2792868925" sldId="281"/>
            <ac:picMk id="3" creationId="{F3A3E9DE-B98E-9D3F-9915-E96CD2B1839B}"/>
          </ac:picMkLst>
        </pc:picChg>
      </pc:sldChg>
      <pc:sldChg chg="addSp delSp modSp add mod modAnim">
        <pc:chgData name="Caitlin Coleman" userId="96f87ca1-0e64-4ae8-8d77-98757b85df0b" providerId="ADAL" clId="{46028CD2-0A2B-4125-A462-2427E24D77D7}" dt="2024-07-24T15:59:16.080" v="3682" actId="478"/>
        <pc:sldMkLst>
          <pc:docMk/>
          <pc:sldMk cId="3159552316" sldId="282"/>
        </pc:sldMkLst>
        <pc:spChg chg="add del mod">
          <ac:chgData name="Caitlin Coleman" userId="96f87ca1-0e64-4ae8-8d77-98757b85df0b" providerId="ADAL" clId="{46028CD2-0A2B-4125-A462-2427E24D77D7}" dt="2024-07-24T15:59:10.376" v="3680" actId="478"/>
          <ac:spMkLst>
            <pc:docMk/>
            <pc:sldMk cId="3159552316" sldId="282"/>
            <ac:spMk id="4" creationId="{071E14F9-ECF4-5025-83EB-D8A0990D8EC3}"/>
          </ac:spMkLst>
        </pc:spChg>
        <pc:spChg chg="add del mod">
          <ac:chgData name="Caitlin Coleman" userId="96f87ca1-0e64-4ae8-8d77-98757b85df0b" providerId="ADAL" clId="{46028CD2-0A2B-4125-A462-2427E24D77D7}" dt="2024-07-24T15:59:16.080" v="3682" actId="478"/>
          <ac:spMkLst>
            <pc:docMk/>
            <pc:sldMk cId="3159552316" sldId="282"/>
            <ac:spMk id="5" creationId="{3738B7E1-968E-6FFB-70FB-5A270C154102}"/>
          </ac:spMkLst>
        </pc:spChg>
        <pc:spChg chg="mod">
          <ac:chgData name="Caitlin Coleman" userId="96f87ca1-0e64-4ae8-8d77-98757b85df0b" providerId="ADAL" clId="{46028CD2-0A2B-4125-A462-2427E24D77D7}" dt="2024-07-24T15:40:32.040" v="3193" actId="404"/>
          <ac:spMkLst>
            <pc:docMk/>
            <pc:sldMk cId="3159552316" sldId="282"/>
            <ac:spMk id="11266" creationId="{00000000-0000-0000-0000-000000000000}"/>
          </ac:spMkLst>
        </pc:spChg>
        <pc:spChg chg="mod">
          <ac:chgData name="Caitlin Coleman" userId="96f87ca1-0e64-4ae8-8d77-98757b85df0b" providerId="ADAL" clId="{46028CD2-0A2B-4125-A462-2427E24D77D7}" dt="2024-07-24T15:59:05.756" v="3679" actId="27636"/>
          <ac:spMkLst>
            <pc:docMk/>
            <pc:sldMk cId="3159552316" sldId="282"/>
            <ac:spMk id="11267" creationId="{00000000-0000-0000-0000-000000000000}"/>
          </ac:spMkLst>
        </pc:spChg>
        <pc:picChg chg="add del mod modCrop">
          <ac:chgData name="Caitlin Coleman" userId="96f87ca1-0e64-4ae8-8d77-98757b85df0b" providerId="ADAL" clId="{46028CD2-0A2B-4125-A462-2427E24D77D7}" dt="2024-07-24T15:59:12.534" v="3681" actId="478"/>
          <ac:picMkLst>
            <pc:docMk/>
            <pc:sldMk cId="3159552316" sldId="282"/>
            <ac:picMk id="3" creationId="{B987C43D-B360-0BA2-7883-60A1C8571531}"/>
          </ac:picMkLst>
        </pc:picChg>
      </pc:sldChg>
      <pc:sldChg chg="modSp add mod modAnim">
        <pc:chgData name="Caitlin Coleman" userId="96f87ca1-0e64-4ae8-8d77-98757b85df0b" providerId="ADAL" clId="{46028CD2-0A2B-4125-A462-2427E24D77D7}" dt="2024-07-24T17:36:49.096" v="5718" actId="27636"/>
        <pc:sldMkLst>
          <pc:docMk/>
          <pc:sldMk cId="2291582238" sldId="283"/>
        </pc:sldMkLst>
        <pc:spChg chg="mod">
          <ac:chgData name="Caitlin Coleman" userId="96f87ca1-0e64-4ae8-8d77-98757b85df0b" providerId="ADAL" clId="{46028CD2-0A2B-4125-A462-2427E24D77D7}" dt="2024-07-24T13:29:59.639" v="44"/>
          <ac:spMkLst>
            <pc:docMk/>
            <pc:sldMk cId="2291582238" sldId="283"/>
            <ac:spMk id="11266" creationId="{00000000-0000-0000-0000-000000000000}"/>
          </ac:spMkLst>
        </pc:spChg>
        <pc:spChg chg="mod">
          <ac:chgData name="Caitlin Coleman" userId="96f87ca1-0e64-4ae8-8d77-98757b85df0b" providerId="ADAL" clId="{46028CD2-0A2B-4125-A462-2427E24D77D7}" dt="2024-07-24T17:36:49.096" v="5718" actId="27636"/>
          <ac:spMkLst>
            <pc:docMk/>
            <pc:sldMk cId="2291582238" sldId="283"/>
            <ac:spMk id="11267" creationId="{00000000-0000-0000-0000-000000000000}"/>
          </ac:spMkLst>
        </pc:spChg>
      </pc:sldChg>
      <pc:sldChg chg="modSp add mod modAnim">
        <pc:chgData name="Caitlin Coleman" userId="96f87ca1-0e64-4ae8-8d77-98757b85df0b" providerId="ADAL" clId="{46028CD2-0A2B-4125-A462-2427E24D77D7}" dt="2024-07-25T17:01:22.400" v="16157" actId="20577"/>
        <pc:sldMkLst>
          <pc:docMk/>
          <pc:sldMk cId="3021082199" sldId="284"/>
        </pc:sldMkLst>
        <pc:spChg chg="mod">
          <ac:chgData name="Caitlin Coleman" userId="96f87ca1-0e64-4ae8-8d77-98757b85df0b" providerId="ADAL" clId="{46028CD2-0A2B-4125-A462-2427E24D77D7}" dt="2024-07-24T17:37:05.867" v="5726" actId="404"/>
          <ac:spMkLst>
            <pc:docMk/>
            <pc:sldMk cId="3021082199" sldId="284"/>
            <ac:spMk id="11266" creationId="{00000000-0000-0000-0000-000000000000}"/>
          </ac:spMkLst>
        </pc:spChg>
        <pc:spChg chg="mod">
          <ac:chgData name="Caitlin Coleman" userId="96f87ca1-0e64-4ae8-8d77-98757b85df0b" providerId="ADAL" clId="{46028CD2-0A2B-4125-A462-2427E24D77D7}" dt="2024-07-25T17:01:22.400" v="16157" actId="20577"/>
          <ac:spMkLst>
            <pc:docMk/>
            <pc:sldMk cId="3021082199" sldId="284"/>
            <ac:spMk id="11267" creationId="{00000000-0000-0000-0000-000000000000}"/>
          </ac:spMkLst>
        </pc:spChg>
      </pc:sldChg>
      <pc:sldChg chg="addSp delSp modSp add mod modAnim">
        <pc:chgData name="Caitlin Coleman" userId="96f87ca1-0e64-4ae8-8d77-98757b85df0b" providerId="ADAL" clId="{46028CD2-0A2B-4125-A462-2427E24D77D7}" dt="2024-07-24T18:24:20.003" v="8838" actId="478"/>
        <pc:sldMkLst>
          <pc:docMk/>
          <pc:sldMk cId="196681168" sldId="285"/>
        </pc:sldMkLst>
        <pc:spChg chg="add del mod">
          <ac:chgData name="Caitlin Coleman" userId="96f87ca1-0e64-4ae8-8d77-98757b85df0b" providerId="ADAL" clId="{46028CD2-0A2B-4125-A462-2427E24D77D7}" dt="2024-07-24T18:24:20.003" v="8838" actId="478"/>
          <ac:spMkLst>
            <pc:docMk/>
            <pc:sldMk cId="196681168" sldId="285"/>
            <ac:spMk id="4" creationId="{A907F8BB-AE33-28FE-6D38-7D66AE7B75E0}"/>
          </ac:spMkLst>
        </pc:spChg>
        <pc:spChg chg="add del mod">
          <ac:chgData name="Caitlin Coleman" userId="96f87ca1-0e64-4ae8-8d77-98757b85df0b" providerId="ADAL" clId="{46028CD2-0A2B-4125-A462-2427E24D77D7}" dt="2024-07-24T18:24:16.325" v="8836" actId="478"/>
          <ac:spMkLst>
            <pc:docMk/>
            <pc:sldMk cId="196681168" sldId="285"/>
            <ac:spMk id="5" creationId="{D9F178B1-F826-7584-B930-53FD466FE9ED}"/>
          </ac:spMkLst>
        </pc:spChg>
        <pc:spChg chg="mod">
          <ac:chgData name="Caitlin Coleman" userId="96f87ca1-0e64-4ae8-8d77-98757b85df0b" providerId="ADAL" clId="{46028CD2-0A2B-4125-A462-2427E24D77D7}" dt="2024-07-24T18:00:37.284" v="7949" actId="404"/>
          <ac:spMkLst>
            <pc:docMk/>
            <pc:sldMk cId="196681168" sldId="285"/>
            <ac:spMk id="11266" creationId="{00000000-0000-0000-0000-000000000000}"/>
          </ac:spMkLst>
        </pc:spChg>
        <pc:spChg chg="mod">
          <ac:chgData name="Caitlin Coleman" userId="96f87ca1-0e64-4ae8-8d77-98757b85df0b" providerId="ADAL" clId="{46028CD2-0A2B-4125-A462-2427E24D77D7}" dt="2024-07-24T18:24:13.254" v="8835" actId="6549"/>
          <ac:spMkLst>
            <pc:docMk/>
            <pc:sldMk cId="196681168" sldId="285"/>
            <ac:spMk id="11267" creationId="{00000000-0000-0000-0000-000000000000}"/>
          </ac:spMkLst>
        </pc:spChg>
        <pc:picChg chg="add del mod modCrop">
          <ac:chgData name="Caitlin Coleman" userId="96f87ca1-0e64-4ae8-8d77-98757b85df0b" providerId="ADAL" clId="{46028CD2-0A2B-4125-A462-2427E24D77D7}" dt="2024-07-24T18:24:17.309" v="8837" actId="478"/>
          <ac:picMkLst>
            <pc:docMk/>
            <pc:sldMk cId="196681168" sldId="285"/>
            <ac:picMk id="3" creationId="{9A04D7FA-7575-87B4-2939-CF1274C9E13C}"/>
          </ac:picMkLst>
        </pc:picChg>
      </pc:sldChg>
      <pc:sldChg chg="addSp modSp add mod modAnim">
        <pc:chgData name="Caitlin Coleman" userId="96f87ca1-0e64-4ae8-8d77-98757b85df0b" providerId="ADAL" clId="{46028CD2-0A2B-4125-A462-2427E24D77D7}" dt="2024-07-25T17:30:40.448" v="16177" actId="962"/>
        <pc:sldMkLst>
          <pc:docMk/>
          <pc:sldMk cId="2129539249" sldId="286"/>
        </pc:sldMkLst>
        <pc:spChg chg="add mod ord">
          <ac:chgData name="Caitlin Coleman" userId="96f87ca1-0e64-4ae8-8d77-98757b85df0b" providerId="ADAL" clId="{46028CD2-0A2B-4125-A462-2427E24D77D7}" dt="2024-07-25T17:19:07.356" v="16171"/>
          <ac:spMkLst>
            <pc:docMk/>
            <pc:sldMk cId="2129539249" sldId="286"/>
            <ac:spMk id="4" creationId="{DD9EA49D-4CD3-DBE1-23CC-04789341DB30}"/>
          </ac:spMkLst>
        </pc:spChg>
        <pc:spChg chg="add mod">
          <ac:chgData name="Caitlin Coleman" userId="96f87ca1-0e64-4ae8-8d77-98757b85df0b" providerId="ADAL" clId="{46028CD2-0A2B-4125-A462-2427E24D77D7}" dt="2024-07-25T13:19:53.130" v="11651" actId="1076"/>
          <ac:spMkLst>
            <pc:docMk/>
            <pc:sldMk cId="2129539249" sldId="286"/>
            <ac:spMk id="5" creationId="{C95A4B9E-7FFB-AA4D-1FB9-50279F83A4C9}"/>
          </ac:spMkLst>
        </pc:spChg>
        <pc:spChg chg="mod">
          <ac:chgData name="Caitlin Coleman" userId="96f87ca1-0e64-4ae8-8d77-98757b85df0b" providerId="ADAL" clId="{46028CD2-0A2B-4125-A462-2427E24D77D7}" dt="2024-07-25T12:43:20.790" v="10471" actId="404"/>
          <ac:spMkLst>
            <pc:docMk/>
            <pc:sldMk cId="2129539249" sldId="286"/>
            <ac:spMk id="11266" creationId="{00000000-0000-0000-0000-000000000000}"/>
          </ac:spMkLst>
        </pc:spChg>
        <pc:spChg chg="mod">
          <ac:chgData name="Caitlin Coleman" userId="96f87ca1-0e64-4ae8-8d77-98757b85df0b" providerId="ADAL" clId="{46028CD2-0A2B-4125-A462-2427E24D77D7}" dt="2024-07-25T13:19:33.228" v="11647" actId="27636"/>
          <ac:spMkLst>
            <pc:docMk/>
            <pc:sldMk cId="2129539249" sldId="286"/>
            <ac:spMk id="11267" creationId="{00000000-0000-0000-0000-000000000000}"/>
          </ac:spMkLst>
        </pc:spChg>
        <pc:picChg chg="add mod modCrop">
          <ac:chgData name="Caitlin Coleman" userId="96f87ca1-0e64-4ae8-8d77-98757b85df0b" providerId="ADAL" clId="{46028CD2-0A2B-4125-A462-2427E24D77D7}" dt="2024-07-25T17:30:40.448" v="16177" actId="962"/>
          <ac:picMkLst>
            <pc:docMk/>
            <pc:sldMk cId="2129539249" sldId="286"/>
            <ac:picMk id="3" creationId="{D4763C74-5D6E-6A37-B84C-22B01DB88655}"/>
          </ac:picMkLst>
        </pc:picChg>
      </pc:sldChg>
      <pc:sldChg chg="modSp add mod modAnim">
        <pc:chgData name="Caitlin Coleman" userId="96f87ca1-0e64-4ae8-8d77-98757b85df0b" providerId="ADAL" clId="{46028CD2-0A2B-4125-A462-2427E24D77D7}" dt="2024-07-25T14:07:24.522" v="14460" actId="403"/>
        <pc:sldMkLst>
          <pc:docMk/>
          <pc:sldMk cId="3037814867" sldId="287"/>
        </pc:sldMkLst>
        <pc:spChg chg="mod">
          <ac:chgData name="Caitlin Coleman" userId="96f87ca1-0e64-4ae8-8d77-98757b85df0b" providerId="ADAL" clId="{46028CD2-0A2B-4125-A462-2427E24D77D7}" dt="2024-07-25T14:06:23.836" v="14450" actId="404"/>
          <ac:spMkLst>
            <pc:docMk/>
            <pc:sldMk cId="3037814867" sldId="287"/>
            <ac:spMk id="11266" creationId="{00000000-0000-0000-0000-000000000000}"/>
          </ac:spMkLst>
        </pc:spChg>
        <pc:spChg chg="mod">
          <ac:chgData name="Caitlin Coleman" userId="96f87ca1-0e64-4ae8-8d77-98757b85df0b" providerId="ADAL" clId="{46028CD2-0A2B-4125-A462-2427E24D77D7}" dt="2024-07-25T14:07:24.522" v="14460" actId="403"/>
          <ac:spMkLst>
            <pc:docMk/>
            <pc:sldMk cId="3037814867" sldId="287"/>
            <ac:spMk id="11267" creationId="{00000000-0000-0000-0000-000000000000}"/>
          </ac:spMkLst>
        </pc:spChg>
      </pc:sldChg>
      <pc:sldChg chg="modSp add mod modAnim">
        <pc:chgData name="Caitlin Coleman" userId="96f87ca1-0e64-4ae8-8d77-98757b85df0b" providerId="ADAL" clId="{46028CD2-0A2B-4125-A462-2427E24D77D7}" dt="2024-07-25T16:46:30.829" v="16146" actId="27636"/>
        <pc:sldMkLst>
          <pc:docMk/>
          <pc:sldMk cId="926848364" sldId="288"/>
        </pc:sldMkLst>
        <pc:spChg chg="mod">
          <ac:chgData name="Caitlin Coleman" userId="96f87ca1-0e64-4ae8-8d77-98757b85df0b" providerId="ADAL" clId="{46028CD2-0A2B-4125-A462-2427E24D77D7}" dt="2024-07-25T16:46:18.903" v="16143" actId="404"/>
          <ac:spMkLst>
            <pc:docMk/>
            <pc:sldMk cId="926848364" sldId="288"/>
            <ac:spMk id="11266" creationId="{00000000-0000-0000-0000-000000000000}"/>
          </ac:spMkLst>
        </pc:spChg>
        <pc:spChg chg="mod">
          <ac:chgData name="Caitlin Coleman" userId="96f87ca1-0e64-4ae8-8d77-98757b85df0b" providerId="ADAL" clId="{46028CD2-0A2B-4125-A462-2427E24D77D7}" dt="2024-07-25T16:46:30.829" v="16146" actId="27636"/>
          <ac:spMkLst>
            <pc:docMk/>
            <pc:sldMk cId="926848364" sldId="288"/>
            <ac:spMk id="11267" creationId="{00000000-0000-0000-0000-000000000000}"/>
          </ac:spMkLst>
        </pc:spChg>
      </pc:sldChg>
      <pc:sldChg chg="addSp delSp modSp add mod modAnim">
        <pc:chgData name="Caitlin Coleman" userId="96f87ca1-0e64-4ae8-8d77-98757b85df0b" providerId="ADAL" clId="{46028CD2-0A2B-4125-A462-2427E24D77D7}" dt="2024-07-24T17:57:24.439" v="7904" actId="478"/>
        <pc:sldMkLst>
          <pc:docMk/>
          <pc:sldMk cId="3437405369" sldId="289"/>
        </pc:sldMkLst>
        <pc:spChg chg="add del mod">
          <ac:chgData name="Caitlin Coleman" userId="96f87ca1-0e64-4ae8-8d77-98757b85df0b" providerId="ADAL" clId="{46028CD2-0A2B-4125-A462-2427E24D77D7}" dt="2024-07-24T17:57:24.439" v="7904" actId="478"/>
          <ac:spMkLst>
            <pc:docMk/>
            <pc:sldMk cId="3437405369" sldId="289"/>
            <ac:spMk id="4" creationId="{1588B37C-BA07-1246-5765-3C389A249106}"/>
          </ac:spMkLst>
        </pc:spChg>
        <pc:spChg chg="add del mod">
          <ac:chgData name="Caitlin Coleman" userId="96f87ca1-0e64-4ae8-8d77-98757b85df0b" providerId="ADAL" clId="{46028CD2-0A2B-4125-A462-2427E24D77D7}" dt="2024-07-24T17:57:20.850" v="7903" actId="478"/>
          <ac:spMkLst>
            <pc:docMk/>
            <pc:sldMk cId="3437405369" sldId="289"/>
            <ac:spMk id="5" creationId="{6EBD2B18-C967-5705-1147-CDF488306720}"/>
          </ac:spMkLst>
        </pc:spChg>
        <pc:spChg chg="mod">
          <ac:chgData name="Caitlin Coleman" userId="96f87ca1-0e64-4ae8-8d77-98757b85df0b" providerId="ADAL" clId="{46028CD2-0A2B-4125-A462-2427E24D77D7}" dt="2024-07-24T17:44:11.048" v="6915" actId="404"/>
          <ac:spMkLst>
            <pc:docMk/>
            <pc:sldMk cId="3437405369" sldId="289"/>
            <ac:spMk id="11266" creationId="{00000000-0000-0000-0000-000000000000}"/>
          </ac:spMkLst>
        </pc:spChg>
        <pc:spChg chg="mod">
          <ac:chgData name="Caitlin Coleman" userId="96f87ca1-0e64-4ae8-8d77-98757b85df0b" providerId="ADAL" clId="{46028CD2-0A2B-4125-A462-2427E24D77D7}" dt="2024-07-24T17:57:13.409" v="7901" actId="27636"/>
          <ac:spMkLst>
            <pc:docMk/>
            <pc:sldMk cId="3437405369" sldId="289"/>
            <ac:spMk id="11267" creationId="{00000000-0000-0000-0000-000000000000}"/>
          </ac:spMkLst>
        </pc:spChg>
        <pc:picChg chg="add del mod modCrop">
          <ac:chgData name="Caitlin Coleman" userId="96f87ca1-0e64-4ae8-8d77-98757b85df0b" providerId="ADAL" clId="{46028CD2-0A2B-4125-A462-2427E24D77D7}" dt="2024-07-24T17:57:17.140" v="7902" actId="478"/>
          <ac:picMkLst>
            <pc:docMk/>
            <pc:sldMk cId="3437405369" sldId="289"/>
            <ac:picMk id="3" creationId="{DAB53441-2D00-9707-2490-C034744D5886}"/>
          </ac:picMkLst>
        </pc:picChg>
      </pc:sldChg>
      <pc:sldChg chg="addSp delSp modSp add mod delAnim modNotesTx">
        <pc:chgData name="Caitlin Coleman" userId="96f87ca1-0e64-4ae8-8d77-98757b85df0b" providerId="ADAL" clId="{46028CD2-0A2B-4125-A462-2427E24D77D7}" dt="2024-07-24T18:43:31.667" v="9480" actId="1076"/>
        <pc:sldMkLst>
          <pc:docMk/>
          <pc:sldMk cId="4019852507" sldId="290"/>
        </pc:sldMkLst>
        <pc:spChg chg="add del mod">
          <ac:chgData name="Caitlin Coleman" userId="96f87ca1-0e64-4ae8-8d77-98757b85df0b" providerId="ADAL" clId="{46028CD2-0A2B-4125-A462-2427E24D77D7}" dt="2024-07-24T13:49:52.923" v="203" actId="478"/>
          <ac:spMkLst>
            <pc:docMk/>
            <pc:sldMk cId="4019852507" sldId="290"/>
            <ac:spMk id="4" creationId="{150C0F10-5F86-C173-AD81-E80C6F1C6919}"/>
          </ac:spMkLst>
        </pc:spChg>
        <pc:spChg chg="add del mod">
          <ac:chgData name="Caitlin Coleman" userId="96f87ca1-0e64-4ae8-8d77-98757b85df0b" providerId="ADAL" clId="{46028CD2-0A2B-4125-A462-2427E24D77D7}" dt="2024-07-24T18:43:25.815" v="9479" actId="478"/>
          <ac:spMkLst>
            <pc:docMk/>
            <pc:sldMk cId="4019852507" sldId="290"/>
            <ac:spMk id="7" creationId="{75C63D2E-9189-120E-44B6-86C4EC2A9125}"/>
          </ac:spMkLst>
        </pc:spChg>
        <pc:spChg chg="add mod">
          <ac:chgData name="Caitlin Coleman" userId="96f87ca1-0e64-4ae8-8d77-98757b85df0b" providerId="ADAL" clId="{46028CD2-0A2B-4125-A462-2427E24D77D7}" dt="2024-07-24T18:43:31.667" v="9480" actId="1076"/>
          <ac:spMkLst>
            <pc:docMk/>
            <pc:sldMk cId="4019852507" sldId="290"/>
            <ac:spMk id="8" creationId="{8A0C6DCC-50CE-2F40-2BD2-900F46A2A7BB}"/>
          </ac:spMkLst>
        </pc:spChg>
        <pc:spChg chg="mod">
          <ac:chgData name="Caitlin Coleman" userId="96f87ca1-0e64-4ae8-8d77-98757b85df0b" providerId="ADAL" clId="{46028CD2-0A2B-4125-A462-2427E24D77D7}" dt="2024-07-24T13:49:46.813" v="201" actId="20577"/>
          <ac:spMkLst>
            <pc:docMk/>
            <pc:sldMk cId="4019852507" sldId="290"/>
            <ac:spMk id="11266" creationId="{00000000-0000-0000-0000-000000000000}"/>
          </ac:spMkLst>
        </pc:spChg>
        <pc:spChg chg="del">
          <ac:chgData name="Caitlin Coleman" userId="96f87ca1-0e64-4ae8-8d77-98757b85df0b" providerId="ADAL" clId="{46028CD2-0A2B-4125-A462-2427E24D77D7}" dt="2024-07-24T13:49:50.406" v="202" actId="478"/>
          <ac:spMkLst>
            <pc:docMk/>
            <pc:sldMk cId="4019852507" sldId="290"/>
            <ac:spMk id="11267" creationId="{00000000-0000-0000-0000-000000000000}"/>
          </ac:spMkLst>
        </pc:spChg>
        <pc:picChg chg="del">
          <ac:chgData name="Caitlin Coleman" userId="96f87ca1-0e64-4ae8-8d77-98757b85df0b" providerId="ADAL" clId="{46028CD2-0A2B-4125-A462-2427E24D77D7}" dt="2024-07-24T13:49:55.222" v="204" actId="478"/>
          <ac:picMkLst>
            <pc:docMk/>
            <pc:sldMk cId="4019852507" sldId="290"/>
            <ac:picMk id="3" creationId="{9A04D7FA-7575-87B4-2939-CF1274C9E13C}"/>
          </ac:picMkLst>
        </pc:picChg>
        <pc:picChg chg="add mod modCrop">
          <ac:chgData name="Caitlin Coleman" userId="96f87ca1-0e64-4ae8-8d77-98757b85df0b" providerId="ADAL" clId="{46028CD2-0A2B-4125-A462-2427E24D77D7}" dt="2024-07-24T14:04:45.882" v="320" actId="962"/>
          <ac:picMkLst>
            <pc:docMk/>
            <pc:sldMk cId="4019852507" sldId="290"/>
            <ac:picMk id="6" creationId="{E7A7F54F-A6DA-2C49-8FB9-3D411C3D77B2}"/>
          </ac:picMkLst>
        </pc:picChg>
      </pc:sldChg>
      <pc:sldChg chg="addSp delSp modSp add mod modAnim">
        <pc:chgData name="Caitlin Coleman" userId="96f87ca1-0e64-4ae8-8d77-98757b85df0b" providerId="ADAL" clId="{46028CD2-0A2B-4125-A462-2427E24D77D7}" dt="2024-07-25T17:29:22.648" v="16175" actId="962"/>
        <pc:sldMkLst>
          <pc:docMk/>
          <pc:sldMk cId="1769587156" sldId="291"/>
        </pc:sldMkLst>
        <pc:spChg chg="add mod ord">
          <ac:chgData name="Caitlin Coleman" userId="96f87ca1-0e64-4ae8-8d77-98757b85df0b" providerId="ADAL" clId="{46028CD2-0A2B-4125-A462-2427E24D77D7}" dt="2024-07-25T17:18:42.674" v="16170"/>
          <ac:spMkLst>
            <pc:docMk/>
            <pc:sldMk cId="1769587156" sldId="291"/>
            <ac:spMk id="5" creationId="{3EA8FFEB-1040-D525-EBCD-9C39B904B558}"/>
          </ac:spMkLst>
        </pc:spChg>
        <pc:spChg chg="add mod">
          <ac:chgData name="Caitlin Coleman" userId="96f87ca1-0e64-4ae8-8d77-98757b85df0b" providerId="ADAL" clId="{46028CD2-0A2B-4125-A462-2427E24D77D7}" dt="2024-07-25T12:42:09.128" v="10435" actId="1076"/>
          <ac:spMkLst>
            <pc:docMk/>
            <pc:sldMk cId="1769587156" sldId="291"/>
            <ac:spMk id="6" creationId="{BF453D7D-EBEF-5922-6865-C792D74FAB62}"/>
          </ac:spMkLst>
        </pc:spChg>
        <pc:spChg chg="mod">
          <ac:chgData name="Caitlin Coleman" userId="96f87ca1-0e64-4ae8-8d77-98757b85df0b" providerId="ADAL" clId="{46028CD2-0A2B-4125-A462-2427E24D77D7}" dt="2024-07-24T18:40:15.307" v="9466" actId="404"/>
          <ac:spMkLst>
            <pc:docMk/>
            <pc:sldMk cId="1769587156" sldId="291"/>
            <ac:spMk id="11266" creationId="{00000000-0000-0000-0000-000000000000}"/>
          </ac:spMkLst>
        </pc:spChg>
        <pc:spChg chg="mod">
          <ac:chgData name="Caitlin Coleman" userId="96f87ca1-0e64-4ae8-8d77-98757b85df0b" providerId="ADAL" clId="{46028CD2-0A2B-4125-A462-2427E24D77D7}" dt="2024-07-25T12:41:41.579" v="10430" actId="27636"/>
          <ac:spMkLst>
            <pc:docMk/>
            <pc:sldMk cId="1769587156" sldId="291"/>
            <ac:spMk id="11267" creationId="{00000000-0000-0000-0000-000000000000}"/>
          </ac:spMkLst>
        </pc:spChg>
        <pc:picChg chg="del">
          <ac:chgData name="Caitlin Coleman" userId="96f87ca1-0e64-4ae8-8d77-98757b85df0b" providerId="ADAL" clId="{46028CD2-0A2B-4125-A462-2427E24D77D7}" dt="2024-07-24T13:51:03.478" v="214" actId="478"/>
          <ac:picMkLst>
            <pc:docMk/>
            <pc:sldMk cId="1769587156" sldId="291"/>
            <ac:picMk id="3" creationId="{9A04D7FA-7575-87B4-2939-CF1274C9E13C}"/>
          </ac:picMkLst>
        </pc:picChg>
        <pc:picChg chg="add mod modCrop">
          <ac:chgData name="Caitlin Coleman" userId="96f87ca1-0e64-4ae8-8d77-98757b85df0b" providerId="ADAL" clId="{46028CD2-0A2B-4125-A462-2427E24D77D7}" dt="2024-07-25T17:29:22.648" v="16175" actId="962"/>
          <ac:picMkLst>
            <pc:docMk/>
            <pc:sldMk cId="1769587156" sldId="291"/>
            <ac:picMk id="4" creationId="{F74FD156-F049-F0EC-C6A2-DEA2B058B840}"/>
          </ac:picMkLst>
        </pc:picChg>
      </pc:sldChg>
      <pc:sldChg chg="addSp delSp modSp add mod ord delAnim modNotesTx">
        <pc:chgData name="Caitlin Coleman" userId="96f87ca1-0e64-4ae8-8d77-98757b85df0b" providerId="ADAL" clId="{46028CD2-0A2B-4125-A462-2427E24D77D7}" dt="2024-07-25T17:34:27.961" v="16215" actId="962"/>
        <pc:sldMkLst>
          <pc:docMk/>
          <pc:sldMk cId="2456151757" sldId="292"/>
        </pc:sldMkLst>
        <pc:spChg chg="add del mod">
          <ac:chgData name="Caitlin Coleman" userId="96f87ca1-0e64-4ae8-8d77-98757b85df0b" providerId="ADAL" clId="{46028CD2-0A2B-4125-A462-2427E24D77D7}" dt="2024-07-24T13:53:30.365" v="268" actId="478"/>
          <ac:spMkLst>
            <pc:docMk/>
            <pc:sldMk cId="2456151757" sldId="292"/>
            <ac:spMk id="3" creationId="{99F1776B-84B4-F7B8-0369-649C31E976AF}"/>
          </ac:spMkLst>
        </pc:spChg>
        <pc:spChg chg="add del mod">
          <ac:chgData name="Caitlin Coleman" userId="96f87ca1-0e64-4ae8-8d77-98757b85df0b" providerId="ADAL" clId="{46028CD2-0A2B-4125-A462-2427E24D77D7}" dt="2024-07-25T14:09:58.613" v="14480" actId="478"/>
          <ac:spMkLst>
            <pc:docMk/>
            <pc:sldMk cId="2456151757" sldId="292"/>
            <ac:spMk id="6" creationId="{9D176586-3EBE-1EDC-5AAE-565C463C0A2A}"/>
          </ac:spMkLst>
        </pc:spChg>
        <pc:spChg chg="add mod">
          <ac:chgData name="Caitlin Coleman" userId="96f87ca1-0e64-4ae8-8d77-98757b85df0b" providerId="ADAL" clId="{46028CD2-0A2B-4125-A462-2427E24D77D7}" dt="2024-07-25T14:10:25.847" v="14483" actId="1076"/>
          <ac:spMkLst>
            <pc:docMk/>
            <pc:sldMk cId="2456151757" sldId="292"/>
            <ac:spMk id="7" creationId="{E63261F7-EA37-E0CB-5A00-91A341416FA6}"/>
          </ac:spMkLst>
        </pc:spChg>
        <pc:spChg chg="mod">
          <ac:chgData name="Caitlin Coleman" userId="96f87ca1-0e64-4ae8-8d77-98757b85df0b" providerId="ADAL" clId="{46028CD2-0A2B-4125-A462-2427E24D77D7}" dt="2024-07-24T13:53:24.464" v="266" actId="20577"/>
          <ac:spMkLst>
            <pc:docMk/>
            <pc:sldMk cId="2456151757" sldId="292"/>
            <ac:spMk id="11266" creationId="{00000000-0000-0000-0000-000000000000}"/>
          </ac:spMkLst>
        </pc:spChg>
        <pc:spChg chg="del">
          <ac:chgData name="Caitlin Coleman" userId="96f87ca1-0e64-4ae8-8d77-98757b85df0b" providerId="ADAL" clId="{46028CD2-0A2B-4125-A462-2427E24D77D7}" dt="2024-07-24T13:53:28.665" v="267" actId="478"/>
          <ac:spMkLst>
            <pc:docMk/>
            <pc:sldMk cId="2456151757" sldId="292"/>
            <ac:spMk id="11267" creationId="{00000000-0000-0000-0000-000000000000}"/>
          </ac:spMkLst>
        </pc:spChg>
        <pc:picChg chg="add mod modCrop">
          <ac:chgData name="Caitlin Coleman" userId="96f87ca1-0e64-4ae8-8d77-98757b85df0b" providerId="ADAL" clId="{46028CD2-0A2B-4125-A462-2427E24D77D7}" dt="2024-07-25T17:34:27.961" v="16215" actId="962"/>
          <ac:picMkLst>
            <pc:docMk/>
            <pc:sldMk cId="2456151757" sldId="292"/>
            <ac:picMk id="5" creationId="{211503A9-EAB6-D02E-99E1-668B51FE5BC5}"/>
          </ac:picMkLst>
        </pc:picChg>
      </pc:sldChg>
      <pc:sldChg chg="delSp modSp add mod modAnim">
        <pc:chgData name="Caitlin Coleman" userId="96f87ca1-0e64-4ae8-8d77-98757b85df0b" providerId="ADAL" clId="{46028CD2-0A2B-4125-A462-2427E24D77D7}" dt="2024-07-24T15:38:12.184" v="3181" actId="27636"/>
        <pc:sldMkLst>
          <pc:docMk/>
          <pc:sldMk cId="1631060809" sldId="293"/>
        </pc:sldMkLst>
        <pc:spChg chg="del">
          <ac:chgData name="Caitlin Coleman" userId="96f87ca1-0e64-4ae8-8d77-98757b85df0b" providerId="ADAL" clId="{46028CD2-0A2B-4125-A462-2427E24D77D7}" dt="2024-07-24T15:26:55.693" v="1741" actId="478"/>
          <ac:spMkLst>
            <pc:docMk/>
            <pc:sldMk cId="1631060809" sldId="293"/>
            <ac:spMk id="4" creationId="{646653A4-323D-2C30-C974-C803F0689DBC}"/>
          </ac:spMkLst>
        </pc:spChg>
        <pc:spChg chg="del">
          <ac:chgData name="Caitlin Coleman" userId="96f87ca1-0e64-4ae8-8d77-98757b85df0b" providerId="ADAL" clId="{46028CD2-0A2B-4125-A462-2427E24D77D7}" dt="2024-07-24T15:26:51.243" v="1740" actId="478"/>
          <ac:spMkLst>
            <pc:docMk/>
            <pc:sldMk cId="1631060809" sldId="293"/>
            <ac:spMk id="5" creationId="{FD9E7195-36CB-2BB8-2820-55BFBDEC6B65}"/>
          </ac:spMkLst>
        </pc:spChg>
        <pc:spChg chg="mod">
          <ac:chgData name="Caitlin Coleman" userId="96f87ca1-0e64-4ae8-8d77-98757b85df0b" providerId="ADAL" clId="{46028CD2-0A2B-4125-A462-2427E24D77D7}" dt="2024-07-24T15:26:44.185" v="1738" actId="20577"/>
          <ac:spMkLst>
            <pc:docMk/>
            <pc:sldMk cId="1631060809" sldId="293"/>
            <ac:spMk id="11266" creationId="{00000000-0000-0000-0000-000000000000}"/>
          </ac:spMkLst>
        </pc:spChg>
        <pc:spChg chg="mod">
          <ac:chgData name="Caitlin Coleman" userId="96f87ca1-0e64-4ae8-8d77-98757b85df0b" providerId="ADAL" clId="{46028CD2-0A2B-4125-A462-2427E24D77D7}" dt="2024-07-24T15:38:12.184" v="3181" actId="27636"/>
          <ac:spMkLst>
            <pc:docMk/>
            <pc:sldMk cId="1631060809" sldId="293"/>
            <ac:spMk id="11267" creationId="{00000000-0000-0000-0000-000000000000}"/>
          </ac:spMkLst>
        </pc:spChg>
        <pc:picChg chg="del">
          <ac:chgData name="Caitlin Coleman" userId="96f87ca1-0e64-4ae8-8d77-98757b85df0b" providerId="ADAL" clId="{46028CD2-0A2B-4125-A462-2427E24D77D7}" dt="2024-07-24T15:26:46.648" v="1739" actId="478"/>
          <ac:picMkLst>
            <pc:docMk/>
            <pc:sldMk cId="1631060809" sldId="293"/>
            <ac:picMk id="3" creationId="{F3A3E9DE-B98E-9D3F-9915-E96CD2B1839B}"/>
          </ac:picMkLst>
        </pc:picChg>
      </pc:sldChg>
      <pc:sldChg chg="modSp add mod">
        <pc:chgData name="Caitlin Coleman" userId="96f87ca1-0e64-4ae8-8d77-98757b85df0b" providerId="ADAL" clId="{46028CD2-0A2B-4125-A462-2427E24D77D7}" dt="2024-07-24T15:38:41.654" v="3185" actId="27636"/>
        <pc:sldMkLst>
          <pc:docMk/>
          <pc:sldMk cId="1854072756" sldId="294"/>
        </pc:sldMkLst>
        <pc:spChg chg="mod">
          <ac:chgData name="Caitlin Coleman" userId="96f87ca1-0e64-4ae8-8d77-98757b85df0b" providerId="ADAL" clId="{46028CD2-0A2B-4125-A462-2427E24D77D7}" dt="2024-07-24T15:38:32.090" v="3183" actId="20577"/>
          <ac:spMkLst>
            <pc:docMk/>
            <pc:sldMk cId="1854072756" sldId="294"/>
            <ac:spMk id="11266" creationId="{00000000-0000-0000-0000-000000000000}"/>
          </ac:spMkLst>
        </pc:spChg>
        <pc:spChg chg="mod">
          <ac:chgData name="Caitlin Coleman" userId="96f87ca1-0e64-4ae8-8d77-98757b85df0b" providerId="ADAL" clId="{46028CD2-0A2B-4125-A462-2427E24D77D7}" dt="2024-07-24T15:38:41.654" v="3185" actId="27636"/>
          <ac:spMkLst>
            <pc:docMk/>
            <pc:sldMk cId="1854072756" sldId="294"/>
            <ac:spMk id="11267" creationId="{00000000-0000-0000-0000-000000000000}"/>
          </ac:spMkLst>
        </pc:spChg>
      </pc:sldChg>
      <pc:sldChg chg="delSp modSp add mod modAnim">
        <pc:chgData name="Caitlin Coleman" userId="96f87ca1-0e64-4ae8-8d77-98757b85df0b" providerId="ADAL" clId="{46028CD2-0A2B-4125-A462-2427E24D77D7}" dt="2024-07-24T16:14:24.576" v="4296" actId="478"/>
        <pc:sldMkLst>
          <pc:docMk/>
          <pc:sldMk cId="2190911033" sldId="295"/>
        </pc:sldMkLst>
        <pc:spChg chg="del">
          <ac:chgData name="Caitlin Coleman" userId="96f87ca1-0e64-4ae8-8d77-98757b85df0b" providerId="ADAL" clId="{46028CD2-0A2B-4125-A462-2427E24D77D7}" dt="2024-07-24T16:14:24.576" v="4296" actId="478"/>
          <ac:spMkLst>
            <pc:docMk/>
            <pc:sldMk cId="2190911033" sldId="295"/>
            <ac:spMk id="4" creationId="{071E14F9-ECF4-5025-83EB-D8A0990D8EC3}"/>
          </ac:spMkLst>
        </pc:spChg>
        <pc:spChg chg="del">
          <ac:chgData name="Caitlin Coleman" userId="96f87ca1-0e64-4ae8-8d77-98757b85df0b" providerId="ADAL" clId="{46028CD2-0A2B-4125-A462-2427E24D77D7}" dt="2024-07-24T16:14:18.880" v="4295" actId="478"/>
          <ac:spMkLst>
            <pc:docMk/>
            <pc:sldMk cId="2190911033" sldId="295"/>
            <ac:spMk id="5" creationId="{3738B7E1-968E-6FFB-70FB-5A270C154102}"/>
          </ac:spMkLst>
        </pc:spChg>
        <pc:spChg chg="mod">
          <ac:chgData name="Caitlin Coleman" userId="96f87ca1-0e64-4ae8-8d77-98757b85df0b" providerId="ADAL" clId="{46028CD2-0A2B-4125-A462-2427E24D77D7}" dt="2024-07-24T15:59:30.768" v="3686" actId="20577"/>
          <ac:spMkLst>
            <pc:docMk/>
            <pc:sldMk cId="2190911033" sldId="295"/>
            <ac:spMk id="11266" creationId="{00000000-0000-0000-0000-000000000000}"/>
          </ac:spMkLst>
        </pc:spChg>
        <pc:spChg chg="mod">
          <ac:chgData name="Caitlin Coleman" userId="96f87ca1-0e64-4ae8-8d77-98757b85df0b" providerId="ADAL" clId="{46028CD2-0A2B-4125-A462-2427E24D77D7}" dt="2024-07-24T16:14:12.062" v="4293" actId="27636"/>
          <ac:spMkLst>
            <pc:docMk/>
            <pc:sldMk cId="2190911033" sldId="295"/>
            <ac:spMk id="11267" creationId="{00000000-0000-0000-0000-000000000000}"/>
          </ac:spMkLst>
        </pc:spChg>
        <pc:picChg chg="del">
          <ac:chgData name="Caitlin Coleman" userId="96f87ca1-0e64-4ae8-8d77-98757b85df0b" providerId="ADAL" clId="{46028CD2-0A2B-4125-A462-2427E24D77D7}" dt="2024-07-24T16:14:14.711" v="4294" actId="478"/>
          <ac:picMkLst>
            <pc:docMk/>
            <pc:sldMk cId="2190911033" sldId="295"/>
            <ac:picMk id="3" creationId="{B987C43D-B360-0BA2-7883-60A1C8571531}"/>
          </ac:picMkLst>
        </pc:picChg>
      </pc:sldChg>
      <pc:sldChg chg="modSp add mod modAnim">
        <pc:chgData name="Caitlin Coleman" userId="96f87ca1-0e64-4ae8-8d77-98757b85df0b" providerId="ADAL" clId="{46028CD2-0A2B-4125-A462-2427E24D77D7}" dt="2024-07-25T17:17:01.590" v="16167"/>
        <pc:sldMkLst>
          <pc:docMk/>
          <pc:sldMk cId="3565256345" sldId="296"/>
        </pc:sldMkLst>
        <pc:spChg chg="mod ord">
          <ac:chgData name="Caitlin Coleman" userId="96f87ca1-0e64-4ae8-8d77-98757b85df0b" providerId="ADAL" clId="{46028CD2-0A2B-4125-A462-2427E24D77D7}" dt="2024-07-25T17:17:01.590" v="16167"/>
          <ac:spMkLst>
            <pc:docMk/>
            <pc:sldMk cId="3565256345" sldId="296"/>
            <ac:spMk id="4" creationId="{071E14F9-ECF4-5025-83EB-D8A0990D8EC3}"/>
          </ac:spMkLst>
        </pc:spChg>
        <pc:spChg chg="mod">
          <ac:chgData name="Caitlin Coleman" userId="96f87ca1-0e64-4ae8-8d77-98757b85df0b" providerId="ADAL" clId="{46028CD2-0A2B-4125-A462-2427E24D77D7}" dt="2024-07-24T16:34:36.762" v="5378" actId="1076"/>
          <ac:spMkLst>
            <pc:docMk/>
            <pc:sldMk cId="3565256345" sldId="296"/>
            <ac:spMk id="5" creationId="{3738B7E1-968E-6FFB-70FB-5A270C154102}"/>
          </ac:spMkLst>
        </pc:spChg>
        <pc:spChg chg="mod">
          <ac:chgData name="Caitlin Coleman" userId="96f87ca1-0e64-4ae8-8d77-98757b85df0b" providerId="ADAL" clId="{46028CD2-0A2B-4125-A462-2427E24D77D7}" dt="2024-07-24T16:14:34.159" v="4298" actId="20577"/>
          <ac:spMkLst>
            <pc:docMk/>
            <pc:sldMk cId="3565256345" sldId="296"/>
            <ac:spMk id="11266" creationId="{00000000-0000-0000-0000-000000000000}"/>
          </ac:spMkLst>
        </pc:spChg>
        <pc:spChg chg="mod">
          <ac:chgData name="Caitlin Coleman" userId="96f87ca1-0e64-4ae8-8d77-98757b85df0b" providerId="ADAL" clId="{46028CD2-0A2B-4125-A462-2427E24D77D7}" dt="2024-07-24T16:34:10.769" v="5376" actId="27636"/>
          <ac:spMkLst>
            <pc:docMk/>
            <pc:sldMk cId="3565256345" sldId="296"/>
            <ac:spMk id="11267" creationId="{00000000-0000-0000-0000-000000000000}"/>
          </ac:spMkLst>
        </pc:spChg>
        <pc:picChg chg="mod">
          <ac:chgData name="Caitlin Coleman" userId="96f87ca1-0e64-4ae8-8d77-98757b85df0b" providerId="ADAL" clId="{46028CD2-0A2B-4125-A462-2427E24D77D7}" dt="2024-07-24T16:34:26.369" v="5377" actId="1076"/>
          <ac:picMkLst>
            <pc:docMk/>
            <pc:sldMk cId="3565256345" sldId="296"/>
            <ac:picMk id="3" creationId="{B987C43D-B360-0BA2-7883-60A1C8571531}"/>
          </ac:picMkLst>
        </pc:picChg>
      </pc:sldChg>
      <pc:sldChg chg="delSp modSp add mod">
        <pc:chgData name="Caitlin Coleman" userId="96f87ca1-0e64-4ae8-8d77-98757b85df0b" providerId="ADAL" clId="{46028CD2-0A2B-4125-A462-2427E24D77D7}" dt="2024-07-24T16:35:22.335" v="5403" actId="20577"/>
        <pc:sldMkLst>
          <pc:docMk/>
          <pc:sldMk cId="1792672457" sldId="297"/>
        </pc:sldMkLst>
        <pc:spChg chg="del">
          <ac:chgData name="Caitlin Coleman" userId="96f87ca1-0e64-4ae8-8d77-98757b85df0b" providerId="ADAL" clId="{46028CD2-0A2B-4125-A462-2427E24D77D7}" dt="2024-07-24T16:35:14.034" v="5399" actId="478"/>
          <ac:spMkLst>
            <pc:docMk/>
            <pc:sldMk cId="1792672457" sldId="297"/>
            <ac:spMk id="4" creationId="{071E14F9-ECF4-5025-83EB-D8A0990D8EC3}"/>
          </ac:spMkLst>
        </pc:spChg>
        <pc:spChg chg="del">
          <ac:chgData name="Caitlin Coleman" userId="96f87ca1-0e64-4ae8-8d77-98757b85df0b" providerId="ADAL" clId="{46028CD2-0A2B-4125-A462-2427E24D77D7}" dt="2024-07-24T16:35:10.372" v="5398" actId="478"/>
          <ac:spMkLst>
            <pc:docMk/>
            <pc:sldMk cId="1792672457" sldId="297"/>
            <ac:spMk id="5" creationId="{3738B7E1-968E-6FFB-70FB-5A270C154102}"/>
          </ac:spMkLst>
        </pc:spChg>
        <pc:spChg chg="mod">
          <ac:chgData name="Caitlin Coleman" userId="96f87ca1-0e64-4ae8-8d77-98757b85df0b" providerId="ADAL" clId="{46028CD2-0A2B-4125-A462-2427E24D77D7}" dt="2024-07-24T16:35:22.335" v="5403" actId="20577"/>
          <ac:spMkLst>
            <pc:docMk/>
            <pc:sldMk cId="1792672457" sldId="297"/>
            <ac:spMk id="11266" creationId="{00000000-0000-0000-0000-000000000000}"/>
          </ac:spMkLst>
        </pc:spChg>
        <pc:spChg chg="mod">
          <ac:chgData name="Caitlin Coleman" userId="96f87ca1-0e64-4ae8-8d77-98757b85df0b" providerId="ADAL" clId="{46028CD2-0A2B-4125-A462-2427E24D77D7}" dt="2024-07-24T16:35:18.295" v="5401" actId="27636"/>
          <ac:spMkLst>
            <pc:docMk/>
            <pc:sldMk cId="1792672457" sldId="297"/>
            <ac:spMk id="11267" creationId="{00000000-0000-0000-0000-000000000000}"/>
          </ac:spMkLst>
        </pc:spChg>
        <pc:picChg chg="del">
          <ac:chgData name="Caitlin Coleman" userId="96f87ca1-0e64-4ae8-8d77-98757b85df0b" providerId="ADAL" clId="{46028CD2-0A2B-4125-A462-2427E24D77D7}" dt="2024-07-24T16:35:08.246" v="5397" actId="478"/>
          <ac:picMkLst>
            <pc:docMk/>
            <pc:sldMk cId="1792672457" sldId="297"/>
            <ac:picMk id="3" creationId="{B987C43D-B360-0BA2-7883-60A1C8571531}"/>
          </ac:picMkLst>
        </pc:picChg>
      </pc:sldChg>
      <pc:sldChg chg="modSp add mod">
        <pc:chgData name="Caitlin Coleman" userId="96f87ca1-0e64-4ae8-8d77-98757b85df0b" providerId="ADAL" clId="{46028CD2-0A2B-4125-A462-2427E24D77D7}" dt="2024-07-24T17:43:34.935" v="6906" actId="20577"/>
        <pc:sldMkLst>
          <pc:docMk/>
          <pc:sldMk cId="4288025470" sldId="298"/>
        </pc:sldMkLst>
        <pc:spChg chg="mod">
          <ac:chgData name="Caitlin Coleman" userId="96f87ca1-0e64-4ae8-8d77-98757b85df0b" providerId="ADAL" clId="{46028CD2-0A2B-4125-A462-2427E24D77D7}" dt="2024-07-24T17:43:34.935" v="6906" actId="20577"/>
          <ac:spMkLst>
            <pc:docMk/>
            <pc:sldMk cId="4288025470" sldId="298"/>
            <ac:spMk id="11266" creationId="{00000000-0000-0000-0000-000000000000}"/>
          </ac:spMkLst>
        </pc:spChg>
        <pc:spChg chg="mod">
          <ac:chgData name="Caitlin Coleman" userId="96f87ca1-0e64-4ae8-8d77-98757b85df0b" providerId="ADAL" clId="{46028CD2-0A2B-4125-A462-2427E24D77D7}" dt="2024-07-24T17:43:30.873" v="6904" actId="27636"/>
          <ac:spMkLst>
            <pc:docMk/>
            <pc:sldMk cId="4288025470" sldId="298"/>
            <ac:spMk id="11267" creationId="{00000000-0000-0000-0000-000000000000}"/>
          </ac:spMkLst>
        </pc:spChg>
      </pc:sldChg>
      <pc:sldChg chg="modSp add mod">
        <pc:chgData name="Caitlin Coleman" userId="96f87ca1-0e64-4ae8-8d77-98757b85df0b" providerId="ADAL" clId="{46028CD2-0A2B-4125-A462-2427E24D77D7}" dt="2024-07-25T17:53:32.621" v="16220" actId="2"/>
        <pc:sldMkLst>
          <pc:docMk/>
          <pc:sldMk cId="1801270036" sldId="299"/>
        </pc:sldMkLst>
        <pc:spChg chg="mod ord">
          <ac:chgData name="Caitlin Coleman" userId="96f87ca1-0e64-4ae8-8d77-98757b85df0b" providerId="ADAL" clId="{46028CD2-0A2B-4125-A462-2427E24D77D7}" dt="2024-07-25T17:53:29.020" v="16219" actId="2"/>
          <ac:spMkLst>
            <pc:docMk/>
            <pc:sldMk cId="1801270036" sldId="299"/>
            <ac:spMk id="4" creationId="{1588B37C-BA07-1246-5765-3C389A249106}"/>
          </ac:spMkLst>
        </pc:spChg>
        <pc:spChg chg="mod">
          <ac:chgData name="Caitlin Coleman" userId="96f87ca1-0e64-4ae8-8d77-98757b85df0b" providerId="ADAL" clId="{46028CD2-0A2B-4125-A462-2427E24D77D7}" dt="2024-07-25T17:53:32.621" v="16220" actId="2"/>
          <ac:spMkLst>
            <pc:docMk/>
            <pc:sldMk cId="1801270036" sldId="299"/>
            <ac:spMk id="5" creationId="{6EBD2B18-C967-5705-1147-CDF488306720}"/>
          </ac:spMkLst>
        </pc:spChg>
        <pc:spChg chg="mod">
          <ac:chgData name="Caitlin Coleman" userId="96f87ca1-0e64-4ae8-8d77-98757b85df0b" providerId="ADAL" clId="{46028CD2-0A2B-4125-A462-2427E24D77D7}" dt="2024-07-24T17:57:36.208" v="7906" actId="20577"/>
          <ac:spMkLst>
            <pc:docMk/>
            <pc:sldMk cId="1801270036" sldId="299"/>
            <ac:spMk id="11266" creationId="{00000000-0000-0000-0000-000000000000}"/>
          </ac:spMkLst>
        </pc:spChg>
        <pc:spChg chg="mod">
          <ac:chgData name="Caitlin Coleman" userId="96f87ca1-0e64-4ae8-8d77-98757b85df0b" providerId="ADAL" clId="{46028CD2-0A2B-4125-A462-2427E24D77D7}" dt="2024-07-25T17:03:43.339" v="16159" actId="20577"/>
          <ac:spMkLst>
            <pc:docMk/>
            <pc:sldMk cId="1801270036" sldId="299"/>
            <ac:spMk id="11267" creationId="{00000000-0000-0000-0000-000000000000}"/>
          </ac:spMkLst>
        </pc:spChg>
        <pc:picChg chg="mod">
          <ac:chgData name="Caitlin Coleman" userId="96f87ca1-0e64-4ae8-8d77-98757b85df0b" providerId="ADAL" clId="{46028CD2-0A2B-4125-A462-2427E24D77D7}" dt="2024-07-24T17:58:46.633" v="7920" actId="1076"/>
          <ac:picMkLst>
            <pc:docMk/>
            <pc:sldMk cId="1801270036" sldId="299"/>
            <ac:picMk id="3" creationId="{DAB53441-2D00-9707-2490-C034744D5886}"/>
          </ac:picMkLst>
        </pc:picChg>
      </pc:sldChg>
      <pc:sldChg chg="delSp modSp add mod ord modAnim">
        <pc:chgData name="Caitlin Coleman" userId="96f87ca1-0e64-4ae8-8d77-98757b85df0b" providerId="ADAL" clId="{46028CD2-0A2B-4125-A462-2427E24D77D7}" dt="2024-07-24T18:42:57.400" v="9478" actId="403"/>
        <pc:sldMkLst>
          <pc:docMk/>
          <pc:sldMk cId="1624087049" sldId="300"/>
        </pc:sldMkLst>
        <pc:spChg chg="del">
          <ac:chgData name="Caitlin Coleman" userId="96f87ca1-0e64-4ae8-8d77-98757b85df0b" providerId="ADAL" clId="{46028CD2-0A2B-4125-A462-2427E24D77D7}" dt="2024-07-24T18:27:09.248" v="8884" actId="478"/>
          <ac:spMkLst>
            <pc:docMk/>
            <pc:sldMk cId="1624087049" sldId="300"/>
            <ac:spMk id="4" creationId="{A907F8BB-AE33-28FE-6D38-7D66AE7B75E0}"/>
          </ac:spMkLst>
        </pc:spChg>
        <pc:spChg chg="del">
          <ac:chgData name="Caitlin Coleman" userId="96f87ca1-0e64-4ae8-8d77-98757b85df0b" providerId="ADAL" clId="{46028CD2-0A2B-4125-A462-2427E24D77D7}" dt="2024-07-24T18:27:04.785" v="8883" actId="478"/>
          <ac:spMkLst>
            <pc:docMk/>
            <pc:sldMk cId="1624087049" sldId="300"/>
            <ac:spMk id="5" creationId="{D9F178B1-F826-7584-B930-53FD466FE9ED}"/>
          </ac:spMkLst>
        </pc:spChg>
        <pc:spChg chg="mod">
          <ac:chgData name="Caitlin Coleman" userId="96f87ca1-0e64-4ae8-8d77-98757b85df0b" providerId="ADAL" clId="{46028CD2-0A2B-4125-A462-2427E24D77D7}" dt="2024-07-24T18:26:54.774" v="8879" actId="20577"/>
          <ac:spMkLst>
            <pc:docMk/>
            <pc:sldMk cId="1624087049" sldId="300"/>
            <ac:spMk id="11266" creationId="{00000000-0000-0000-0000-000000000000}"/>
          </ac:spMkLst>
        </pc:spChg>
        <pc:spChg chg="mod">
          <ac:chgData name="Caitlin Coleman" userId="96f87ca1-0e64-4ae8-8d77-98757b85df0b" providerId="ADAL" clId="{46028CD2-0A2B-4125-A462-2427E24D77D7}" dt="2024-07-24T18:42:57.400" v="9478" actId="403"/>
          <ac:spMkLst>
            <pc:docMk/>
            <pc:sldMk cId="1624087049" sldId="300"/>
            <ac:spMk id="11267" creationId="{00000000-0000-0000-0000-000000000000}"/>
          </ac:spMkLst>
        </pc:spChg>
        <pc:picChg chg="del">
          <ac:chgData name="Caitlin Coleman" userId="96f87ca1-0e64-4ae8-8d77-98757b85df0b" providerId="ADAL" clId="{46028CD2-0A2B-4125-A462-2427E24D77D7}" dt="2024-07-24T18:27:01.818" v="8882" actId="478"/>
          <ac:picMkLst>
            <pc:docMk/>
            <pc:sldMk cId="1624087049" sldId="300"/>
            <ac:picMk id="3" creationId="{9A04D7FA-7575-87B4-2939-CF1274C9E13C}"/>
          </ac:picMkLst>
        </pc:picChg>
      </pc:sldChg>
      <pc:sldChg chg="modSp add mod">
        <pc:chgData name="Caitlin Coleman" userId="96f87ca1-0e64-4ae8-8d77-98757b85df0b" providerId="ADAL" clId="{46028CD2-0A2B-4125-A462-2427E24D77D7}" dt="2024-07-25T17:18:11.838" v="16169"/>
        <pc:sldMkLst>
          <pc:docMk/>
          <pc:sldMk cId="901183450" sldId="301"/>
        </pc:sldMkLst>
        <pc:spChg chg="mod ord">
          <ac:chgData name="Caitlin Coleman" userId="96f87ca1-0e64-4ae8-8d77-98757b85df0b" providerId="ADAL" clId="{46028CD2-0A2B-4125-A462-2427E24D77D7}" dt="2024-07-25T17:18:11.838" v="16169"/>
          <ac:spMkLst>
            <pc:docMk/>
            <pc:sldMk cId="901183450" sldId="301"/>
            <ac:spMk id="4" creationId="{A907F8BB-AE33-28FE-6D38-7D66AE7B75E0}"/>
          </ac:spMkLst>
        </pc:spChg>
        <pc:spChg chg="mod">
          <ac:chgData name="Caitlin Coleman" userId="96f87ca1-0e64-4ae8-8d77-98757b85df0b" providerId="ADAL" clId="{46028CD2-0A2B-4125-A462-2427E24D77D7}" dt="2024-07-24T18:25:52.789" v="8852" actId="1076"/>
          <ac:spMkLst>
            <pc:docMk/>
            <pc:sldMk cId="901183450" sldId="301"/>
            <ac:spMk id="5" creationId="{D9F178B1-F826-7584-B930-53FD466FE9ED}"/>
          </ac:spMkLst>
        </pc:spChg>
        <pc:spChg chg="mod">
          <ac:chgData name="Caitlin Coleman" userId="96f87ca1-0e64-4ae8-8d77-98757b85df0b" providerId="ADAL" clId="{46028CD2-0A2B-4125-A462-2427E24D77D7}" dt="2024-07-24T18:24:26.847" v="8840" actId="20577"/>
          <ac:spMkLst>
            <pc:docMk/>
            <pc:sldMk cId="901183450" sldId="301"/>
            <ac:spMk id="11266" creationId="{00000000-0000-0000-0000-000000000000}"/>
          </ac:spMkLst>
        </pc:spChg>
        <pc:spChg chg="mod">
          <ac:chgData name="Caitlin Coleman" userId="96f87ca1-0e64-4ae8-8d77-98757b85df0b" providerId="ADAL" clId="{46028CD2-0A2B-4125-A462-2427E24D77D7}" dt="2024-07-24T18:25:04.367" v="8849" actId="403"/>
          <ac:spMkLst>
            <pc:docMk/>
            <pc:sldMk cId="901183450" sldId="301"/>
            <ac:spMk id="11267" creationId="{00000000-0000-0000-0000-000000000000}"/>
          </ac:spMkLst>
        </pc:spChg>
        <pc:picChg chg="mod">
          <ac:chgData name="Caitlin Coleman" userId="96f87ca1-0e64-4ae8-8d77-98757b85df0b" providerId="ADAL" clId="{46028CD2-0A2B-4125-A462-2427E24D77D7}" dt="2024-07-24T18:25:58.318" v="8853" actId="1076"/>
          <ac:picMkLst>
            <pc:docMk/>
            <pc:sldMk cId="901183450" sldId="301"/>
            <ac:picMk id="3" creationId="{9A04D7FA-7575-87B4-2939-CF1274C9E13C}"/>
          </ac:picMkLst>
        </pc:picChg>
      </pc:sldChg>
      <pc:sldChg chg="delSp modSp add mod">
        <pc:chgData name="Caitlin Coleman" userId="96f87ca1-0e64-4ae8-8d77-98757b85df0b" providerId="ADAL" clId="{46028CD2-0A2B-4125-A462-2427E24D77D7}" dt="2024-07-25T12:42:59.210" v="10463" actId="20577"/>
        <pc:sldMkLst>
          <pc:docMk/>
          <pc:sldMk cId="725751404" sldId="302"/>
        </pc:sldMkLst>
        <pc:spChg chg="del">
          <ac:chgData name="Caitlin Coleman" userId="96f87ca1-0e64-4ae8-8d77-98757b85df0b" providerId="ADAL" clId="{46028CD2-0A2B-4125-A462-2427E24D77D7}" dt="2024-07-25T12:42:48.624" v="10459" actId="478"/>
          <ac:spMkLst>
            <pc:docMk/>
            <pc:sldMk cId="725751404" sldId="302"/>
            <ac:spMk id="5" creationId="{3EA8FFEB-1040-D525-EBCD-9C39B904B558}"/>
          </ac:spMkLst>
        </pc:spChg>
        <pc:spChg chg="del">
          <ac:chgData name="Caitlin Coleman" userId="96f87ca1-0e64-4ae8-8d77-98757b85df0b" providerId="ADAL" clId="{46028CD2-0A2B-4125-A462-2427E24D77D7}" dt="2024-07-25T12:42:45.487" v="10458" actId="478"/>
          <ac:spMkLst>
            <pc:docMk/>
            <pc:sldMk cId="725751404" sldId="302"/>
            <ac:spMk id="6" creationId="{BF453D7D-EBEF-5922-6865-C792D74FAB62}"/>
          </ac:spMkLst>
        </pc:spChg>
        <pc:spChg chg="mod">
          <ac:chgData name="Caitlin Coleman" userId="96f87ca1-0e64-4ae8-8d77-98757b85df0b" providerId="ADAL" clId="{46028CD2-0A2B-4125-A462-2427E24D77D7}" dt="2024-07-25T12:42:59.210" v="10463" actId="20577"/>
          <ac:spMkLst>
            <pc:docMk/>
            <pc:sldMk cId="725751404" sldId="302"/>
            <ac:spMk id="11266" creationId="{00000000-0000-0000-0000-000000000000}"/>
          </ac:spMkLst>
        </pc:spChg>
        <pc:spChg chg="mod">
          <ac:chgData name="Caitlin Coleman" userId="96f87ca1-0e64-4ae8-8d77-98757b85df0b" providerId="ADAL" clId="{46028CD2-0A2B-4125-A462-2427E24D77D7}" dt="2024-07-25T12:42:55.960" v="10461" actId="27636"/>
          <ac:spMkLst>
            <pc:docMk/>
            <pc:sldMk cId="725751404" sldId="302"/>
            <ac:spMk id="11267" creationId="{00000000-0000-0000-0000-000000000000}"/>
          </ac:spMkLst>
        </pc:spChg>
        <pc:picChg chg="del">
          <ac:chgData name="Caitlin Coleman" userId="96f87ca1-0e64-4ae8-8d77-98757b85df0b" providerId="ADAL" clId="{46028CD2-0A2B-4125-A462-2427E24D77D7}" dt="2024-07-25T12:42:43.466" v="10457" actId="478"/>
          <ac:picMkLst>
            <pc:docMk/>
            <pc:sldMk cId="725751404" sldId="302"/>
            <ac:picMk id="4" creationId="{F74FD156-F049-F0EC-C6A2-DEA2B058B840}"/>
          </ac:picMkLst>
        </pc:picChg>
      </pc:sldChg>
      <pc:sldChg chg="add del ord">
        <pc:chgData name="Caitlin Coleman" userId="96f87ca1-0e64-4ae8-8d77-98757b85df0b" providerId="ADAL" clId="{46028CD2-0A2B-4125-A462-2427E24D77D7}" dt="2024-07-24T18:40:19.946" v="9467" actId="47"/>
        <pc:sldMkLst>
          <pc:docMk/>
          <pc:sldMk cId="3865331376" sldId="302"/>
        </pc:sldMkLst>
      </pc:sldChg>
      <pc:sldChg chg="delSp modSp add mod">
        <pc:chgData name="Caitlin Coleman" userId="96f87ca1-0e64-4ae8-8d77-98757b85df0b" providerId="ADAL" clId="{46028CD2-0A2B-4125-A462-2427E24D77D7}" dt="2024-07-25T17:10:39.774" v="16161" actId="20577"/>
        <pc:sldMkLst>
          <pc:docMk/>
          <pc:sldMk cId="3604394661" sldId="303"/>
        </pc:sldMkLst>
        <pc:spChg chg="del">
          <ac:chgData name="Caitlin Coleman" userId="96f87ca1-0e64-4ae8-8d77-98757b85df0b" providerId="ADAL" clId="{46028CD2-0A2B-4125-A462-2427E24D77D7}" dt="2024-07-25T13:20:45.717" v="11677" actId="478"/>
          <ac:spMkLst>
            <pc:docMk/>
            <pc:sldMk cId="3604394661" sldId="303"/>
            <ac:spMk id="4" creationId="{DD9EA49D-4CD3-DBE1-23CC-04789341DB30}"/>
          </ac:spMkLst>
        </pc:spChg>
        <pc:spChg chg="del">
          <ac:chgData name="Caitlin Coleman" userId="96f87ca1-0e64-4ae8-8d77-98757b85df0b" providerId="ADAL" clId="{46028CD2-0A2B-4125-A462-2427E24D77D7}" dt="2024-07-25T13:20:41.854" v="11676" actId="478"/>
          <ac:spMkLst>
            <pc:docMk/>
            <pc:sldMk cId="3604394661" sldId="303"/>
            <ac:spMk id="5" creationId="{C95A4B9E-7FFB-AA4D-1FB9-50279F83A4C9}"/>
          </ac:spMkLst>
        </pc:spChg>
        <pc:spChg chg="mod">
          <ac:chgData name="Caitlin Coleman" userId="96f87ca1-0e64-4ae8-8d77-98757b85df0b" providerId="ADAL" clId="{46028CD2-0A2B-4125-A462-2427E24D77D7}" dt="2024-07-25T17:10:39.774" v="16161" actId="20577"/>
          <ac:spMkLst>
            <pc:docMk/>
            <pc:sldMk cId="3604394661" sldId="303"/>
            <ac:spMk id="11266" creationId="{00000000-0000-0000-0000-000000000000}"/>
          </ac:spMkLst>
        </pc:spChg>
        <pc:spChg chg="mod">
          <ac:chgData name="Caitlin Coleman" userId="96f87ca1-0e64-4ae8-8d77-98757b85df0b" providerId="ADAL" clId="{46028CD2-0A2B-4125-A462-2427E24D77D7}" dt="2024-07-25T13:20:35.413" v="11674" actId="27636"/>
          <ac:spMkLst>
            <pc:docMk/>
            <pc:sldMk cId="3604394661" sldId="303"/>
            <ac:spMk id="11267" creationId="{00000000-0000-0000-0000-000000000000}"/>
          </ac:spMkLst>
        </pc:spChg>
        <pc:picChg chg="del">
          <ac:chgData name="Caitlin Coleman" userId="96f87ca1-0e64-4ae8-8d77-98757b85df0b" providerId="ADAL" clId="{46028CD2-0A2B-4125-A462-2427E24D77D7}" dt="2024-07-25T13:20:37.895" v="11675" actId="478"/>
          <ac:picMkLst>
            <pc:docMk/>
            <pc:sldMk cId="3604394661" sldId="303"/>
            <ac:picMk id="3" creationId="{D4763C74-5D6E-6A37-B84C-22B01DB88655}"/>
          </ac:picMkLst>
        </pc:picChg>
      </pc:sldChg>
      <pc:sldChg chg="modSp add mod">
        <pc:chgData name="Caitlin Coleman" userId="96f87ca1-0e64-4ae8-8d77-98757b85df0b" providerId="ADAL" clId="{46028CD2-0A2B-4125-A462-2427E24D77D7}" dt="2024-07-25T17:13:20.490" v="16163" actId="20577"/>
        <pc:sldMkLst>
          <pc:docMk/>
          <pc:sldMk cId="1795831831" sldId="304"/>
        </pc:sldMkLst>
        <pc:spChg chg="mod">
          <ac:chgData name="Caitlin Coleman" userId="96f87ca1-0e64-4ae8-8d77-98757b85df0b" providerId="ADAL" clId="{46028CD2-0A2B-4125-A462-2427E24D77D7}" dt="2024-07-25T14:08:41.886" v="14470" actId="20577"/>
          <ac:spMkLst>
            <pc:docMk/>
            <pc:sldMk cId="1795831831" sldId="304"/>
            <ac:spMk id="11266" creationId="{00000000-0000-0000-0000-000000000000}"/>
          </ac:spMkLst>
        </pc:spChg>
        <pc:spChg chg="mod">
          <ac:chgData name="Caitlin Coleman" userId="96f87ca1-0e64-4ae8-8d77-98757b85df0b" providerId="ADAL" clId="{46028CD2-0A2B-4125-A462-2427E24D77D7}" dt="2024-07-25T17:13:20.490" v="16163" actId="20577"/>
          <ac:spMkLst>
            <pc:docMk/>
            <pc:sldMk cId="1795831831" sldId="304"/>
            <ac:spMk id="11267" creationId="{00000000-0000-0000-0000-000000000000}"/>
          </ac:spMkLst>
        </pc:spChg>
      </pc:sldChg>
      <pc:sldChg chg="modSp add mod">
        <pc:chgData name="Caitlin Coleman" userId="96f87ca1-0e64-4ae8-8d77-98757b85df0b" providerId="ADAL" clId="{46028CD2-0A2B-4125-A462-2427E24D77D7}" dt="2024-07-25T14:08:19.704" v="14466" actId="27636"/>
        <pc:sldMkLst>
          <pc:docMk/>
          <pc:sldMk cId="2433418418" sldId="305"/>
        </pc:sldMkLst>
        <pc:spChg chg="mod">
          <ac:chgData name="Caitlin Coleman" userId="96f87ca1-0e64-4ae8-8d77-98757b85df0b" providerId="ADAL" clId="{46028CD2-0A2B-4125-A462-2427E24D77D7}" dt="2024-07-25T14:08:08.698" v="14464" actId="20577"/>
          <ac:spMkLst>
            <pc:docMk/>
            <pc:sldMk cId="2433418418" sldId="305"/>
            <ac:spMk id="11266" creationId="{00000000-0000-0000-0000-000000000000}"/>
          </ac:spMkLst>
        </pc:spChg>
        <pc:spChg chg="mod">
          <ac:chgData name="Caitlin Coleman" userId="96f87ca1-0e64-4ae8-8d77-98757b85df0b" providerId="ADAL" clId="{46028CD2-0A2B-4125-A462-2427E24D77D7}" dt="2024-07-25T14:08:19.704" v="14466" actId="27636"/>
          <ac:spMkLst>
            <pc:docMk/>
            <pc:sldMk cId="2433418418" sldId="305"/>
            <ac:spMk id="11267" creationId="{00000000-0000-0000-0000-000000000000}"/>
          </ac:spMkLst>
        </pc:spChg>
      </pc:sldChg>
      <pc:sldChg chg="modSp add mod">
        <pc:chgData name="Caitlin Coleman" userId="96f87ca1-0e64-4ae8-8d77-98757b85df0b" providerId="ADAL" clId="{46028CD2-0A2B-4125-A462-2427E24D77D7}" dt="2024-07-25T17:14:19.917" v="16165" actId="20577"/>
        <pc:sldMkLst>
          <pc:docMk/>
          <pc:sldMk cId="3414247371" sldId="306"/>
        </pc:sldMkLst>
        <pc:spChg chg="mod">
          <ac:chgData name="Caitlin Coleman" userId="96f87ca1-0e64-4ae8-8d77-98757b85df0b" providerId="ADAL" clId="{46028CD2-0A2B-4125-A462-2427E24D77D7}" dt="2024-07-25T14:09:19.129" v="14477" actId="20577"/>
          <ac:spMkLst>
            <pc:docMk/>
            <pc:sldMk cId="3414247371" sldId="306"/>
            <ac:spMk id="11266" creationId="{00000000-0000-0000-0000-000000000000}"/>
          </ac:spMkLst>
        </pc:spChg>
        <pc:spChg chg="mod">
          <ac:chgData name="Caitlin Coleman" userId="96f87ca1-0e64-4ae8-8d77-98757b85df0b" providerId="ADAL" clId="{46028CD2-0A2B-4125-A462-2427E24D77D7}" dt="2024-07-25T17:14:19.917" v="16165" actId="20577"/>
          <ac:spMkLst>
            <pc:docMk/>
            <pc:sldMk cId="3414247371" sldId="306"/>
            <ac:spMk id="11267" creationId="{00000000-0000-0000-0000-000000000000}"/>
          </ac:spMkLst>
        </pc:spChg>
      </pc:sldChg>
      <pc:sldChg chg="modSp add mod">
        <pc:chgData name="Caitlin Coleman" userId="96f87ca1-0e64-4ae8-8d77-98757b85df0b" providerId="ADAL" clId="{46028CD2-0A2B-4125-A462-2427E24D77D7}" dt="2024-07-25T16:46:52.814" v="16150" actId="27636"/>
        <pc:sldMkLst>
          <pc:docMk/>
          <pc:sldMk cId="293817927" sldId="307"/>
        </pc:sldMkLst>
        <pc:spChg chg="mod">
          <ac:chgData name="Caitlin Coleman" userId="96f87ca1-0e64-4ae8-8d77-98757b85df0b" providerId="ADAL" clId="{46028CD2-0A2B-4125-A462-2427E24D77D7}" dt="2024-07-25T16:46:43.480" v="16148" actId="20577"/>
          <ac:spMkLst>
            <pc:docMk/>
            <pc:sldMk cId="293817927" sldId="307"/>
            <ac:spMk id="11266" creationId="{00000000-0000-0000-0000-000000000000}"/>
          </ac:spMkLst>
        </pc:spChg>
        <pc:spChg chg="mod">
          <ac:chgData name="Caitlin Coleman" userId="96f87ca1-0e64-4ae8-8d77-98757b85df0b" providerId="ADAL" clId="{46028CD2-0A2B-4125-A462-2427E24D77D7}" dt="2024-07-25T16:46:52.814" v="16150" actId="27636"/>
          <ac:spMkLst>
            <pc:docMk/>
            <pc:sldMk cId="293817927" sldId="307"/>
            <ac:spMk id="1126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Amphibians, including frogs, have two distinct stages in their life cycle: a larval (tadpole) stage and an adult stage.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1522410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4D4D"/>
                </a:solidFill>
                <a:effectLst/>
                <a:latin typeface="Open Sans" panose="020B0606030504020204" pitchFamily="34" charset="0"/>
              </a:rPr>
              <a:t>Figure 8: During the Paleozoic Era, around 541 million years ago, the continent Gondwana formed. Both Gondwana and the continent Laurentia were located near the equator.</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28</a:t>
            </a:fld>
            <a:endParaRPr lang="en-US" dirty="0"/>
          </a:p>
        </p:txBody>
      </p:sp>
    </p:spTree>
    <p:extLst>
      <p:ext uri="{BB962C8B-B14F-4D97-AF65-F5344CB8AC3E}">
        <p14:creationId xmlns:p14="http://schemas.microsoft.com/office/powerpoint/2010/main" val="97603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5442F83C-FD85-4366-6F4E-D4AE17D356D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6" name="Picture 5">
            <a:extLst>
              <a:ext uri="{FF2B5EF4-FFF2-40B4-BE49-F238E27FC236}">
                <a16:creationId xmlns:a16="http://schemas.microsoft.com/office/drawing/2014/main" id="{AAE6C09E-11A7-8411-0CB7-866B8499AE9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6E648E7-4121-D3D9-E7F0-C92BDB52922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61F1528-591F-8DCC-5E77-5DA678D3552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74768" y="1658652"/>
            <a:ext cx="8437595" cy="1481456"/>
          </a:xfrm>
          <a:prstGeom prst="rect">
            <a:avLst/>
          </a:prstGeom>
        </p:spPr>
      </p:pic>
      <p:pic>
        <p:nvPicPr>
          <p:cNvPr id="11" name="Picture 10">
            <a:extLst>
              <a:ext uri="{FF2B5EF4-FFF2-40B4-BE49-F238E27FC236}">
                <a16:creationId xmlns:a16="http://schemas.microsoft.com/office/drawing/2014/main" id="{D40D1570-057F-206B-8EA3-43AE8491A184}"/>
              </a:ext>
            </a:extLst>
          </p:cNvPr>
          <p:cNvPicPr>
            <a:picLocks noChangeAspect="1"/>
          </p:cNvPicPr>
          <p:nvPr userDrawn="1"/>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24E1078-243F-BC94-9C75-715E3749894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DFD7EBE-F4B2-ECBD-749A-F16A9EBFD7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42123A99-EBA2-45D6-610A-6621AFE2400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004D33F-3EB1-011E-BDA9-29A2F9685AC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8CE2A17-7A2C-2688-03C7-C01A283085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6BF32F0-D52A-8128-39DE-93F250497E7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410BBC3-EC23-C0A8-6795-A03D22BEFFB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29.3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Amphibians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of Amphibians</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dirty="0"/>
              <a:t>Early tetrapods that moved onto land had access to new nutrient sources and few predators</a:t>
            </a:r>
          </a:p>
          <a:p>
            <a:r>
              <a:rPr lang="en-US" dirty="0"/>
              <a:t>Led to widespread distribution of tetrapods during early Carboniferous Period ("age of the amphibians")</a:t>
            </a:r>
            <a:endParaRPr lang="en-US" dirty="0">
              <a:solidFill>
                <a:srgbClr val="0000FF"/>
              </a:solidFill>
            </a:endParaRPr>
          </a:p>
        </p:txBody>
      </p:sp>
    </p:spTree>
    <p:extLst>
      <p:ext uri="{BB962C8B-B14F-4D97-AF65-F5344CB8AC3E}">
        <p14:creationId xmlns:p14="http://schemas.microsoft.com/office/powerpoint/2010/main" val="1792672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457200" y="1280160"/>
            <a:ext cx="8229600" cy="2758440"/>
          </a:xfrm>
        </p:spPr>
        <p:txBody>
          <a:bodyPr/>
          <a:lstStyle/>
          <a:p>
            <a:r>
              <a:rPr lang="en-US" dirty="0"/>
              <a:t>In 2004, three </a:t>
            </a:r>
            <a:r>
              <a:rPr lang="en-US" i="1" dirty="0"/>
              <a:t>Tiktaalik</a:t>
            </a:r>
            <a:r>
              <a:rPr lang="en-US" dirty="0"/>
              <a:t> skeletons were discovered in Ellesmere Island, Nunavut, in northern Canada. </a:t>
            </a:r>
            <a:r>
              <a:rPr lang="en-US" i="1" dirty="0"/>
              <a:t>Tiktaalik</a:t>
            </a:r>
            <a:r>
              <a:rPr lang="en-US" dirty="0"/>
              <a:t> is an Inuktitut word that means "large freshwater fish." The discovery of </a:t>
            </a:r>
            <a:r>
              <a:rPr lang="en-US" i="1" dirty="0"/>
              <a:t>Tiktaalik</a:t>
            </a:r>
            <a:r>
              <a:rPr lang="en-US" dirty="0"/>
              <a:t> was fundamental as it served as the missing link between fish and amphibians.</a:t>
            </a:r>
          </a:p>
        </p:txBody>
      </p:sp>
    </p:spTree>
    <p:extLst>
      <p:ext uri="{BB962C8B-B14F-4D97-AF65-F5344CB8AC3E}">
        <p14:creationId xmlns:p14="http://schemas.microsoft.com/office/powerpoint/2010/main" val="1146028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Modern Amphibians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Comprises 6,770 extant species</a:t>
            </a:r>
          </a:p>
          <a:p>
            <a:r>
              <a:rPr lang="en-US" dirty="0"/>
              <a:t>Inhabit tropical and temperate regions worldwide</a:t>
            </a:r>
          </a:p>
          <a:p>
            <a:r>
              <a:rPr lang="en-US" dirty="0"/>
              <a:t>Classified in subclass Lissamphibia ("smooth amphibian"), which is divided into three clades:</a:t>
            </a:r>
          </a:p>
          <a:p>
            <a:pPr lvl="1"/>
            <a:r>
              <a:rPr lang="en-US" b="1" dirty="0"/>
              <a:t>Urodela</a:t>
            </a:r>
            <a:r>
              <a:rPr lang="en-US" dirty="0"/>
              <a:t> ("tailed"): salamanders</a:t>
            </a:r>
          </a:p>
          <a:p>
            <a:pPr lvl="1"/>
            <a:r>
              <a:rPr lang="en-US" b="1" dirty="0"/>
              <a:t>Anura</a:t>
            </a:r>
            <a:r>
              <a:rPr lang="en-US" dirty="0"/>
              <a:t> ("tailless"): frogs</a:t>
            </a:r>
          </a:p>
          <a:p>
            <a:pPr lvl="1"/>
            <a:r>
              <a:rPr lang="en-US" b="1" dirty="0"/>
              <a:t>Apoda</a:t>
            </a:r>
            <a:r>
              <a:rPr lang="en-US" dirty="0"/>
              <a:t> ("legless ones"): caecilians</a:t>
            </a:r>
          </a:p>
        </p:txBody>
      </p:sp>
    </p:spTree>
    <p:extLst>
      <p:ext uri="{BB962C8B-B14F-4D97-AF65-F5344CB8AC3E}">
        <p14:creationId xmlns:p14="http://schemas.microsoft.com/office/powerpoint/2010/main" val="2291582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Urodela: Salamanders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r>
              <a:rPr lang="en-US" b="1" dirty="0"/>
              <a:t>Salamander</a:t>
            </a:r>
            <a:r>
              <a:rPr lang="en-US" dirty="0"/>
              <a:t>: tailed amphibian that belongs to the clade Urodela (or Caudata)</a:t>
            </a:r>
          </a:p>
          <a:p>
            <a:r>
              <a:rPr lang="en-US" dirty="0"/>
              <a:t>Most similar to ancestral amphibians</a:t>
            </a:r>
          </a:p>
          <a:p>
            <a:r>
              <a:rPr lang="en-US" dirty="0"/>
              <a:t>Include ~620 species, some aquatic, others terrestrial, and some on land only as adults</a:t>
            </a:r>
          </a:p>
          <a:p>
            <a:r>
              <a:rPr lang="en-US" dirty="0"/>
              <a:t>Have generalized tetrapod body plan with four limbs and tail</a:t>
            </a:r>
          </a:p>
          <a:p>
            <a:pPr lvl="1"/>
            <a:r>
              <a:rPr lang="en-US" dirty="0"/>
              <a:t>Placement of legs makes it difficult to lift their bodies off the ground</a:t>
            </a:r>
          </a:p>
          <a:p>
            <a:pPr lvl="1"/>
            <a:r>
              <a:rPr lang="en-US" dirty="0"/>
              <a:t>Move by bending body from side to side (lateral undulation) in fishlike manner while "walking" their arms and legs fore and aft</a:t>
            </a:r>
          </a:p>
          <a:p>
            <a:pPr lvl="1"/>
            <a:r>
              <a:rPr lang="en-US" dirty="0"/>
              <a:t>Gait similar to that used by early tetrapods</a:t>
            </a:r>
          </a:p>
        </p:txBody>
      </p:sp>
    </p:spTree>
    <p:extLst>
      <p:ext uri="{BB962C8B-B14F-4D97-AF65-F5344CB8AC3E}">
        <p14:creationId xmlns:p14="http://schemas.microsoft.com/office/powerpoint/2010/main" val="3021082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Urodela: Salamanders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pPr marL="0" indent="0">
              <a:buNone/>
            </a:pPr>
            <a:r>
              <a:rPr lang="en-US" dirty="0"/>
              <a:t>Respiration varies and can involve combination of lungs, gills, skin, and/or membranes of mouth and throat</a:t>
            </a:r>
          </a:p>
          <a:p>
            <a:r>
              <a:rPr lang="en-US" dirty="0"/>
              <a:t>Some entirely lungless and rely on either gills or skin for gas exchange</a:t>
            </a:r>
          </a:p>
          <a:p>
            <a:r>
              <a:rPr lang="en-US" dirty="0"/>
              <a:t>Lungs (if present) vary from small and smooth (salamanders that live in cold water) to large and highly folded (salamanders that live in warm water with low oxygen levels)</a:t>
            </a:r>
          </a:p>
          <a:p>
            <a:r>
              <a:rPr lang="en-US" dirty="0"/>
              <a:t>Some have both gills and lungs</a:t>
            </a:r>
          </a:p>
          <a:p>
            <a:r>
              <a:rPr lang="en-US" dirty="0"/>
              <a:t>Example: Giant Japanese salamander</a:t>
            </a:r>
          </a:p>
          <a:p>
            <a:pPr lvl="1"/>
            <a:r>
              <a:rPr lang="en-US" dirty="0"/>
              <a:t>Largest living amphibian</a:t>
            </a:r>
          </a:p>
          <a:p>
            <a:pPr lvl="1"/>
            <a:r>
              <a:rPr lang="en-US" dirty="0"/>
              <a:t>Has single lung but used primarily for buoyancy</a:t>
            </a:r>
          </a:p>
          <a:p>
            <a:pPr lvl="1"/>
            <a:r>
              <a:rPr lang="en-US" dirty="0"/>
              <a:t>Skin has additional folds to enlarge respiratory surface </a:t>
            </a:r>
          </a:p>
        </p:txBody>
      </p:sp>
    </p:spTree>
    <p:extLst>
      <p:ext uri="{BB962C8B-B14F-4D97-AF65-F5344CB8AC3E}">
        <p14:creationId xmlns:p14="http://schemas.microsoft.com/office/powerpoint/2010/main" val="4288025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005840"/>
          </a:xfrm>
        </p:spPr>
        <p:txBody>
          <a:bodyPr/>
          <a:lstStyle/>
          <a:p>
            <a:r>
              <a:rPr lang="en-US" dirty="0"/>
              <a:t>Why does the giant Japanese salamander, the largest living amphibian, have folds in its skin?</a:t>
            </a:r>
          </a:p>
        </p:txBody>
      </p:sp>
    </p:spTree>
    <p:extLst>
      <p:ext uri="{BB962C8B-B14F-4D97-AF65-F5344CB8AC3E}">
        <p14:creationId xmlns:p14="http://schemas.microsoft.com/office/powerpoint/2010/main" val="1933572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Urodela: Salamanders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80158"/>
            <a:ext cx="8229600" cy="4572001"/>
          </a:xfrm>
          <a:prstGeom prst="rect">
            <a:avLst/>
          </a:prstGeom>
        </p:spPr>
        <p:txBody>
          <a:bodyPr>
            <a:normAutofit/>
          </a:bodyPr>
          <a:lstStyle/>
          <a:p>
            <a:r>
              <a:rPr lang="en-US" dirty="0"/>
              <a:t>Reproduce by internal fertilization of eggs</a:t>
            </a:r>
          </a:p>
          <a:p>
            <a:r>
              <a:rPr lang="en-US" dirty="0"/>
              <a:t>Mating involves elaborate and prolonged courtship</a:t>
            </a:r>
          </a:p>
          <a:p>
            <a:pPr lvl="1"/>
            <a:r>
              <a:rPr lang="en-US" dirty="0"/>
              <a:t>Ends in deposition of sperm by males in packet called spermatophore, which is subsequently picked up by female</a:t>
            </a:r>
          </a:p>
          <a:p>
            <a:r>
              <a:rPr lang="en-US" dirty="0"/>
              <a:t>All (except fire salamander) are oviparous (produce young through eggs that hatch after they have been laid outside parent)</a:t>
            </a:r>
          </a:p>
        </p:txBody>
      </p:sp>
    </p:spTree>
    <p:extLst>
      <p:ext uri="{BB962C8B-B14F-4D97-AF65-F5344CB8AC3E}">
        <p14:creationId xmlns:p14="http://schemas.microsoft.com/office/powerpoint/2010/main" val="3437405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Urodela: Salamanders</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xfrm>
            <a:off x="457200" y="1280159"/>
            <a:ext cx="8229600" cy="2506643"/>
          </a:xfrm>
          <a:prstGeom prst="rect">
            <a:avLst/>
          </a:prstGeom>
        </p:spPr>
        <p:txBody>
          <a:bodyPr>
            <a:normAutofit fontScale="77500" lnSpcReduction="20000"/>
          </a:bodyPr>
          <a:lstStyle/>
          <a:p>
            <a:r>
              <a:rPr lang="en-US" dirty="0"/>
              <a:t>Aquatic salamanders lay eggs in water, which develop into legless larvae called efts</a:t>
            </a:r>
          </a:p>
          <a:p>
            <a:r>
              <a:rPr lang="en-US" dirty="0"/>
              <a:t>Terrestrial salamanders lay eggs in damp nests, where eggs are guarded by mother</a:t>
            </a:r>
          </a:p>
          <a:p>
            <a:pPr lvl="1"/>
            <a:r>
              <a:rPr lang="en-US" dirty="0"/>
              <a:t>Embryos go through larval stage and complete metamorphosis before hatching into tiny adult forms</a:t>
            </a:r>
          </a:p>
          <a:p>
            <a:r>
              <a:rPr lang="en-US" dirty="0"/>
              <a:t>One aquatic salamander (Mexican </a:t>
            </a:r>
            <a:r>
              <a:rPr lang="en-US" i="1" dirty="0"/>
              <a:t>axolotl</a:t>
            </a:r>
            <a:r>
              <a:rPr lang="en-US" dirty="0"/>
              <a:t>) never leaves larval stage and becomes sexually mature without metamorphosis</a:t>
            </a:r>
            <a:endParaRPr lang="en-US" dirty="0">
              <a:solidFill>
                <a:srgbClr val="0000FF"/>
              </a:solidFill>
            </a:endParaRPr>
          </a:p>
        </p:txBody>
      </p:sp>
      <p:sp>
        <p:nvSpPr>
          <p:cNvPr id="4" name="Caption 1">
            <a:extLst>
              <a:ext uri="{FF2B5EF4-FFF2-40B4-BE49-F238E27FC236}">
                <a16:creationId xmlns:a16="http://schemas.microsoft.com/office/drawing/2014/main" id="{1588B37C-BA07-1246-5765-3C389A249106}"/>
              </a:ext>
              <a:ext uri="{C183D7F6-B498-43B3-948B-1728B52AA6E4}">
                <adec:decorative xmlns:adec="http://schemas.microsoft.com/office/drawing/2017/decorative" val="0"/>
              </a:ext>
            </a:extLst>
          </p:cNvPr>
          <p:cNvSpPr txBox="1"/>
          <p:nvPr/>
        </p:nvSpPr>
        <p:spPr>
          <a:xfrm>
            <a:off x="228600" y="4170563"/>
            <a:ext cx="3081842" cy="1815882"/>
          </a:xfrm>
          <a:prstGeom prst="rect">
            <a:avLst/>
          </a:prstGeom>
          <a:noFill/>
        </p:spPr>
        <p:txBody>
          <a:bodyPr wrap="square" rtlCol="0">
            <a:spAutoFit/>
          </a:bodyPr>
          <a:lstStyle/>
          <a:p>
            <a:r>
              <a:rPr lang="en-US" sz="1400" b="1" dirty="0"/>
              <a:t>29.3 Figure 3: </a:t>
            </a:r>
            <a:r>
              <a:rPr lang="en-US" sz="1400" dirty="0"/>
              <a:t>(a) </a:t>
            </a:r>
            <a:r>
              <a:rPr lang="en-US" sz="1400" i="1" dirty="0"/>
              <a:t>Salamandra salamandra</a:t>
            </a:r>
            <a:r>
              <a:rPr lang="en-US" sz="1400" dirty="0"/>
              <a:t>, the fire salamander, is a terrestrial species with fully formed limbs for crawling over the ground, and (b) </a:t>
            </a:r>
            <a:r>
              <a:rPr lang="en-US" sz="1400" i="1" dirty="0"/>
              <a:t>Ambystoma mexicanum</a:t>
            </a:r>
            <a:r>
              <a:rPr lang="en-US" sz="1400" dirty="0"/>
              <a:t>, the axolotl, is an aquatic species that generally remains in the larval stage, with gills and shortened limbs, for its entire life.</a:t>
            </a:r>
          </a:p>
        </p:txBody>
      </p:sp>
      <p:pic>
        <p:nvPicPr>
          <p:cNvPr id="2" name="Content Placeholder 6" descr="Two images: (a) shows a fire salamander; (b) shows an axolotl.">
            <a:extLst>
              <a:ext uri="{FF2B5EF4-FFF2-40B4-BE49-F238E27FC236}">
                <a16:creationId xmlns:a16="http://schemas.microsoft.com/office/drawing/2014/main" id="{503D3FEF-97E0-19F7-2EEC-A7EB4A830D3D}"/>
              </a:ext>
            </a:extLst>
          </p:cNvPr>
          <p:cNvPicPr>
            <a:picLocks noChangeAspect="1"/>
          </p:cNvPicPr>
          <p:nvPr/>
        </p:nvPicPr>
        <p:blipFill>
          <a:blip r:embed="rId2"/>
          <a:srcRect t="8032" b="7149"/>
          <a:stretch/>
        </p:blipFill>
        <p:spPr>
          <a:xfrm>
            <a:off x="3200399" y="3800199"/>
            <a:ext cx="5902863" cy="2186245"/>
          </a:xfrm>
          <a:prstGeom prst="rect">
            <a:avLst/>
          </a:prstGeom>
        </p:spPr>
      </p:pic>
      <p:sp>
        <p:nvSpPr>
          <p:cNvPr id="5" name="Photo Credit 1">
            <a:extLst>
              <a:ext uri="{FF2B5EF4-FFF2-40B4-BE49-F238E27FC236}">
                <a16:creationId xmlns:a16="http://schemas.microsoft.com/office/drawing/2014/main" id="{6EBD2B18-C967-5705-1147-CDF488306720}"/>
              </a:ext>
            </a:extLst>
          </p:cNvPr>
          <p:cNvSpPr txBox="1"/>
          <p:nvPr/>
        </p:nvSpPr>
        <p:spPr>
          <a:xfrm>
            <a:off x="2286000" y="6105490"/>
            <a:ext cx="4572000" cy="338554"/>
          </a:xfrm>
          <a:prstGeom prst="rect">
            <a:avLst/>
          </a:prstGeom>
          <a:noFill/>
        </p:spPr>
        <p:txBody>
          <a:bodyPr wrap="square">
            <a:spAutoFit/>
          </a:bodyPr>
          <a:lstStyle/>
          <a:p>
            <a:pPr algn="ctr"/>
            <a:r>
              <a:rPr lang="en-US" sz="800" dirty="0"/>
              <a:t>Ragnar1904 on Wikimedia Commons. "</a:t>
            </a:r>
            <a:r>
              <a:rPr lang="en-US" sz="800" i="1" dirty="0"/>
              <a:t>Salamandra salamandra</a:t>
            </a:r>
            <a:r>
              <a:rPr lang="en-US" sz="800" dirty="0"/>
              <a:t>."</a:t>
            </a:r>
          </a:p>
          <a:p>
            <a:pPr algn="ctr"/>
            <a:r>
              <a:rPr lang="en-US" sz="800" dirty="0"/>
              <a:t>salamander724 on Wikimedia Commons. "Axolotl."</a:t>
            </a:r>
          </a:p>
        </p:txBody>
      </p:sp>
    </p:spTree>
    <p:extLst>
      <p:ext uri="{BB962C8B-B14F-4D97-AF65-F5344CB8AC3E}">
        <p14:creationId xmlns:p14="http://schemas.microsoft.com/office/powerpoint/2010/main" val="1801270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Anura: Frogs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b="1" dirty="0"/>
              <a:t>Frog</a:t>
            </a:r>
            <a:r>
              <a:rPr lang="en-US" dirty="0"/>
              <a:t>: tailless amphibian that belongs to the clade Anura or Salientia ("jumpers")</a:t>
            </a:r>
          </a:p>
          <a:p>
            <a:r>
              <a:rPr lang="en-US" dirty="0"/>
              <a:t>Most diverse group of vertebrates</a:t>
            </a:r>
          </a:p>
          <a:p>
            <a:r>
              <a:rPr lang="en-US" dirty="0"/>
              <a:t>Approximately 5,965 species</a:t>
            </a:r>
          </a:p>
          <a:p>
            <a:r>
              <a:rPr lang="en-US" dirty="0"/>
              <a:t>Found worldwide with the exception of Antarctica</a:t>
            </a:r>
          </a:p>
          <a:p>
            <a:r>
              <a:rPr lang="en-US" dirty="0"/>
              <a:t>Range from 7 mm (minute New Guinea frog) to 32 cm (huge goliath frog of tropical Africa)</a:t>
            </a:r>
          </a:p>
        </p:txBody>
      </p:sp>
    </p:spTree>
    <p:extLst>
      <p:ext uri="{BB962C8B-B14F-4D97-AF65-F5344CB8AC3E}">
        <p14:creationId xmlns:p14="http://schemas.microsoft.com/office/powerpoint/2010/main" val="196681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Anura: Frogs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933128"/>
          </a:xfrm>
          <a:prstGeom prst="rect">
            <a:avLst/>
          </a:prstGeom>
        </p:spPr>
        <p:txBody>
          <a:bodyPr>
            <a:normAutofit fontScale="62500" lnSpcReduction="20000"/>
          </a:bodyPr>
          <a:lstStyle/>
          <a:p>
            <a:r>
              <a:rPr lang="en-US" dirty="0"/>
              <a:t>Have specialized body plan for movement</a:t>
            </a:r>
          </a:p>
          <a:p>
            <a:pPr lvl="1"/>
            <a:r>
              <a:rPr lang="en-US" dirty="0"/>
              <a:t>Use hindlimbs and arrow-like endoskeleton to jump to capture prey on land</a:t>
            </a:r>
          </a:p>
          <a:p>
            <a:pPr lvl="1"/>
            <a:r>
              <a:rPr lang="en-US" dirty="0"/>
              <a:t>Tree frogs have hands adapted for grasping branches while climbing</a:t>
            </a:r>
          </a:p>
          <a:p>
            <a:pPr lvl="1"/>
            <a:r>
              <a:rPr lang="en-US" dirty="0"/>
              <a:t>In tropical areas, "flying frogs" glide from perch to perch on extended webs of feet</a:t>
            </a:r>
          </a:p>
          <a:p>
            <a:r>
              <a:rPr lang="en-US" dirty="0"/>
              <a:t>Modifications that allow for avoidance of predators</a:t>
            </a:r>
          </a:p>
          <a:p>
            <a:pPr lvl="1"/>
            <a:r>
              <a:rPr lang="en-US" dirty="0"/>
              <a:t>Skin acting as camouflage</a:t>
            </a:r>
          </a:p>
          <a:p>
            <a:pPr lvl="1"/>
            <a:r>
              <a:rPr lang="en-US" dirty="0"/>
              <a:t>Many frogs and salamanders release defensive chemicals from glands in skin that are poisonous to predators</a:t>
            </a:r>
          </a:p>
          <a:p>
            <a:pPr lvl="2"/>
            <a:r>
              <a:rPr lang="en-US" sz="2900" dirty="0"/>
              <a:t>Frogs with more toxic skins have bright warning (aposematic) coloration</a:t>
            </a:r>
          </a:p>
        </p:txBody>
      </p:sp>
      <p:sp>
        <p:nvSpPr>
          <p:cNvPr id="4" name="Caption 1">
            <a:extLst>
              <a:ext uri="{FF2B5EF4-FFF2-40B4-BE49-F238E27FC236}">
                <a16:creationId xmlns:a16="http://schemas.microsoft.com/office/drawing/2014/main" id="{A907F8BB-AE33-28FE-6D38-7D66AE7B75E0}"/>
              </a:ext>
              <a:ext uri="{C183D7F6-B498-43B3-948B-1728B52AA6E4}">
                <adec:decorative xmlns:adec="http://schemas.microsoft.com/office/drawing/2017/decorative" val="0"/>
              </a:ext>
            </a:extLst>
          </p:cNvPr>
          <p:cNvSpPr txBox="1"/>
          <p:nvPr/>
        </p:nvSpPr>
        <p:spPr>
          <a:xfrm>
            <a:off x="1235861" y="5071775"/>
            <a:ext cx="3329608" cy="738664"/>
          </a:xfrm>
          <a:prstGeom prst="rect">
            <a:avLst/>
          </a:prstGeom>
          <a:noFill/>
        </p:spPr>
        <p:txBody>
          <a:bodyPr wrap="square" rtlCol="0">
            <a:spAutoFit/>
          </a:bodyPr>
          <a:lstStyle/>
          <a:p>
            <a:r>
              <a:rPr lang="en-US" sz="1400" b="1" dirty="0"/>
              <a:t>29.3 Figure 4: </a:t>
            </a:r>
            <a:r>
              <a:rPr lang="en-US" sz="1400" dirty="0"/>
              <a:t>The Australian green tree frog is a nocturnal predator that lives in the canopies of trees near a water source.</a:t>
            </a:r>
          </a:p>
        </p:txBody>
      </p:sp>
      <p:sp>
        <p:nvSpPr>
          <p:cNvPr id="5" name="Photo Credit 1">
            <a:extLst>
              <a:ext uri="{FF2B5EF4-FFF2-40B4-BE49-F238E27FC236}">
                <a16:creationId xmlns:a16="http://schemas.microsoft.com/office/drawing/2014/main" id="{D9F178B1-F826-7584-B930-53FD466FE9ED}"/>
              </a:ext>
            </a:extLst>
          </p:cNvPr>
          <p:cNvSpPr txBox="1"/>
          <p:nvPr/>
        </p:nvSpPr>
        <p:spPr>
          <a:xfrm>
            <a:off x="762000" y="5810439"/>
            <a:ext cx="4572000" cy="215444"/>
          </a:xfrm>
          <a:prstGeom prst="rect">
            <a:avLst/>
          </a:prstGeom>
          <a:noFill/>
        </p:spPr>
        <p:txBody>
          <a:bodyPr wrap="square">
            <a:spAutoFit/>
          </a:bodyPr>
          <a:lstStyle/>
          <a:p>
            <a:pPr algn="ctr"/>
            <a:r>
              <a:rPr lang="en-US" sz="800" dirty="0"/>
              <a:t>LiquidGhoul on Wikimedia Commons. "Green tree frog."</a:t>
            </a:r>
          </a:p>
        </p:txBody>
      </p:sp>
      <p:pic>
        <p:nvPicPr>
          <p:cNvPr id="2" name="Content Placeholder 5" descr="A photograph of a green tree frog sitting on a branch">
            <a:extLst>
              <a:ext uri="{FF2B5EF4-FFF2-40B4-BE49-F238E27FC236}">
                <a16:creationId xmlns:a16="http://schemas.microsoft.com/office/drawing/2014/main" id="{750B8DA2-E5EB-7997-747F-E52B537EEE1D}"/>
              </a:ext>
            </a:extLst>
          </p:cNvPr>
          <p:cNvPicPr>
            <a:picLocks noChangeAspect="1"/>
          </p:cNvPicPr>
          <p:nvPr/>
        </p:nvPicPr>
        <p:blipFill>
          <a:blip r:embed="rId2"/>
          <a:srcRect t="7013" b="5986"/>
          <a:stretch/>
        </p:blipFill>
        <p:spPr>
          <a:xfrm>
            <a:off x="4495800" y="3895113"/>
            <a:ext cx="3206178" cy="2097275"/>
          </a:xfrm>
          <a:prstGeom prst="rect">
            <a:avLst/>
          </a:prstGeom>
        </p:spPr>
      </p:pic>
    </p:spTree>
    <p:extLst>
      <p:ext uri="{BB962C8B-B14F-4D97-AF65-F5344CB8AC3E}">
        <p14:creationId xmlns:p14="http://schemas.microsoft.com/office/powerpoint/2010/main" val="901183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2850011"/>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evolutionary history of amphibians.</a:t>
            </a:r>
          </a:p>
          <a:p>
            <a:pPr marL="457200" indent="-457200">
              <a:buFont typeface="Arial" panose="020B0604020202020204" pitchFamily="34" charset="0"/>
              <a:buChar char="•"/>
              <a:tabLst>
                <a:tab pos="457200" algn="l"/>
              </a:tabLst>
            </a:pPr>
            <a:r>
              <a:rPr lang="en-US" b="1" dirty="0"/>
              <a:t>Describe</a:t>
            </a:r>
            <a:r>
              <a:rPr lang="en-US" dirty="0"/>
              <a:t> the important difference between the life cycle of amphibians and the life cycles of other vertebrates.</a:t>
            </a:r>
          </a:p>
          <a:p>
            <a:pPr marL="457200" indent="-457200">
              <a:buFont typeface="Arial" panose="020B0604020202020204" pitchFamily="34" charset="0"/>
              <a:buChar char="•"/>
              <a:tabLst>
                <a:tab pos="457200" algn="l"/>
              </a:tabLst>
            </a:pPr>
            <a:r>
              <a:rPr lang="en-US" b="1" dirty="0"/>
              <a:t>Distinguish</a:t>
            </a:r>
            <a:r>
              <a:rPr lang="en-US" dirty="0"/>
              <a:t> between the characteristics of Urodela, Anura, and Apoda.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005841"/>
          </a:xfrm>
        </p:spPr>
        <p:txBody>
          <a:bodyPr/>
          <a:lstStyle/>
          <a:p>
            <a:r>
              <a:rPr lang="en-US" dirty="0"/>
              <a:t>Why do you think frogs with toxic skin secretions display bright warning coloration?</a:t>
            </a:r>
          </a:p>
        </p:txBody>
      </p:sp>
    </p:spTree>
    <p:extLst>
      <p:ext uri="{BB962C8B-B14F-4D97-AF65-F5344CB8AC3E}">
        <p14:creationId xmlns:p14="http://schemas.microsoft.com/office/powerpoint/2010/main" val="3029162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Anura: Frogs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dirty="0"/>
              <a:t>Eggs fertilized externally</a:t>
            </a:r>
          </a:p>
          <a:p>
            <a:r>
              <a:rPr lang="en-US" dirty="0"/>
              <a:t>Lay eggs in moist environments</a:t>
            </a:r>
          </a:p>
          <a:p>
            <a:r>
              <a:rPr lang="en-US" dirty="0"/>
              <a:t>Eggs protected by thick jelly layer but would still dehydrate quickly in dry environment</a:t>
            </a:r>
          </a:p>
          <a:p>
            <a:r>
              <a:rPr lang="en-US" dirty="0"/>
              <a:t>Great diversity of parental behaviors:</a:t>
            </a:r>
          </a:p>
          <a:p>
            <a:pPr lvl="1"/>
            <a:r>
              <a:rPr lang="en-US" dirty="0"/>
              <a:t>Some lay many eggs and exhibit little parental care</a:t>
            </a:r>
          </a:p>
          <a:p>
            <a:pPr lvl="1"/>
            <a:r>
              <a:rPr lang="en-US" dirty="0"/>
              <a:t>Some carry eggs and tadpoles on hind legs or embedded in backs</a:t>
            </a:r>
          </a:p>
          <a:p>
            <a:pPr lvl="2"/>
            <a:r>
              <a:rPr lang="en-US" dirty="0"/>
              <a:t>Examples: </a:t>
            </a:r>
          </a:p>
          <a:p>
            <a:pPr lvl="3">
              <a:buFont typeface="Arial" panose="020B0604020202020204" pitchFamily="34" charset="0"/>
              <a:buChar char="•"/>
            </a:pPr>
            <a:r>
              <a:rPr lang="en-US" sz="2200" dirty="0"/>
              <a:t>Males of Darwin's frogs carry tadpoles in vocal sac</a:t>
            </a:r>
          </a:p>
          <a:p>
            <a:pPr lvl="3">
              <a:buFont typeface="Arial" panose="020B0604020202020204" pitchFamily="34" charset="0"/>
              <a:buChar char="•"/>
            </a:pPr>
            <a:r>
              <a:rPr lang="en-US" sz="2200" dirty="0"/>
              <a:t>Many tree frogs lay eggs off ground in folded leaf located over water so that tadpoles drop into water as they hatch</a:t>
            </a:r>
          </a:p>
        </p:txBody>
      </p:sp>
    </p:spTree>
    <p:extLst>
      <p:ext uri="{BB962C8B-B14F-4D97-AF65-F5344CB8AC3E}">
        <p14:creationId xmlns:p14="http://schemas.microsoft.com/office/powerpoint/2010/main" val="1624087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29.3 Figure 5</a:t>
            </a:r>
          </a:p>
        </p:txBody>
      </p:sp>
      <p:sp>
        <p:nvSpPr>
          <p:cNvPr id="8" name="Photo Credit 1">
            <a:extLst>
              <a:ext uri="{FF2B5EF4-FFF2-40B4-BE49-F238E27FC236}">
                <a16:creationId xmlns:a16="http://schemas.microsoft.com/office/drawing/2014/main" id="{8A0C6DCC-50CE-2F40-2BD2-900F46A2A7BB}"/>
              </a:ext>
            </a:extLst>
          </p:cNvPr>
          <p:cNvSpPr txBox="1"/>
          <p:nvPr/>
        </p:nvSpPr>
        <p:spPr>
          <a:xfrm>
            <a:off x="2286000" y="5845255"/>
            <a:ext cx="4572000" cy="215444"/>
          </a:xfrm>
          <a:prstGeom prst="rect">
            <a:avLst/>
          </a:prstGeom>
          <a:noFill/>
        </p:spPr>
        <p:txBody>
          <a:bodyPr wrap="square">
            <a:spAutoFit/>
          </a:bodyPr>
          <a:lstStyle/>
          <a:p>
            <a:pPr algn="ctr"/>
            <a:r>
              <a:rPr lang="en-US" sz="800" dirty="0"/>
              <a:t>Mariana Ruiz Villarreal on Wikimedia Commons. "Green frog life cycle."</a:t>
            </a:r>
          </a:p>
        </p:txBody>
      </p:sp>
      <p:pic>
        <p:nvPicPr>
          <p:cNvPr id="2" name="Content Placeholder 6" descr="An illustration showing the life cycle of a frog. The life cycle starts with an egg with an indistinguishable form inside. It then shows an egg with a tadpole form inside. Then it shows a tadpole outside of the egg that is growing larger. The tadpole eventually shows hindlegs, then adds forelegs, then eventually loses its tail to resemble an adult frog.">
            <a:extLst>
              <a:ext uri="{FF2B5EF4-FFF2-40B4-BE49-F238E27FC236}">
                <a16:creationId xmlns:a16="http://schemas.microsoft.com/office/drawing/2014/main" id="{39115741-ED62-EF75-77ED-08E9D32CA0D1}"/>
              </a:ext>
            </a:extLst>
          </p:cNvPr>
          <p:cNvPicPr>
            <a:picLocks noGrp="1" noChangeAspect="1"/>
          </p:cNvPicPr>
          <p:nvPr>
            <p:ph idx="1"/>
          </p:nvPr>
        </p:nvPicPr>
        <p:blipFill>
          <a:blip r:embed="rId3"/>
          <a:srcRect t="5347" b="4206"/>
          <a:stretch/>
        </p:blipFill>
        <p:spPr>
          <a:xfrm>
            <a:off x="1511858" y="1047077"/>
            <a:ext cx="6120284" cy="4763846"/>
          </a:xfrm>
        </p:spPr>
      </p:pic>
    </p:spTree>
    <p:extLst>
      <p:ext uri="{BB962C8B-B14F-4D97-AF65-F5344CB8AC3E}">
        <p14:creationId xmlns:p14="http://schemas.microsoft.com/office/powerpoint/2010/main" val="4019852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Anura: Frogs</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945957"/>
          </a:xfrm>
          <a:prstGeom prst="rect">
            <a:avLst/>
          </a:prstGeom>
        </p:spPr>
        <p:txBody>
          <a:bodyPr>
            <a:normAutofit fontScale="85000" lnSpcReduction="20000"/>
          </a:bodyPr>
          <a:lstStyle/>
          <a:p>
            <a:pPr marL="0" indent="0">
              <a:buNone/>
            </a:pPr>
            <a:r>
              <a:rPr lang="en-US" dirty="0"/>
              <a:t>Life cycle consists of two distinct stages: Larval stage followed by metamorphosis to adult stage</a:t>
            </a:r>
          </a:p>
          <a:p>
            <a:r>
              <a:rPr lang="en-US" dirty="0"/>
              <a:t>Exception: Eggs in frogs genus </a:t>
            </a:r>
            <a:r>
              <a:rPr lang="en-US" i="1" dirty="0"/>
              <a:t>Eleutherodactylus</a:t>
            </a:r>
            <a:r>
              <a:rPr lang="en-US" dirty="0"/>
              <a:t> develop into froglets, which are guarded by parent</a:t>
            </a:r>
          </a:p>
          <a:p>
            <a:r>
              <a:rPr lang="en-US" dirty="0"/>
              <a:t>Tadpole often filter-feeding herbivore</a:t>
            </a:r>
          </a:p>
          <a:p>
            <a:pPr lvl="1"/>
            <a:r>
              <a:rPr lang="en-US" b="1" dirty="0"/>
              <a:t>Tadpole</a:t>
            </a:r>
            <a:r>
              <a:rPr lang="en-US" dirty="0"/>
              <a:t>: larval stage of a frog</a:t>
            </a:r>
          </a:p>
          <a:p>
            <a:pPr lvl="1"/>
            <a:r>
              <a:rPr lang="en-US" dirty="0"/>
              <a:t>Have gills, lateral line system, long-finned tails, and lack limbs</a:t>
            </a:r>
          </a:p>
        </p:txBody>
      </p:sp>
      <p:sp>
        <p:nvSpPr>
          <p:cNvPr id="5" name="Caption 1">
            <a:extLst>
              <a:ext uri="{FF2B5EF4-FFF2-40B4-BE49-F238E27FC236}">
                <a16:creationId xmlns:a16="http://schemas.microsoft.com/office/drawing/2014/main" id="{3EA8FFEB-1040-D525-EBCD-9C39B904B558}"/>
              </a:ext>
              <a:ext uri="{C183D7F6-B498-43B3-948B-1728B52AA6E4}">
                <adec:decorative xmlns:adec="http://schemas.microsoft.com/office/drawing/2017/decorative" val="0"/>
              </a:ext>
            </a:extLst>
          </p:cNvPr>
          <p:cNvSpPr txBox="1"/>
          <p:nvPr/>
        </p:nvSpPr>
        <p:spPr>
          <a:xfrm>
            <a:off x="1884903" y="4898053"/>
            <a:ext cx="2904167" cy="954107"/>
          </a:xfrm>
          <a:prstGeom prst="rect">
            <a:avLst/>
          </a:prstGeom>
          <a:noFill/>
        </p:spPr>
        <p:txBody>
          <a:bodyPr wrap="square" rtlCol="0">
            <a:spAutoFit/>
          </a:bodyPr>
          <a:lstStyle/>
          <a:p>
            <a:r>
              <a:rPr lang="en-US" sz="1400" b="1" dirty="0"/>
              <a:t>29.3 Figure 6: </a:t>
            </a:r>
            <a:r>
              <a:rPr lang="en-US" sz="1400" dirty="0"/>
              <a:t>A juvenile frog metamorphoses into a frog. Here, the frog has started to develop limbs, but its tadpole tail is still evident.</a:t>
            </a:r>
          </a:p>
        </p:txBody>
      </p:sp>
      <p:sp>
        <p:nvSpPr>
          <p:cNvPr id="6" name="Photo Credit 1">
            <a:extLst>
              <a:ext uri="{FF2B5EF4-FFF2-40B4-BE49-F238E27FC236}">
                <a16:creationId xmlns:a16="http://schemas.microsoft.com/office/drawing/2014/main" id="{BF453D7D-EBEF-5922-6865-C792D74FAB62}"/>
              </a:ext>
            </a:extLst>
          </p:cNvPr>
          <p:cNvSpPr txBox="1"/>
          <p:nvPr/>
        </p:nvSpPr>
        <p:spPr>
          <a:xfrm>
            <a:off x="1196043" y="5852160"/>
            <a:ext cx="4572000" cy="215444"/>
          </a:xfrm>
          <a:prstGeom prst="rect">
            <a:avLst/>
          </a:prstGeom>
          <a:noFill/>
        </p:spPr>
        <p:txBody>
          <a:bodyPr wrap="square">
            <a:spAutoFit/>
          </a:bodyPr>
          <a:lstStyle/>
          <a:p>
            <a:pPr algn="ctr"/>
            <a:r>
              <a:rPr lang="en-US" sz="800" dirty="0"/>
              <a:t>Viridiflavus on Wikimedia Commons. "Juvenile frog."</a:t>
            </a:r>
          </a:p>
        </p:txBody>
      </p:sp>
      <p:pic>
        <p:nvPicPr>
          <p:cNvPr id="2" name="Content Placeholder 5" descr="A photograph shows a frog that has all four limbs but still has a tail.">
            <a:extLst>
              <a:ext uri="{FF2B5EF4-FFF2-40B4-BE49-F238E27FC236}">
                <a16:creationId xmlns:a16="http://schemas.microsoft.com/office/drawing/2014/main" id="{EFBE6B25-CFB6-EC77-7DEC-03FCFA95F7BC}"/>
              </a:ext>
            </a:extLst>
          </p:cNvPr>
          <p:cNvPicPr>
            <a:picLocks noChangeAspect="1"/>
          </p:cNvPicPr>
          <p:nvPr/>
        </p:nvPicPr>
        <p:blipFill>
          <a:blip r:embed="rId2"/>
          <a:srcRect t="7013" b="5986"/>
          <a:stretch/>
        </p:blipFill>
        <p:spPr>
          <a:xfrm>
            <a:off x="4789070" y="3673933"/>
            <a:ext cx="3074206" cy="2285949"/>
          </a:xfrm>
          <a:prstGeom prst="rect">
            <a:avLst/>
          </a:prstGeom>
        </p:spPr>
      </p:pic>
    </p:spTree>
    <p:extLst>
      <p:ext uri="{BB962C8B-B14F-4D97-AF65-F5344CB8AC3E}">
        <p14:creationId xmlns:p14="http://schemas.microsoft.com/office/powerpoint/2010/main" val="1769587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Anura: Frogs</a:t>
            </a:r>
            <a:r>
              <a:rPr lang="en-US" sz="1400" baseline="-25000" dirty="0"/>
              <a:t>5</a:t>
            </a:r>
            <a:endParaRPr lang="en-US" sz="3200" baseline="-25000" dirty="0">
              <a:solidFill>
                <a:schemeClr val="accent1"/>
              </a:solidFill>
            </a:endParaRPr>
          </a:p>
        </p:txBody>
      </p:sp>
      <p:sp>
        <p:nvSpPr>
          <p:cNvPr id="11267" name="Rectangle 3"/>
          <p:cNvSpPr>
            <a:spLocks noGrp="1"/>
          </p:cNvSpPr>
          <p:nvPr>
            <p:ph idx="1"/>
          </p:nvPr>
        </p:nvSpPr>
        <p:spPr>
          <a:xfrm>
            <a:off x="13398" y="1295400"/>
            <a:ext cx="8673402" cy="4572000"/>
          </a:xfrm>
          <a:prstGeom prst="rect">
            <a:avLst/>
          </a:prstGeom>
        </p:spPr>
        <p:txBody>
          <a:bodyPr>
            <a:normAutofit lnSpcReduction="10000"/>
          </a:bodyPr>
          <a:lstStyle/>
          <a:p>
            <a:pPr marL="457200" lvl="1" indent="0">
              <a:buNone/>
            </a:pPr>
            <a:r>
              <a:rPr lang="en-US" dirty="0"/>
              <a:t>Undergo metamorphosis into adult form</a:t>
            </a:r>
          </a:p>
          <a:p>
            <a:pPr lvl="1"/>
            <a:r>
              <a:rPr lang="en-US" dirty="0"/>
              <a:t>Gills, tail, and lateral line system disappear, and four limbs develop</a:t>
            </a:r>
          </a:p>
          <a:p>
            <a:pPr lvl="1"/>
            <a:r>
              <a:rPr lang="en-US" dirty="0"/>
              <a:t>Jaws become larger and suited for carnivorous feeding</a:t>
            </a:r>
          </a:p>
          <a:p>
            <a:pPr lvl="1"/>
            <a:r>
              <a:rPr lang="en-US" dirty="0"/>
              <a:t>Digestive system transforms into short gut of a predator</a:t>
            </a:r>
          </a:p>
          <a:p>
            <a:pPr lvl="1"/>
            <a:r>
              <a:rPr lang="en-US" dirty="0"/>
              <a:t>Develop eardrums and air-breathing lungs</a:t>
            </a:r>
          </a:p>
          <a:p>
            <a:pPr lvl="1"/>
            <a:r>
              <a:rPr lang="en-US" dirty="0"/>
              <a:t>Changes allow larvae to move onto land in adult stage</a:t>
            </a:r>
            <a:endParaRPr lang="en-US" dirty="0">
              <a:solidFill>
                <a:srgbClr val="0000FF"/>
              </a:solidFill>
            </a:endParaRPr>
          </a:p>
        </p:txBody>
      </p:sp>
    </p:spTree>
    <p:extLst>
      <p:ext uri="{BB962C8B-B14F-4D97-AF65-F5344CB8AC3E}">
        <p14:creationId xmlns:p14="http://schemas.microsoft.com/office/powerpoint/2010/main" val="725751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Apoda: Caecilians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1"/>
            <a:ext cx="3995362" cy="4663439"/>
          </a:xfrm>
          <a:prstGeom prst="rect">
            <a:avLst/>
          </a:prstGeom>
        </p:spPr>
        <p:txBody>
          <a:bodyPr>
            <a:normAutofit fontScale="85000" lnSpcReduction="10000"/>
          </a:bodyPr>
          <a:lstStyle/>
          <a:p>
            <a:r>
              <a:rPr lang="en-US" b="1" dirty="0"/>
              <a:t>Caecilian</a:t>
            </a:r>
            <a:r>
              <a:rPr lang="en-US" dirty="0"/>
              <a:t>: legless amphibian that belongs to the clade Apoda </a:t>
            </a:r>
          </a:p>
          <a:p>
            <a:r>
              <a:rPr lang="en-US" dirty="0"/>
              <a:t>Approximately 185 species</a:t>
            </a:r>
          </a:p>
          <a:p>
            <a:r>
              <a:rPr lang="en-US" dirty="0"/>
              <a:t>No limbs but evolved from legged vertebrate ancestor</a:t>
            </a:r>
          </a:p>
          <a:p>
            <a:pPr lvl="1"/>
            <a:r>
              <a:rPr lang="en-US" dirty="0"/>
              <a:t>Makes them resemble earthworms because of folds of skin that look like segments of an earthworm</a:t>
            </a:r>
          </a:p>
        </p:txBody>
      </p:sp>
      <p:pic>
        <p:nvPicPr>
          <p:cNvPr id="2" name="Content Placeholder 5" descr="A photograph shows an I. kodaguensis, which resembles a snake or a worm.">
            <a:extLst>
              <a:ext uri="{FF2B5EF4-FFF2-40B4-BE49-F238E27FC236}">
                <a16:creationId xmlns:a16="http://schemas.microsoft.com/office/drawing/2014/main" id="{8AE651C0-FF68-277B-1982-531008D84587}"/>
              </a:ext>
            </a:extLst>
          </p:cNvPr>
          <p:cNvPicPr>
            <a:picLocks noChangeAspect="1"/>
          </p:cNvPicPr>
          <p:nvPr/>
        </p:nvPicPr>
        <p:blipFill>
          <a:blip r:embed="rId2"/>
          <a:srcRect t="7013" b="5986"/>
          <a:stretch/>
        </p:blipFill>
        <p:spPr>
          <a:xfrm>
            <a:off x="4642911" y="1299414"/>
            <a:ext cx="4147760" cy="2725492"/>
          </a:xfrm>
          <a:prstGeom prst="rect">
            <a:avLst/>
          </a:prstGeom>
        </p:spPr>
      </p:pic>
      <p:sp>
        <p:nvSpPr>
          <p:cNvPr id="4" name="Caption 1">
            <a:extLst>
              <a:ext uri="{FF2B5EF4-FFF2-40B4-BE49-F238E27FC236}">
                <a16:creationId xmlns:a16="http://schemas.microsoft.com/office/drawing/2014/main" id="{DD9EA49D-4CD3-DBE1-23CC-04789341DB30}"/>
              </a:ext>
              <a:ext uri="{C183D7F6-B498-43B3-948B-1728B52AA6E4}">
                <adec:decorative xmlns:adec="http://schemas.microsoft.com/office/drawing/2017/decorative" val="0"/>
              </a:ext>
            </a:extLst>
          </p:cNvPr>
          <p:cNvSpPr txBox="1"/>
          <p:nvPr/>
        </p:nvSpPr>
        <p:spPr>
          <a:xfrm>
            <a:off x="4540180" y="4024906"/>
            <a:ext cx="4358308" cy="523220"/>
          </a:xfrm>
          <a:prstGeom prst="rect">
            <a:avLst/>
          </a:prstGeom>
          <a:noFill/>
        </p:spPr>
        <p:txBody>
          <a:bodyPr wrap="square" rtlCol="0">
            <a:spAutoFit/>
          </a:bodyPr>
          <a:lstStyle/>
          <a:p>
            <a:pPr algn="ctr"/>
            <a:r>
              <a:rPr lang="en-US" sz="1400" b="1" dirty="0"/>
              <a:t>29.3 Figure 7: </a:t>
            </a:r>
            <a:r>
              <a:rPr lang="en-US" sz="1400" i="1" dirty="0"/>
              <a:t>Ichthyophis kodaguensis</a:t>
            </a:r>
            <a:r>
              <a:rPr lang="en-US" sz="1400" dirty="0"/>
              <a:t>, like all caecilians, is limbless and resembles a snake or earthworm.</a:t>
            </a:r>
          </a:p>
        </p:txBody>
      </p:sp>
      <p:sp>
        <p:nvSpPr>
          <p:cNvPr id="5" name="Photo Credit 1">
            <a:extLst>
              <a:ext uri="{FF2B5EF4-FFF2-40B4-BE49-F238E27FC236}">
                <a16:creationId xmlns:a16="http://schemas.microsoft.com/office/drawing/2014/main" id="{C95A4B9E-7FFB-AA4D-1FB9-50279F83A4C9}"/>
              </a:ext>
            </a:extLst>
          </p:cNvPr>
          <p:cNvSpPr txBox="1"/>
          <p:nvPr/>
        </p:nvSpPr>
        <p:spPr>
          <a:xfrm>
            <a:off x="4430791" y="4623285"/>
            <a:ext cx="4572000" cy="215444"/>
          </a:xfrm>
          <a:prstGeom prst="rect">
            <a:avLst/>
          </a:prstGeom>
          <a:noFill/>
        </p:spPr>
        <p:txBody>
          <a:bodyPr wrap="square">
            <a:spAutoFit/>
          </a:bodyPr>
          <a:lstStyle/>
          <a:p>
            <a:pPr algn="ctr"/>
            <a:r>
              <a:rPr lang="en-US" sz="800" dirty="0"/>
              <a:t>G. Bhatta on Wikimedia Commons. "</a:t>
            </a:r>
            <a:r>
              <a:rPr lang="en-US" sz="800" i="1" dirty="0"/>
              <a:t>Ichthyophis kodaguensis</a:t>
            </a:r>
            <a:r>
              <a:rPr lang="en-US" sz="800" dirty="0"/>
              <a:t>."</a:t>
            </a:r>
          </a:p>
        </p:txBody>
      </p:sp>
    </p:spTree>
    <p:extLst>
      <p:ext uri="{BB962C8B-B14F-4D97-AF65-F5344CB8AC3E}">
        <p14:creationId xmlns:p14="http://schemas.microsoft.com/office/powerpoint/2010/main" val="2129539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Apoda: Caecilians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Unlike earthworms, they have teeth in both jaws and feed on variety of small organisms found in soil, including earthworms</a:t>
            </a:r>
          </a:p>
          <a:p>
            <a:r>
              <a:rPr lang="en-US" dirty="0"/>
              <a:t>Adapted for burrowing or aquatic lifestyle</a:t>
            </a:r>
          </a:p>
          <a:p>
            <a:r>
              <a:rPr lang="en-US" dirty="0"/>
              <a:t>Nearly blind, with tiny eyes sometimes covered by skin</a:t>
            </a:r>
          </a:p>
          <a:p>
            <a:r>
              <a:rPr lang="en-US" dirty="0"/>
              <a:t>Have single lung and rely on cutaneous respiration</a:t>
            </a:r>
          </a:p>
          <a:p>
            <a:pPr lvl="1"/>
            <a:r>
              <a:rPr lang="en-US" b="1" dirty="0"/>
              <a:t>Cutaneous respiration</a:t>
            </a:r>
            <a:r>
              <a:rPr lang="en-US" dirty="0"/>
              <a:t>: gas exchange through the skin </a:t>
            </a:r>
          </a:p>
          <a:p>
            <a:r>
              <a:rPr lang="en-US" dirty="0"/>
              <a:t>Found in tropics of South America, Africa, and Southern Asia</a:t>
            </a:r>
          </a:p>
          <a:p>
            <a:r>
              <a:rPr lang="en-US" dirty="0"/>
              <a:t>Reproduction:</a:t>
            </a:r>
          </a:p>
          <a:p>
            <a:pPr lvl="1"/>
            <a:r>
              <a:rPr lang="en-US" dirty="0"/>
              <a:t>Only amphibians in which males have copulatory structures (organs used by males for insemination)</a:t>
            </a:r>
          </a:p>
          <a:p>
            <a:pPr lvl="1"/>
            <a:r>
              <a:rPr lang="en-US" dirty="0"/>
              <a:t>Internal fertilization</a:t>
            </a:r>
          </a:p>
          <a:p>
            <a:pPr lvl="1"/>
            <a:r>
              <a:rPr lang="en-US" dirty="0"/>
              <a:t>Oviparous, but most bear live young, where females help nourish young with tissue from their oviduct before birth and from skin after birth</a:t>
            </a:r>
            <a:endParaRPr lang="en-US" dirty="0">
              <a:solidFill>
                <a:srgbClr val="0000FF"/>
              </a:solidFill>
            </a:endParaRPr>
          </a:p>
        </p:txBody>
      </p:sp>
    </p:spTree>
    <p:extLst>
      <p:ext uri="{BB962C8B-B14F-4D97-AF65-F5344CB8AC3E}">
        <p14:creationId xmlns:p14="http://schemas.microsoft.com/office/powerpoint/2010/main" val="3604394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Connection</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pPr marL="0" indent="0">
              <a:buNone/>
            </a:pPr>
            <a:r>
              <a:rPr lang="en-US" sz="3300" dirty="0"/>
              <a:t>The Paleozoic Era and the Evolution of Vertebrates</a:t>
            </a:r>
          </a:p>
          <a:p>
            <a:r>
              <a:rPr lang="en-US" dirty="0"/>
              <a:t>Transition and diversification of vertebrates onto land related to changes in Earth's climate and geography throughout Paleozoic Era</a:t>
            </a:r>
          </a:p>
          <a:p>
            <a:r>
              <a:rPr lang="en-US" dirty="0"/>
              <a:t>Vertebrates arose during Paleozoic Era (541 to 252 MYA)</a:t>
            </a:r>
          </a:p>
          <a:p>
            <a:pPr lvl="1"/>
            <a:r>
              <a:rPr lang="en-US" dirty="0"/>
              <a:t>Climate and distribution of land masses very different</a:t>
            </a:r>
          </a:p>
          <a:p>
            <a:r>
              <a:rPr lang="en-US" dirty="0"/>
              <a:t>Land distribution:</a:t>
            </a:r>
          </a:p>
          <a:p>
            <a:pPr lvl="1"/>
            <a:r>
              <a:rPr lang="en-US" dirty="0"/>
              <a:t>Two large supercontinents near equator: Laurentia and Gondwana</a:t>
            </a:r>
          </a:p>
          <a:p>
            <a:pPr lvl="2"/>
            <a:r>
              <a:rPr lang="en-US" sz="2900" dirty="0"/>
              <a:t>Included most of today's continents in different configuration</a:t>
            </a:r>
          </a:p>
          <a:p>
            <a:pPr lvl="1"/>
            <a:r>
              <a:rPr lang="en-US" dirty="0"/>
              <a:t>During latter half of Paleozoic, landmasses began moving together and formed Laurasia (large northern block that contained parts of North America, Greenland, Europe, and Siberia)</a:t>
            </a:r>
          </a:p>
          <a:p>
            <a:pPr lvl="1"/>
            <a:r>
              <a:rPr lang="en-US" dirty="0"/>
              <a:t>Starting latter third of Paleozoic, single supercontinent formed called Pangaea</a:t>
            </a:r>
          </a:p>
        </p:txBody>
      </p:sp>
    </p:spTree>
    <p:extLst>
      <p:ext uri="{BB962C8B-B14F-4D97-AF65-F5344CB8AC3E}">
        <p14:creationId xmlns:p14="http://schemas.microsoft.com/office/powerpoint/2010/main" val="3037814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29.3 Figure 8</a:t>
            </a:r>
          </a:p>
        </p:txBody>
      </p:sp>
      <p:sp>
        <p:nvSpPr>
          <p:cNvPr id="7" name="Photo Credit 1">
            <a:extLst>
              <a:ext uri="{FF2B5EF4-FFF2-40B4-BE49-F238E27FC236}">
                <a16:creationId xmlns:a16="http://schemas.microsoft.com/office/drawing/2014/main" id="{E63261F7-EA37-E0CB-5A00-91A341416FA6}"/>
              </a:ext>
            </a:extLst>
          </p:cNvPr>
          <p:cNvSpPr txBox="1"/>
          <p:nvPr/>
        </p:nvSpPr>
        <p:spPr>
          <a:xfrm>
            <a:off x="2285998" y="5867400"/>
            <a:ext cx="4572000" cy="215444"/>
          </a:xfrm>
          <a:prstGeom prst="rect">
            <a:avLst/>
          </a:prstGeom>
          <a:noFill/>
        </p:spPr>
        <p:txBody>
          <a:bodyPr wrap="square">
            <a:spAutoFit/>
          </a:bodyPr>
          <a:lstStyle/>
          <a:p>
            <a:pPr algn="ctr"/>
            <a:r>
              <a:rPr lang="en-US" sz="800" dirty="0"/>
              <a:t>OpenStax. "Paleozoic Era map." Modified.</a:t>
            </a:r>
          </a:p>
        </p:txBody>
      </p:sp>
      <p:pic>
        <p:nvPicPr>
          <p:cNvPr id="2" name="Content Placeholder 5" descr="An illustration shows a map of the Earth during the Paleozoic Era. The map shows five land masses. The two largest are Gondwana and Laurentia, which are located on opposite sides of the globe near the equator. Gondwana includes the Arabian-Nubian Shield, Madagascar, India, Kalabari, Congo, Rio Plata, Sao Francisco, Amazonia, and West Africa. There is the Mawson Sea that was likely near India. Water separates Gondwana from it's other half, which includes Australia and East Antarctica possibly. The Cadomian Arc is right outside the Avalon Isle which is the water south of West Africa and Amazonia. The Aegir Sea is south of this and is where Siberia and Baltica sit. The Iapetus Ocean and Paleo-Pacific Ocean separate Gondwana and Laurentia.">
            <a:extLst>
              <a:ext uri="{FF2B5EF4-FFF2-40B4-BE49-F238E27FC236}">
                <a16:creationId xmlns:a16="http://schemas.microsoft.com/office/drawing/2014/main" id="{5A02FE4A-3F2E-FE7B-E6A2-EDE98E6B6671}"/>
              </a:ext>
            </a:extLst>
          </p:cNvPr>
          <p:cNvPicPr>
            <a:picLocks noGrp="1" noChangeAspect="1"/>
          </p:cNvPicPr>
          <p:nvPr>
            <p:ph idx="1"/>
          </p:nvPr>
        </p:nvPicPr>
        <p:blipFill>
          <a:blip r:embed="rId3"/>
          <a:srcRect t="5347" b="3819"/>
          <a:stretch/>
        </p:blipFill>
        <p:spPr>
          <a:xfrm>
            <a:off x="1943097" y="1050595"/>
            <a:ext cx="5257801" cy="4756810"/>
          </a:xfrm>
        </p:spPr>
      </p:pic>
    </p:spTree>
    <p:extLst>
      <p:ext uri="{BB962C8B-B14F-4D97-AF65-F5344CB8AC3E}">
        <p14:creationId xmlns:p14="http://schemas.microsoft.com/office/powerpoint/2010/main" val="2456151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Connection</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marL="0" indent="0">
              <a:buNone/>
            </a:pPr>
            <a:r>
              <a:rPr lang="en-US" sz="3300" dirty="0"/>
              <a:t>The Paleozoic Era and the Evolution of Vertebrates</a:t>
            </a:r>
          </a:p>
          <a:p>
            <a:r>
              <a:rPr lang="en-US" dirty="0"/>
              <a:t>Climate: </a:t>
            </a:r>
          </a:p>
          <a:p>
            <a:pPr lvl="1"/>
            <a:r>
              <a:rPr lang="en-US" dirty="0"/>
              <a:t>Sea levels were very high; hasn't been that high since</a:t>
            </a:r>
          </a:p>
          <a:p>
            <a:pPr lvl="1"/>
            <a:r>
              <a:rPr lang="en-US" dirty="0"/>
              <a:t>Glaciations created cool global climate</a:t>
            </a:r>
          </a:p>
          <a:p>
            <a:pPr lvl="1"/>
            <a:r>
              <a:rPr lang="en-US" dirty="0"/>
              <a:t>Conditions warmed near end of first half of Paleozoic </a:t>
            </a:r>
          </a:p>
          <a:p>
            <a:pPr lvl="1"/>
            <a:r>
              <a:rPr lang="en-US" dirty="0"/>
              <a:t>Glaciations began to affect Pangaea's climate in distribution of vertebrate life during latter third of Paleozoic</a:t>
            </a:r>
          </a:p>
        </p:txBody>
      </p:sp>
    </p:spTree>
    <p:extLst>
      <p:ext uri="{BB962C8B-B14F-4D97-AF65-F5344CB8AC3E}">
        <p14:creationId xmlns:p14="http://schemas.microsoft.com/office/powerpoint/2010/main" val="2433418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Amphibians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b="1" dirty="0"/>
              <a:t>Amphibia</a:t>
            </a:r>
            <a:r>
              <a:rPr lang="en-US" dirty="0"/>
              <a:t>: frogs, salamanders, and caecilians</a:t>
            </a:r>
          </a:p>
          <a:p>
            <a:r>
              <a:rPr lang="en-US" dirty="0"/>
              <a:t>Vertebrate tetrapods ("four limbs") </a:t>
            </a:r>
          </a:p>
          <a:p>
            <a:r>
              <a:rPr lang="en-US" dirty="0"/>
              <a:t>Name derived from Greek, meaning "dual life"; reference to metamorphosis that many frogs and salamanders undergo and unique mix of aquatic and terrestrial phases required in life cycle</a:t>
            </a:r>
          </a:p>
          <a:p>
            <a:r>
              <a:rPr lang="en-US" dirty="0"/>
              <a:t>Require aquatic environments for reproduction</a:t>
            </a:r>
          </a:p>
          <a:p>
            <a:r>
              <a:rPr lang="en-US" dirty="0"/>
              <a:t>Evolved during the Devonian Period as earliest terrestrial tetrapods</a:t>
            </a:r>
          </a:p>
          <a:p>
            <a:r>
              <a:rPr lang="en-US" dirty="0"/>
              <a:t>Represent evolutionary transition from water to land that occurred over many millions of years</a:t>
            </a:r>
          </a:p>
          <a:p>
            <a:r>
              <a:rPr lang="en-US" dirty="0"/>
              <a:t>Only living true vertebrates to make transition from water to land in ontogeny (life development) and phylogeny (evolution)</a:t>
            </a:r>
          </a:p>
          <a:p>
            <a:r>
              <a:rPr lang="en-US" dirty="0"/>
              <a:t>Morphology relatively unchanged for 350 million years</a:t>
            </a:r>
            <a:endParaRPr lang="en-US" dirty="0">
              <a:solidFill>
                <a:srgbClr val="0000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Connection</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pPr>
            <a:r>
              <a:rPr lang="en-US" dirty="0"/>
              <a:t>The Paleozoic Era and the Evolution of Vertebrates</a:t>
            </a:r>
          </a:p>
          <a:p>
            <a:r>
              <a:rPr lang="en-US" dirty="0"/>
              <a:t>Plants and animals:</a:t>
            </a:r>
          </a:p>
          <a:p>
            <a:pPr lvl="1"/>
            <a:r>
              <a:rPr lang="en-US" dirty="0"/>
              <a:t>Amount of CO</a:t>
            </a:r>
            <a:r>
              <a:rPr lang="en-US" baseline="-25000" dirty="0"/>
              <a:t>2</a:t>
            </a:r>
            <a:r>
              <a:rPr lang="en-US" dirty="0"/>
              <a:t> greater during early Paleozoic but began to change when land plants became more common</a:t>
            </a:r>
          </a:p>
          <a:p>
            <a:pPr lvl="2"/>
            <a:r>
              <a:rPr lang="en-US" dirty="0"/>
              <a:t>Roots of land plants infiltrated rock and soil, drawing CO</a:t>
            </a:r>
            <a:r>
              <a:rPr lang="en-US" baseline="-25000" dirty="0"/>
              <a:t>2</a:t>
            </a:r>
            <a:r>
              <a:rPr lang="en-US" dirty="0"/>
              <a:t> out of atmosphere and trapping it in rock</a:t>
            </a:r>
          </a:p>
          <a:p>
            <a:pPr lvl="2"/>
            <a:r>
              <a:rPr lang="en-US" dirty="0"/>
              <a:t>Reduced CO</a:t>
            </a:r>
            <a:r>
              <a:rPr lang="en-US" baseline="-25000" dirty="0"/>
              <a:t>2</a:t>
            </a:r>
            <a:r>
              <a:rPr lang="en-US" dirty="0"/>
              <a:t> levels and increased oxygen levels, so by end of Paleozoic, atmosphere was similar to today</a:t>
            </a:r>
          </a:p>
          <a:p>
            <a:pPr lvl="1"/>
            <a:r>
              <a:rPr lang="en-US" dirty="0"/>
              <a:t>Plants more common through latter half of Paleozoic</a:t>
            </a:r>
          </a:p>
          <a:p>
            <a:pPr lvl="1"/>
            <a:r>
              <a:rPr lang="en-US" dirty="0"/>
              <a:t>Microclimates emerged, and ecosystems changed</a:t>
            </a:r>
          </a:p>
          <a:p>
            <a:pPr lvl="1"/>
            <a:r>
              <a:rPr lang="en-US" dirty="0"/>
              <a:t>Plants and ecosystems grew and became more complex</a:t>
            </a:r>
          </a:p>
        </p:txBody>
      </p:sp>
    </p:spTree>
    <p:extLst>
      <p:ext uri="{BB962C8B-B14F-4D97-AF65-F5344CB8AC3E}">
        <p14:creationId xmlns:p14="http://schemas.microsoft.com/office/powerpoint/2010/main" val="1795831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Connection</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pPr>
            <a:r>
              <a:rPr lang="en-US" dirty="0"/>
              <a:t>The Paleozoic Era and the Evolution of Vertebrates</a:t>
            </a:r>
          </a:p>
          <a:p>
            <a:pPr lvl="1"/>
            <a:r>
              <a:rPr lang="en-US" dirty="0"/>
              <a:t>Vertebrates moved from water to land (presence of shoreline vegetation may have contributed to move)</a:t>
            </a:r>
          </a:p>
          <a:p>
            <a:pPr lvl="2"/>
            <a:r>
              <a:rPr lang="en-US" dirty="0"/>
              <a:t>Hypothesis: Fins of aquatic vertebrates used to maneuver through vegetation, providing precursor to movement of fins on land and further development of limbs</a:t>
            </a:r>
          </a:p>
          <a:p>
            <a:pPr lvl="1"/>
            <a:r>
              <a:rPr lang="en-US" dirty="0"/>
              <a:t>Diversification of vertebrates, and amniotes emerged in late Paleozoic</a:t>
            </a:r>
          </a:p>
          <a:p>
            <a:pPr lvl="1"/>
            <a:r>
              <a:rPr lang="en-US" dirty="0"/>
              <a:t>Amniotes split into synapsids and mammals in one group and codonts, reptiles, dinosaurs, and birds in other</a:t>
            </a:r>
          </a:p>
          <a:p>
            <a:pPr lvl="1"/>
            <a:r>
              <a:rPr lang="en-US" dirty="0"/>
              <a:t>Marine vertebrates extinct near end of Devonian Period (359 MYA)</a:t>
            </a:r>
          </a:p>
          <a:p>
            <a:pPr lvl="1"/>
            <a:r>
              <a:rPr lang="en-US" dirty="0"/>
              <a:t>Marine and terrestrial vertebrates extinct by mass extinction at end of Permian Period (250 MYA)</a:t>
            </a:r>
            <a:endParaRPr lang="en-US" dirty="0">
              <a:solidFill>
                <a:srgbClr val="0000FF"/>
              </a:solidFill>
            </a:endParaRPr>
          </a:p>
        </p:txBody>
      </p:sp>
    </p:spTree>
    <p:extLst>
      <p:ext uri="{BB962C8B-B14F-4D97-AF65-F5344CB8AC3E}">
        <p14:creationId xmlns:p14="http://schemas.microsoft.com/office/powerpoint/2010/main" val="3414247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r>
              <a:rPr lang="en-US" dirty="0"/>
              <a:t>Tetrapods characterized by four well-developed limbs, though some salamanders and all caecilians are limbless</a:t>
            </a:r>
          </a:p>
          <a:p>
            <a:r>
              <a:rPr lang="en-US" dirty="0"/>
              <a:t>Key characteristics:</a:t>
            </a:r>
          </a:p>
          <a:p>
            <a:pPr lvl="1"/>
            <a:r>
              <a:rPr lang="en-US" dirty="0"/>
              <a:t>Moist, permeable skin used for cutaneous respiration</a:t>
            </a:r>
          </a:p>
          <a:p>
            <a:pPr lvl="1"/>
            <a:r>
              <a:rPr lang="en-US" dirty="0"/>
              <a:t>Lungs found in adults of many species</a:t>
            </a:r>
          </a:p>
          <a:p>
            <a:pPr lvl="1"/>
            <a:r>
              <a:rPr lang="en-US" dirty="0"/>
              <a:t>Carnivores with many small teeth</a:t>
            </a:r>
          </a:p>
          <a:p>
            <a:r>
              <a:rPr lang="en-US" dirty="0"/>
              <a:t>Fossil record shows evidence of amphibians (now extinct) around 370 MYA as first tetrapods</a:t>
            </a:r>
          </a:p>
        </p:txBody>
      </p:sp>
    </p:spTree>
    <p:extLst>
      <p:ext uri="{BB962C8B-B14F-4D97-AF65-F5344CB8AC3E}">
        <p14:creationId xmlns:p14="http://schemas.microsoft.com/office/powerpoint/2010/main" val="926848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r>
              <a:rPr lang="en-US" dirty="0"/>
              <a:t>Divided into three classes:</a:t>
            </a:r>
          </a:p>
          <a:p>
            <a:pPr lvl="1"/>
            <a:r>
              <a:rPr lang="en-US" dirty="0"/>
              <a:t>Salamanders (Urodela)</a:t>
            </a:r>
          </a:p>
          <a:p>
            <a:pPr lvl="1"/>
            <a:r>
              <a:rPr lang="en-US" dirty="0"/>
              <a:t>Frogs (Anura)</a:t>
            </a:r>
          </a:p>
          <a:p>
            <a:pPr lvl="1"/>
            <a:r>
              <a:rPr lang="en-US" dirty="0"/>
              <a:t>Caecilians (Apoda)</a:t>
            </a:r>
          </a:p>
          <a:p>
            <a:r>
              <a:rPr lang="en-US" dirty="0"/>
              <a:t>Development occurs in two stages:</a:t>
            </a:r>
          </a:p>
          <a:p>
            <a:pPr lvl="1"/>
            <a:r>
              <a:rPr lang="en-US" dirty="0"/>
              <a:t>Gilled, aquatic larval stage that metamorphoses into adult</a:t>
            </a:r>
          </a:p>
          <a:p>
            <a:pPr lvl="1"/>
            <a:r>
              <a:rPr lang="en-US" dirty="0"/>
              <a:t>Adult stage has lungs and legs (losing tail in Anurans)</a:t>
            </a:r>
          </a:p>
          <a:p>
            <a:r>
              <a:rPr lang="en-US" dirty="0"/>
              <a:t>Few species skip free-living larval stage</a:t>
            </a:r>
          </a:p>
          <a:p>
            <a:r>
              <a:rPr lang="en-US" dirty="0"/>
              <a:t>Various levels of parental care</a:t>
            </a:r>
            <a:endParaRPr lang="en-US" dirty="0">
              <a:solidFill>
                <a:srgbClr val="0000FF"/>
              </a:solidFill>
            </a:endParaRPr>
          </a:p>
        </p:txBody>
      </p:sp>
    </p:spTree>
    <p:extLst>
      <p:ext uri="{BB962C8B-B14F-4D97-AF65-F5344CB8AC3E}">
        <p14:creationId xmlns:p14="http://schemas.microsoft.com/office/powerpoint/2010/main" val="293817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Characteristics of Amphibians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3302299"/>
          </a:xfrm>
          <a:prstGeom prst="rect">
            <a:avLst/>
          </a:prstGeom>
        </p:spPr>
        <p:txBody>
          <a:bodyPr>
            <a:normAutofit fontScale="62500" lnSpcReduction="20000"/>
          </a:bodyPr>
          <a:lstStyle/>
          <a:p>
            <a:r>
              <a:rPr lang="en-US" dirty="0"/>
              <a:t>Characterized by four well-developed limbs, with some exceptions</a:t>
            </a:r>
          </a:p>
          <a:p>
            <a:pPr lvl="1"/>
            <a:r>
              <a:rPr lang="en-US" dirty="0"/>
              <a:t>Some species of salamanders have reduced or absent hindlimbs</a:t>
            </a:r>
          </a:p>
          <a:p>
            <a:pPr lvl="1"/>
            <a:r>
              <a:rPr lang="en-US" dirty="0"/>
              <a:t>Some caecilians (amphibian found in tropical environments) have no limbs</a:t>
            </a:r>
          </a:p>
          <a:p>
            <a:pPr lvl="1"/>
            <a:r>
              <a:rPr lang="en-US" dirty="0"/>
              <a:t>Limb losses, or reductions, occurred over time after descent from common four-limbed ancestor (secondary, or derived, characteristics)</a:t>
            </a:r>
          </a:p>
          <a:p>
            <a:r>
              <a:rPr lang="en-US" dirty="0"/>
              <a:t>Important characteristic is moist, permeable skin with mucous glands</a:t>
            </a:r>
          </a:p>
          <a:p>
            <a:pPr lvl="1"/>
            <a:r>
              <a:rPr lang="en-US" dirty="0"/>
              <a:t>Water taken in across skin rather than by drinking</a:t>
            </a:r>
          </a:p>
          <a:p>
            <a:r>
              <a:rPr lang="en-US" dirty="0"/>
              <a:t>Three respiratory surfaces: Skin, lungs, and buccal (mouth) cavity</a:t>
            </a:r>
          </a:p>
          <a:p>
            <a:pPr lvl="1"/>
            <a:r>
              <a:rPr lang="en-US" dirty="0"/>
              <a:t>Air taken first into mouth through nostrils and pushed by positive pressure into lungs by elevating throat and closing nostrils</a:t>
            </a:r>
          </a:p>
        </p:txBody>
      </p:sp>
      <p:sp>
        <p:nvSpPr>
          <p:cNvPr id="4" name="Caption 1">
            <a:extLst>
              <a:ext uri="{FF2B5EF4-FFF2-40B4-BE49-F238E27FC236}">
                <a16:creationId xmlns:a16="http://schemas.microsoft.com/office/drawing/2014/main" id="{646653A4-323D-2C30-C974-C803F0689DBC}"/>
              </a:ext>
              <a:ext uri="{C183D7F6-B498-43B3-948B-1728B52AA6E4}">
                <adec:decorative xmlns:adec="http://schemas.microsoft.com/office/drawing/2017/decorative" val="0"/>
              </a:ext>
            </a:extLst>
          </p:cNvPr>
          <p:cNvSpPr txBox="1"/>
          <p:nvPr/>
        </p:nvSpPr>
        <p:spPr>
          <a:xfrm>
            <a:off x="1143000" y="5292667"/>
            <a:ext cx="3851184" cy="523220"/>
          </a:xfrm>
          <a:prstGeom prst="rect">
            <a:avLst/>
          </a:prstGeom>
          <a:noFill/>
        </p:spPr>
        <p:txBody>
          <a:bodyPr wrap="square" rtlCol="0">
            <a:spAutoFit/>
          </a:bodyPr>
          <a:lstStyle/>
          <a:p>
            <a:r>
              <a:rPr lang="en-US" sz="1400" b="1" dirty="0"/>
              <a:t>29.3 Figure 1: </a:t>
            </a:r>
            <a:r>
              <a:rPr lang="en-US" sz="1400" dirty="0"/>
              <a:t>Caecilians are limbless amphibians found primarily in tropical regions.</a:t>
            </a:r>
          </a:p>
        </p:txBody>
      </p:sp>
      <p:sp>
        <p:nvSpPr>
          <p:cNvPr id="5" name="Photo Credit 1">
            <a:extLst>
              <a:ext uri="{FF2B5EF4-FFF2-40B4-BE49-F238E27FC236}">
                <a16:creationId xmlns:a16="http://schemas.microsoft.com/office/drawing/2014/main" id="{FD9E7195-36CB-2BB8-2820-55BFBDEC6B65}"/>
              </a:ext>
            </a:extLst>
          </p:cNvPr>
          <p:cNvSpPr txBox="1"/>
          <p:nvPr/>
        </p:nvSpPr>
        <p:spPr>
          <a:xfrm>
            <a:off x="1066800" y="5798273"/>
            <a:ext cx="4572000" cy="215444"/>
          </a:xfrm>
          <a:prstGeom prst="rect">
            <a:avLst/>
          </a:prstGeom>
          <a:noFill/>
        </p:spPr>
        <p:txBody>
          <a:bodyPr wrap="square">
            <a:spAutoFit/>
          </a:bodyPr>
          <a:lstStyle/>
          <a:p>
            <a:pPr algn="ctr"/>
            <a:r>
              <a:rPr lang="en-US" sz="800" dirty="0"/>
              <a:t>Brian Gratwicke on Wikimedia Commons. "</a:t>
            </a:r>
            <a:r>
              <a:rPr lang="en-US" sz="800" i="1" dirty="0"/>
              <a:t>Oscaecilia ochrocephala</a:t>
            </a:r>
            <a:r>
              <a:rPr lang="en-US" sz="800" dirty="0"/>
              <a:t>."</a:t>
            </a:r>
          </a:p>
        </p:txBody>
      </p:sp>
      <p:pic>
        <p:nvPicPr>
          <p:cNvPr id="2" name="Content Placeholder 5" descr="An image of a caecilian, which resembles a snake">
            <a:extLst>
              <a:ext uri="{FF2B5EF4-FFF2-40B4-BE49-F238E27FC236}">
                <a16:creationId xmlns:a16="http://schemas.microsoft.com/office/drawing/2014/main" id="{B0E46E09-DC31-9337-6BEC-769D283D9348}"/>
              </a:ext>
            </a:extLst>
          </p:cNvPr>
          <p:cNvPicPr>
            <a:picLocks noChangeAspect="1"/>
          </p:cNvPicPr>
          <p:nvPr/>
        </p:nvPicPr>
        <p:blipFill>
          <a:blip r:embed="rId2"/>
          <a:srcRect t="7013" b="5986"/>
          <a:stretch/>
        </p:blipFill>
        <p:spPr>
          <a:xfrm>
            <a:off x="4876800" y="3995386"/>
            <a:ext cx="3657600" cy="1944354"/>
          </a:xfrm>
          <a:prstGeom prst="rect">
            <a:avLst/>
          </a:prstGeom>
        </p:spPr>
      </p:pic>
    </p:spTree>
    <p:extLst>
      <p:ext uri="{BB962C8B-B14F-4D97-AF65-F5344CB8AC3E}">
        <p14:creationId xmlns:p14="http://schemas.microsoft.com/office/powerpoint/2010/main" val="2792868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Characteristics of Amphibians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r>
              <a:rPr lang="en-US" dirty="0"/>
              <a:t>All extant adults are carnivorous</a:t>
            </a:r>
          </a:p>
          <a:p>
            <a:r>
              <a:rPr lang="en-US" dirty="0"/>
              <a:t>Some terrestrial amphibians have sticky tongue used to capture prey</a:t>
            </a:r>
          </a:p>
          <a:p>
            <a:pPr lvl="1"/>
            <a:r>
              <a:rPr lang="en-US" dirty="0"/>
              <a:t>Also multiple small teeth at edge of jaws</a:t>
            </a:r>
          </a:p>
          <a:p>
            <a:pPr lvl="2"/>
            <a:r>
              <a:rPr lang="en-US" dirty="0"/>
              <a:t>Salamanders and caecilians: Teeth present in both jaws, sometimes multiple rows</a:t>
            </a:r>
          </a:p>
          <a:p>
            <a:pPr lvl="2"/>
            <a:r>
              <a:rPr lang="en-US" dirty="0"/>
              <a:t>Frogs and toads: Teeth only in upper jaw, additional teeth (vomerine teeth) in roof of mouth</a:t>
            </a:r>
          </a:p>
          <a:p>
            <a:pPr lvl="2"/>
            <a:r>
              <a:rPr lang="en-US" dirty="0"/>
              <a:t>Teeth are pedicellate (root and crown calcified, separated by zone of noncalcified tissue)</a:t>
            </a:r>
          </a:p>
          <a:p>
            <a:r>
              <a:rPr lang="en-US" dirty="0"/>
              <a:t>Have image-forming eyes and color vision</a:t>
            </a:r>
          </a:p>
        </p:txBody>
      </p:sp>
    </p:spTree>
    <p:extLst>
      <p:ext uri="{BB962C8B-B14F-4D97-AF65-F5344CB8AC3E}">
        <p14:creationId xmlns:p14="http://schemas.microsoft.com/office/powerpoint/2010/main" val="1631060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Characteristics of Amphibians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pPr>
            <a:r>
              <a:rPr lang="en-US" dirty="0"/>
              <a:t>Ears best developed in frogs and toads, which vocalize to communicate</a:t>
            </a:r>
          </a:p>
          <a:p>
            <a:r>
              <a:rPr lang="en-US" dirty="0"/>
              <a:t>Frogs use separate regions of inner ear for detecting higher and lower sounds:</a:t>
            </a:r>
          </a:p>
          <a:p>
            <a:pPr lvl="1"/>
            <a:r>
              <a:rPr lang="en-US" dirty="0"/>
              <a:t>Papilla amphibiorum: Sensitive to frequencies below 10,000 hertz and unique to amphibians</a:t>
            </a:r>
          </a:p>
          <a:p>
            <a:pPr lvl="1"/>
            <a:r>
              <a:rPr lang="en-US" dirty="0"/>
              <a:t>Papilla basilaris: Sensitive to higher frequencies, including mating calls, transmitted from eardrum through stapes bone</a:t>
            </a:r>
          </a:p>
          <a:p>
            <a:r>
              <a:rPr lang="en-US" dirty="0"/>
              <a:t>Amphibians also have extra cartilaginous element in ear, operculum (unrelated to operculum covering of gills of bony fishes), which transmits low-frequency vibrations from forelimbs and shoulders to inner ear and used for detection of seismic signals (ground vibrations)</a:t>
            </a:r>
            <a:endParaRPr lang="en-US" dirty="0">
              <a:solidFill>
                <a:srgbClr val="0000FF"/>
              </a:solidFill>
            </a:endParaRPr>
          </a:p>
        </p:txBody>
      </p:sp>
    </p:spTree>
    <p:extLst>
      <p:ext uri="{BB962C8B-B14F-4D97-AF65-F5344CB8AC3E}">
        <p14:creationId xmlns:p14="http://schemas.microsoft.com/office/powerpoint/2010/main" val="1854072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of Amphibians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Fossil record shows evidence of first tetrapods: A now-extinct species dated to 368 MYA</a:t>
            </a:r>
          </a:p>
          <a:p>
            <a:r>
              <a:rPr lang="en-US" dirty="0"/>
              <a:t>Evolved from lobe-finned freshwater fishes (similar to coelacanths and lungfish)</a:t>
            </a:r>
          </a:p>
          <a:p>
            <a:pPr lvl="1"/>
            <a:r>
              <a:rPr lang="en-US" dirty="0"/>
              <a:t>Represented significant change in body plan from organisms that respired and swam to organisms that breathed air and moved onto land</a:t>
            </a:r>
          </a:p>
          <a:p>
            <a:pPr lvl="2"/>
            <a:r>
              <a:rPr lang="en-US" dirty="0"/>
              <a:t>Occurred over span of 50 million years during Devonian Period</a:t>
            </a:r>
          </a:p>
        </p:txBody>
      </p:sp>
    </p:spTree>
    <p:extLst>
      <p:ext uri="{BB962C8B-B14F-4D97-AF65-F5344CB8AC3E}">
        <p14:creationId xmlns:p14="http://schemas.microsoft.com/office/powerpoint/2010/main" val="3159552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of Amphibians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Early aquatic tetrapods: </a:t>
            </a:r>
            <a:r>
              <a:rPr lang="en-US" i="1" dirty="0"/>
              <a:t>Ichthyostega</a:t>
            </a:r>
            <a:r>
              <a:rPr lang="en-US" dirty="0"/>
              <a:t> and </a:t>
            </a:r>
            <a:r>
              <a:rPr lang="en-US" i="1" dirty="0"/>
              <a:t>Acanthostega</a:t>
            </a:r>
          </a:p>
          <a:p>
            <a:pPr lvl="1"/>
            <a:r>
              <a:rPr lang="en-US" b="1" i="1" dirty="0"/>
              <a:t>Ichthyostega</a:t>
            </a:r>
            <a:r>
              <a:rPr lang="en-US" dirty="0"/>
              <a:t>: one of the earliest known tetrapods; aquatic</a:t>
            </a:r>
          </a:p>
          <a:p>
            <a:pPr lvl="1"/>
            <a:r>
              <a:rPr lang="en-US" b="1" i="1" dirty="0"/>
              <a:t>Acanthostega</a:t>
            </a:r>
            <a:r>
              <a:rPr lang="en-US" dirty="0"/>
              <a:t>: one of the earliest known tetrapods</a:t>
            </a:r>
          </a:p>
          <a:p>
            <a:r>
              <a:rPr lang="en-US" dirty="0"/>
              <a:t>Both aquatic and may have had both gills and lungs</a:t>
            </a:r>
          </a:p>
          <a:p>
            <a:r>
              <a:rPr lang="en-US" dirty="0"/>
              <a:t>Had four limbs, with skeletal structure of limbs found in present-day tetrapods, including amphibians</a:t>
            </a:r>
          </a:p>
          <a:p>
            <a:pPr lvl="1"/>
            <a:r>
              <a:rPr lang="en-US" dirty="0"/>
              <a:t>Limbs could not be pulled under body and would not have supported bodies well out of water</a:t>
            </a:r>
          </a:p>
          <a:p>
            <a:r>
              <a:rPr lang="en-US" dirty="0"/>
              <a:t>Likely lived in shallow freshwater environments and may have taken brief terrestrial excursions</a:t>
            </a:r>
          </a:p>
          <a:p>
            <a:r>
              <a:rPr lang="en-US" dirty="0"/>
              <a:t>In </a:t>
            </a:r>
            <a:r>
              <a:rPr lang="en-US" i="1" dirty="0"/>
              <a:t>Ichthyostega</a:t>
            </a:r>
            <a:r>
              <a:rPr lang="en-US" dirty="0"/>
              <a:t>, forelimbs more developed than hindlimbs so might have dragged along when venturing onto land</a:t>
            </a:r>
          </a:p>
        </p:txBody>
      </p:sp>
    </p:spTree>
    <p:extLst>
      <p:ext uri="{BB962C8B-B14F-4D97-AF65-F5344CB8AC3E}">
        <p14:creationId xmlns:p14="http://schemas.microsoft.com/office/powerpoint/2010/main" val="2190911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of Amphibians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3009122"/>
          </a:xfrm>
          <a:prstGeom prst="rect">
            <a:avLst/>
          </a:prstGeom>
        </p:spPr>
        <p:txBody>
          <a:bodyPr>
            <a:normAutofit fontScale="62500" lnSpcReduction="20000"/>
          </a:bodyPr>
          <a:lstStyle/>
          <a:p>
            <a:pPr marL="0" indent="0">
              <a:buNone/>
            </a:pPr>
            <a:r>
              <a:rPr lang="en-US" i="1" dirty="0"/>
              <a:t>Tiktaalik roseae</a:t>
            </a:r>
            <a:r>
              <a:rPr lang="en-US" dirty="0"/>
              <a:t>: Morphologically "intermediate form" between sarcopterygian fishes (with feet-like fins) and early tetrapods (with true limbs)</a:t>
            </a:r>
          </a:p>
          <a:p>
            <a:r>
              <a:rPr lang="en-US" dirty="0"/>
              <a:t>Lived in shallow water about 375 MYA</a:t>
            </a:r>
          </a:p>
          <a:p>
            <a:r>
              <a:rPr lang="en-US" dirty="0"/>
              <a:t>Had gills and lungs, but loss of some gill elements gave it a neck, allowing head to move sideways for feeding</a:t>
            </a:r>
          </a:p>
          <a:p>
            <a:r>
              <a:rPr lang="en-US" dirty="0"/>
              <a:t>Eyes on top of head</a:t>
            </a:r>
          </a:p>
          <a:p>
            <a:r>
              <a:rPr lang="en-US" dirty="0"/>
              <a:t>Had fins, but attachment of fin bones to shoulder suggested they may have been weight-bearing</a:t>
            </a:r>
          </a:p>
          <a:p>
            <a:r>
              <a:rPr lang="en-US" dirty="0"/>
              <a:t>Preceded </a:t>
            </a:r>
            <a:r>
              <a:rPr lang="en-US" i="1" dirty="0"/>
              <a:t>Acanthostega </a:t>
            </a:r>
            <a:r>
              <a:rPr lang="en-US" dirty="0"/>
              <a:t>and </a:t>
            </a:r>
            <a:r>
              <a:rPr lang="en-US" i="1" dirty="0"/>
              <a:t>Ichthyostega</a:t>
            </a:r>
            <a:r>
              <a:rPr lang="en-US" dirty="0"/>
              <a:t>, with their four limbs, by 10 million years</a:t>
            </a:r>
          </a:p>
          <a:p>
            <a:r>
              <a:rPr lang="en-US" dirty="0"/>
              <a:t>Considered to be true intermediate clade between fish and amphibians</a:t>
            </a:r>
          </a:p>
        </p:txBody>
      </p:sp>
      <p:sp>
        <p:nvSpPr>
          <p:cNvPr id="4" name="Caption 1">
            <a:extLst>
              <a:ext uri="{FF2B5EF4-FFF2-40B4-BE49-F238E27FC236}">
                <a16:creationId xmlns:a16="http://schemas.microsoft.com/office/drawing/2014/main" id="{071E14F9-ECF4-5025-83EB-D8A0990D8EC3}"/>
              </a:ext>
              <a:ext uri="{C183D7F6-B498-43B3-948B-1728B52AA6E4}">
                <adec:decorative xmlns:adec="http://schemas.microsoft.com/office/drawing/2017/decorative" val="0"/>
              </a:ext>
            </a:extLst>
          </p:cNvPr>
          <p:cNvSpPr txBox="1"/>
          <p:nvPr/>
        </p:nvSpPr>
        <p:spPr>
          <a:xfrm>
            <a:off x="414338" y="4837093"/>
            <a:ext cx="4373217" cy="954107"/>
          </a:xfrm>
          <a:prstGeom prst="rect">
            <a:avLst/>
          </a:prstGeom>
          <a:noFill/>
        </p:spPr>
        <p:txBody>
          <a:bodyPr wrap="square" rtlCol="0">
            <a:spAutoFit/>
          </a:bodyPr>
          <a:lstStyle/>
          <a:p>
            <a:r>
              <a:rPr lang="en-US" sz="1400" b="1" dirty="0"/>
              <a:t>29.3 Figure 2: </a:t>
            </a:r>
            <a:r>
              <a:rPr lang="en-US" sz="1400" dirty="0"/>
              <a:t>This is an artistic representation of </a:t>
            </a:r>
            <a:r>
              <a:rPr lang="en-US" sz="1400" i="1" dirty="0"/>
              <a:t>Tiktaalik</a:t>
            </a:r>
            <a:r>
              <a:rPr lang="en-US" sz="1400" dirty="0"/>
              <a:t>. The recent fossil discovery of </a:t>
            </a:r>
            <a:r>
              <a:rPr lang="en-US" sz="1400" i="1" dirty="0"/>
              <a:t>Tiktaalik roseae</a:t>
            </a:r>
            <a:r>
              <a:rPr lang="en-US" sz="1400" dirty="0"/>
              <a:t> suggests evidence for an animal intermediate to finned fish and legged tetrapods, sometimes called a "fishapod."</a:t>
            </a:r>
          </a:p>
        </p:txBody>
      </p:sp>
      <p:sp>
        <p:nvSpPr>
          <p:cNvPr id="5" name="Photo Credit 1">
            <a:extLst>
              <a:ext uri="{FF2B5EF4-FFF2-40B4-BE49-F238E27FC236}">
                <a16:creationId xmlns:a16="http://schemas.microsoft.com/office/drawing/2014/main" id="{3738B7E1-968E-6FFB-70FB-5A270C154102}"/>
              </a:ext>
            </a:extLst>
          </p:cNvPr>
          <p:cNvSpPr txBox="1"/>
          <p:nvPr/>
        </p:nvSpPr>
        <p:spPr>
          <a:xfrm>
            <a:off x="533400" y="5822182"/>
            <a:ext cx="4572000" cy="215444"/>
          </a:xfrm>
          <a:prstGeom prst="rect">
            <a:avLst/>
          </a:prstGeom>
          <a:noFill/>
        </p:spPr>
        <p:txBody>
          <a:bodyPr wrap="square">
            <a:spAutoFit/>
          </a:bodyPr>
          <a:lstStyle/>
          <a:p>
            <a:pPr algn="ctr"/>
            <a:r>
              <a:rPr lang="en-US" sz="800" dirty="0"/>
              <a:t>Zina Deretsky, National Science Foundation on Wikimedia Commons. "</a:t>
            </a:r>
            <a:r>
              <a:rPr lang="en-US" sz="800" i="1" dirty="0"/>
              <a:t>Tiktaalik roseae</a:t>
            </a:r>
            <a:r>
              <a:rPr lang="en-US" sz="800" dirty="0"/>
              <a:t>."</a:t>
            </a:r>
          </a:p>
        </p:txBody>
      </p:sp>
      <p:pic>
        <p:nvPicPr>
          <p:cNvPr id="2" name="Content Placeholder 6" descr="The illustration of a Tikataalik, which resembles a fish whose fins appear as arms and legs">
            <a:extLst>
              <a:ext uri="{FF2B5EF4-FFF2-40B4-BE49-F238E27FC236}">
                <a16:creationId xmlns:a16="http://schemas.microsoft.com/office/drawing/2014/main" id="{C8A140ED-4A1F-429D-6382-E1DE25C69AC8}"/>
              </a:ext>
            </a:extLst>
          </p:cNvPr>
          <p:cNvPicPr>
            <a:picLocks noChangeAspect="1"/>
          </p:cNvPicPr>
          <p:nvPr/>
        </p:nvPicPr>
        <p:blipFill>
          <a:blip r:embed="rId2"/>
          <a:srcRect t="7013" b="5986"/>
          <a:stretch/>
        </p:blipFill>
        <p:spPr>
          <a:xfrm>
            <a:off x="4778344" y="4110232"/>
            <a:ext cx="3222656" cy="1832491"/>
          </a:xfrm>
          <a:prstGeom prst="rect">
            <a:avLst/>
          </a:prstGeom>
        </p:spPr>
      </p:pic>
    </p:spTree>
    <p:extLst>
      <p:ext uri="{BB962C8B-B14F-4D97-AF65-F5344CB8AC3E}">
        <p14:creationId xmlns:p14="http://schemas.microsoft.com/office/powerpoint/2010/main" val="3565256345"/>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2309</TotalTime>
  <Words>2560</Words>
  <Application>Microsoft Office PowerPoint</Application>
  <PresentationFormat>On-screen Show (4:3)</PresentationFormat>
  <Paragraphs>236</Paragraphs>
  <Slides>34</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Arial</vt:lpstr>
      <vt:lpstr>Open Sans</vt:lpstr>
      <vt:lpstr>Calibri</vt:lpstr>
      <vt:lpstr>Aptos</vt:lpstr>
      <vt:lpstr>Office Theme</vt:lpstr>
      <vt:lpstr>1_Office Theme</vt:lpstr>
      <vt:lpstr>Lesson 29.3</vt:lpstr>
      <vt:lpstr>Objectives</vt:lpstr>
      <vt:lpstr>Amphibians</vt:lpstr>
      <vt:lpstr>Characteristics of Amphibians1</vt:lpstr>
      <vt:lpstr>Characteristics of Amphibians2</vt:lpstr>
      <vt:lpstr>Characteristics of Amphibians3</vt:lpstr>
      <vt:lpstr>Evolution of Amphibians1</vt:lpstr>
      <vt:lpstr>Evolution of Amphibians2</vt:lpstr>
      <vt:lpstr>Evolution of Amphibians3</vt:lpstr>
      <vt:lpstr>Evolution of Amphibians4</vt:lpstr>
      <vt:lpstr>Science and You</vt:lpstr>
      <vt:lpstr>Modern Amphibians</vt:lpstr>
      <vt:lpstr>Urodela: Salamanders1</vt:lpstr>
      <vt:lpstr>Urodela: Salamanders2</vt:lpstr>
      <vt:lpstr>Think It Through</vt:lpstr>
      <vt:lpstr>Urodela: Salamanders3</vt:lpstr>
      <vt:lpstr>Urodela: Salamanders4</vt:lpstr>
      <vt:lpstr>Anura: Frogs1</vt:lpstr>
      <vt:lpstr>Anura: Frogs2</vt:lpstr>
      <vt:lpstr>Reflection Question</vt:lpstr>
      <vt:lpstr>Anura: Frogs3</vt:lpstr>
      <vt:lpstr>29.3 Figure 5</vt:lpstr>
      <vt:lpstr>Anura: Frogs4</vt:lpstr>
      <vt:lpstr>Anura: Frogs5</vt:lpstr>
      <vt:lpstr>Apoda: Caecilians1</vt:lpstr>
      <vt:lpstr>Apoda: Caecilians2</vt:lpstr>
      <vt:lpstr>Evolution Connection1</vt:lpstr>
      <vt:lpstr>29.3 Figure 8</vt:lpstr>
      <vt:lpstr>Evolution Connection2</vt:lpstr>
      <vt:lpstr>Evolution Connection3</vt:lpstr>
      <vt:lpstr>Evolution Connection4</vt:lpstr>
      <vt:lpstr>Summary1</vt:lpstr>
      <vt:lpstr>Summary2</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Annaleise Radchenko</cp:lastModifiedBy>
  <cp:revision>181</cp:revision>
  <dcterms:created xsi:type="dcterms:W3CDTF">2013-04-26T14:43:13Z</dcterms:created>
  <dcterms:modified xsi:type="dcterms:W3CDTF">2024-10-23T20:50:21Z</dcterms:modified>
</cp:coreProperties>
</file>