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76"/>
  </p:notesMasterIdLst>
  <p:handoutMasterIdLst>
    <p:handoutMasterId r:id="rId77"/>
  </p:handoutMasterIdLst>
  <p:sldIdLst>
    <p:sldId id="272" r:id="rId3"/>
    <p:sldId id="264" r:id="rId4"/>
    <p:sldId id="265" r:id="rId5"/>
    <p:sldId id="311" r:id="rId6"/>
    <p:sldId id="281" r:id="rId7"/>
    <p:sldId id="312" r:id="rId8"/>
    <p:sldId id="297" r:id="rId9"/>
    <p:sldId id="282" r:id="rId10"/>
    <p:sldId id="313" r:id="rId11"/>
    <p:sldId id="298" r:id="rId12"/>
    <p:sldId id="299" r:id="rId13"/>
    <p:sldId id="314" r:id="rId14"/>
    <p:sldId id="300" r:id="rId15"/>
    <p:sldId id="283" r:id="rId16"/>
    <p:sldId id="315" r:id="rId17"/>
    <p:sldId id="316" r:id="rId18"/>
    <p:sldId id="317" r:id="rId19"/>
    <p:sldId id="318" r:id="rId20"/>
    <p:sldId id="284" r:id="rId21"/>
    <p:sldId id="319" r:id="rId22"/>
    <p:sldId id="285" r:id="rId23"/>
    <p:sldId id="320" r:id="rId24"/>
    <p:sldId id="286" r:id="rId25"/>
    <p:sldId id="301" r:id="rId26"/>
    <p:sldId id="302" r:id="rId27"/>
    <p:sldId id="321" r:id="rId28"/>
    <p:sldId id="322" r:id="rId29"/>
    <p:sldId id="287" r:id="rId30"/>
    <p:sldId id="288" r:id="rId31"/>
    <p:sldId id="323" r:id="rId32"/>
    <p:sldId id="324" r:id="rId33"/>
    <p:sldId id="289" r:id="rId34"/>
    <p:sldId id="325" r:id="rId35"/>
    <p:sldId id="290" r:id="rId36"/>
    <p:sldId id="326" r:id="rId37"/>
    <p:sldId id="327" r:id="rId38"/>
    <p:sldId id="303" r:id="rId39"/>
    <p:sldId id="328" r:id="rId40"/>
    <p:sldId id="329" r:id="rId41"/>
    <p:sldId id="330" r:id="rId42"/>
    <p:sldId id="291" r:id="rId43"/>
    <p:sldId id="331" r:id="rId44"/>
    <p:sldId id="332" r:id="rId45"/>
    <p:sldId id="292" r:id="rId46"/>
    <p:sldId id="293" r:id="rId47"/>
    <p:sldId id="333" r:id="rId48"/>
    <p:sldId id="334" r:id="rId49"/>
    <p:sldId id="304" r:id="rId50"/>
    <p:sldId id="268" r:id="rId51"/>
    <p:sldId id="306" r:id="rId52"/>
    <p:sldId id="335" r:id="rId53"/>
    <p:sldId id="271" r:id="rId54"/>
    <p:sldId id="305" r:id="rId55"/>
    <p:sldId id="308" r:id="rId56"/>
    <p:sldId id="336" r:id="rId57"/>
    <p:sldId id="338" r:id="rId58"/>
    <p:sldId id="307" r:id="rId59"/>
    <p:sldId id="309" r:id="rId60"/>
    <p:sldId id="337" r:id="rId61"/>
    <p:sldId id="339" r:id="rId62"/>
    <p:sldId id="294" r:id="rId63"/>
    <p:sldId id="340" r:id="rId64"/>
    <p:sldId id="295" r:id="rId65"/>
    <p:sldId id="276" r:id="rId66"/>
    <p:sldId id="341" r:id="rId67"/>
    <p:sldId id="310" r:id="rId68"/>
    <p:sldId id="342" r:id="rId69"/>
    <p:sldId id="344" r:id="rId70"/>
    <p:sldId id="343" r:id="rId71"/>
    <p:sldId id="296" r:id="rId72"/>
    <p:sldId id="345" r:id="rId73"/>
    <p:sldId id="346" r:id="rId74"/>
    <p:sldId id="280"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BECF7D-6256-4FF4-B4C8-719E241B582F}" v="34811" dt="2024-08-01T19:33:36.293"/>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63" autoAdjust="0"/>
    <p:restoredTop sz="86410" autoAdjust="0"/>
  </p:normalViewPr>
  <p:slideViewPr>
    <p:cSldViewPr>
      <p:cViewPr varScale="1">
        <p:scale>
          <a:sx n="95" d="100"/>
          <a:sy n="95" d="100"/>
        </p:scale>
        <p:origin x="120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F0BECF7D-6256-4FF4-B4C8-719E241B582F}"/>
    <pc:docChg chg="undo custSel addSld delSld modSld sldOrd">
      <pc:chgData name="Caitlin Coleman" userId="96f87ca1-0e64-4ae8-8d77-98757b85df0b" providerId="ADAL" clId="{F0BECF7D-6256-4FF4-B4C8-719E241B582F}" dt="2024-08-01T19:34:03.489" v="41079" actId="1076"/>
      <pc:docMkLst>
        <pc:docMk/>
      </pc:docMkLst>
      <pc:sldChg chg="modSp mod">
        <pc:chgData name="Caitlin Coleman" userId="96f87ca1-0e64-4ae8-8d77-98757b85df0b" providerId="ADAL" clId="{F0BECF7D-6256-4FF4-B4C8-719E241B582F}" dt="2024-07-26T13:37:32.242" v="577" actId="113"/>
        <pc:sldMkLst>
          <pc:docMk/>
          <pc:sldMk cId="0" sldId="264"/>
        </pc:sldMkLst>
        <pc:spChg chg="mod">
          <ac:chgData name="Caitlin Coleman" userId="96f87ca1-0e64-4ae8-8d77-98757b85df0b" providerId="ADAL" clId="{F0BECF7D-6256-4FF4-B4C8-719E241B582F}" dt="2024-07-26T13:37:32.242" v="577" actId="113"/>
          <ac:spMkLst>
            <pc:docMk/>
            <pc:sldMk cId="0" sldId="264"/>
            <ac:spMk id="10243" creationId="{00000000-0000-0000-0000-000000000000}"/>
          </ac:spMkLst>
        </pc:spChg>
      </pc:sldChg>
      <pc:sldChg chg="modSp mod modAnim">
        <pc:chgData name="Caitlin Coleman" userId="96f87ca1-0e64-4ae8-8d77-98757b85df0b" providerId="ADAL" clId="{F0BECF7D-6256-4FF4-B4C8-719E241B582F}" dt="2024-07-26T13:45:45.685" v="1245"/>
        <pc:sldMkLst>
          <pc:docMk/>
          <pc:sldMk cId="0" sldId="265"/>
        </pc:sldMkLst>
        <pc:spChg chg="mod">
          <ac:chgData name="Caitlin Coleman" userId="96f87ca1-0e64-4ae8-8d77-98757b85df0b" providerId="ADAL" clId="{F0BECF7D-6256-4FF4-B4C8-719E241B582F}" dt="2024-07-26T13:45:10.315" v="1237" actId="404"/>
          <ac:spMkLst>
            <pc:docMk/>
            <pc:sldMk cId="0" sldId="265"/>
            <ac:spMk id="11266" creationId="{00000000-0000-0000-0000-000000000000}"/>
          </ac:spMkLst>
        </pc:spChg>
        <pc:spChg chg="mod">
          <ac:chgData name="Caitlin Coleman" userId="96f87ca1-0e64-4ae8-8d77-98757b85df0b" providerId="ADAL" clId="{F0BECF7D-6256-4FF4-B4C8-719E241B582F}" dt="2024-07-26T13:45:37.075" v="1244" actId="6549"/>
          <ac:spMkLst>
            <pc:docMk/>
            <pc:sldMk cId="0" sldId="265"/>
            <ac:spMk id="11267" creationId="{00000000-0000-0000-0000-000000000000}"/>
          </ac:spMkLst>
        </pc:spChg>
      </pc:sldChg>
      <pc:sldChg chg="del">
        <pc:chgData name="Caitlin Coleman" userId="96f87ca1-0e64-4ae8-8d77-98757b85df0b" providerId="ADAL" clId="{F0BECF7D-6256-4FF4-B4C8-719E241B582F}" dt="2024-07-26T10:23:40.522" v="101" actId="47"/>
        <pc:sldMkLst>
          <pc:docMk/>
          <pc:sldMk cId="0" sldId="267"/>
        </pc:sldMkLst>
      </pc:sldChg>
      <pc:sldChg chg="modSp mod ord">
        <pc:chgData name="Caitlin Coleman" userId="96f87ca1-0e64-4ae8-8d77-98757b85df0b" providerId="ADAL" clId="{F0BECF7D-6256-4FF4-B4C8-719E241B582F}" dt="2024-07-31T17:55:53.135" v="26985" actId="14100"/>
        <pc:sldMkLst>
          <pc:docMk/>
          <pc:sldMk cId="2069639696" sldId="268"/>
        </pc:sldMkLst>
        <pc:spChg chg="mod">
          <ac:chgData name="Caitlin Coleman" userId="96f87ca1-0e64-4ae8-8d77-98757b85df0b" providerId="ADAL" clId="{F0BECF7D-6256-4FF4-B4C8-719E241B582F}" dt="2024-07-31T17:55:53.135" v="26985" actId="14100"/>
          <ac:spMkLst>
            <pc:docMk/>
            <pc:sldMk cId="2069639696" sldId="268"/>
            <ac:spMk id="3" creationId="{F2508272-FE29-99EF-9D2C-7651D849C2FB}"/>
          </ac:spMkLst>
        </pc:spChg>
      </pc:sldChg>
      <pc:sldChg chg="del">
        <pc:chgData name="Caitlin Coleman" userId="96f87ca1-0e64-4ae8-8d77-98757b85df0b" providerId="ADAL" clId="{F0BECF7D-6256-4FF4-B4C8-719E241B582F}" dt="2024-07-26T10:54:07.225" v="133" actId="47"/>
        <pc:sldMkLst>
          <pc:docMk/>
          <pc:sldMk cId="3029162902" sldId="270"/>
        </pc:sldMkLst>
      </pc:sldChg>
      <pc:sldChg chg="del">
        <pc:chgData name="Caitlin Coleman" userId="96f87ca1-0e64-4ae8-8d77-98757b85df0b" providerId="ADAL" clId="{F0BECF7D-6256-4FF4-B4C8-719E241B582F}" dt="2024-07-26T10:54:08.243" v="134" actId="47"/>
        <pc:sldMkLst>
          <pc:docMk/>
          <pc:sldMk cId="1933572423" sldId="271"/>
        </pc:sldMkLst>
      </pc:sldChg>
      <pc:sldChg chg="modSp mod">
        <pc:chgData name="Caitlin Coleman" userId="96f87ca1-0e64-4ae8-8d77-98757b85df0b" providerId="ADAL" clId="{F0BECF7D-6256-4FF4-B4C8-719E241B582F}" dt="2024-08-01T18:32:06.176" v="40982" actId="33553"/>
        <pc:sldMkLst>
          <pc:docMk/>
          <pc:sldMk cId="3886239831" sldId="272"/>
        </pc:sldMkLst>
        <pc:spChg chg="mod">
          <ac:chgData name="Caitlin Coleman" userId="96f87ca1-0e64-4ae8-8d77-98757b85df0b" providerId="ADAL" clId="{F0BECF7D-6256-4FF4-B4C8-719E241B582F}" dt="2024-08-01T18:32:06.176" v="40982" actId="33553"/>
          <ac:spMkLst>
            <pc:docMk/>
            <pc:sldMk cId="3886239831" sldId="272"/>
            <ac:spMk id="2" creationId="{4E7A1944-20A9-5EFC-CF5D-428D07B9FF1F}"/>
          </ac:spMkLst>
        </pc:spChg>
        <pc:spChg chg="mod">
          <ac:chgData name="Caitlin Coleman" userId="96f87ca1-0e64-4ae8-8d77-98757b85df0b" providerId="ADAL" clId="{F0BECF7D-6256-4FF4-B4C8-719E241B582F}" dt="2024-07-26T10:16:47.393" v="26" actId="6549"/>
          <ac:spMkLst>
            <pc:docMk/>
            <pc:sldMk cId="3886239831" sldId="272"/>
            <ac:spMk id="3" creationId="{FF68ED90-5F09-E335-E8D2-4F2687C0EB59}"/>
          </ac:spMkLst>
        </pc:spChg>
      </pc:sldChg>
      <pc:sldChg chg="del">
        <pc:chgData name="Caitlin Coleman" userId="96f87ca1-0e64-4ae8-8d77-98757b85df0b" providerId="ADAL" clId="{F0BECF7D-6256-4FF4-B4C8-719E241B582F}" dt="2024-07-26T10:23:34.805" v="98" actId="47"/>
        <pc:sldMkLst>
          <pc:docMk/>
          <pc:sldMk cId="176985924" sldId="273"/>
        </pc:sldMkLst>
      </pc:sldChg>
      <pc:sldChg chg="del">
        <pc:chgData name="Caitlin Coleman" userId="96f87ca1-0e64-4ae8-8d77-98757b85df0b" providerId="ADAL" clId="{F0BECF7D-6256-4FF4-B4C8-719E241B582F}" dt="2024-07-26T10:23:35.787" v="99" actId="47"/>
        <pc:sldMkLst>
          <pc:docMk/>
          <pc:sldMk cId="2900955170" sldId="274"/>
        </pc:sldMkLst>
      </pc:sldChg>
      <pc:sldChg chg="del">
        <pc:chgData name="Caitlin Coleman" userId="96f87ca1-0e64-4ae8-8d77-98757b85df0b" providerId="ADAL" clId="{F0BECF7D-6256-4FF4-B4C8-719E241B582F}" dt="2024-07-26T10:23:38.380" v="100" actId="47"/>
        <pc:sldMkLst>
          <pc:docMk/>
          <pc:sldMk cId="619121343" sldId="275"/>
        </pc:sldMkLst>
      </pc:sldChg>
      <pc:sldChg chg="modSp mod ord">
        <pc:chgData name="Caitlin Coleman" userId="96f87ca1-0e64-4ae8-8d77-98757b85df0b" providerId="ADAL" clId="{F0BECF7D-6256-4FF4-B4C8-719E241B582F}" dt="2024-08-01T15:58:56.057" v="35928" actId="403"/>
        <pc:sldMkLst>
          <pc:docMk/>
          <pc:sldMk cId="1146028520" sldId="276"/>
        </pc:sldMkLst>
        <pc:spChg chg="mod">
          <ac:chgData name="Caitlin Coleman" userId="96f87ca1-0e64-4ae8-8d77-98757b85df0b" providerId="ADAL" clId="{F0BECF7D-6256-4FF4-B4C8-719E241B582F}" dt="2024-08-01T15:58:07.072" v="35915" actId="404"/>
          <ac:spMkLst>
            <pc:docMk/>
            <pc:sldMk cId="1146028520" sldId="276"/>
            <ac:spMk id="2" creationId="{671ED285-5CB0-174E-014C-EE0E32FC90D6}"/>
          </ac:spMkLst>
        </pc:spChg>
        <pc:spChg chg="mod">
          <ac:chgData name="Caitlin Coleman" userId="96f87ca1-0e64-4ae8-8d77-98757b85df0b" providerId="ADAL" clId="{F0BECF7D-6256-4FF4-B4C8-719E241B582F}" dt="2024-08-01T15:58:56.057" v="35928" actId="403"/>
          <ac:spMkLst>
            <pc:docMk/>
            <pc:sldMk cId="1146028520" sldId="276"/>
            <ac:spMk id="3" creationId="{0D54836E-1DE3-02CC-70C3-EB5C16CF3F62}"/>
          </ac:spMkLst>
        </pc:spChg>
      </pc:sldChg>
      <pc:sldChg chg="modSp mod">
        <pc:chgData name="Caitlin Coleman" userId="96f87ca1-0e64-4ae8-8d77-98757b85df0b" providerId="ADAL" clId="{F0BECF7D-6256-4FF4-B4C8-719E241B582F}" dt="2024-08-01T18:31:57.079" v="40981" actId="962"/>
        <pc:sldMkLst>
          <pc:docMk/>
          <pc:sldMk cId="471409937" sldId="280"/>
        </pc:sldMkLst>
        <pc:picChg chg="mod">
          <ac:chgData name="Caitlin Coleman" userId="96f87ca1-0e64-4ae8-8d77-98757b85df0b" providerId="ADAL" clId="{F0BECF7D-6256-4FF4-B4C8-719E241B582F}" dt="2024-08-01T18:31:57.079" v="40981" actId="962"/>
          <ac:picMkLst>
            <pc:docMk/>
            <pc:sldMk cId="471409937" sldId="280"/>
            <ac:picMk id="4" creationId="{D0F86EC0-8730-A033-A660-07D4E40AB7AE}"/>
          </ac:picMkLst>
        </pc:picChg>
      </pc:sldChg>
      <pc:sldChg chg="modSp add mod modAnim">
        <pc:chgData name="Caitlin Coleman" userId="96f87ca1-0e64-4ae8-8d77-98757b85df0b" providerId="ADAL" clId="{F0BECF7D-6256-4FF4-B4C8-719E241B582F}" dt="2024-08-01T17:02:34.891" v="40874" actId="6549"/>
        <pc:sldMkLst>
          <pc:docMk/>
          <pc:sldMk cId="57925752" sldId="281"/>
        </pc:sldMkLst>
        <pc:spChg chg="mod">
          <ac:chgData name="Caitlin Coleman" userId="96f87ca1-0e64-4ae8-8d77-98757b85df0b" providerId="ADAL" clId="{F0BECF7D-6256-4FF4-B4C8-719E241B582F}" dt="2024-07-26T14:05:19.145" v="2229" actId="404"/>
          <ac:spMkLst>
            <pc:docMk/>
            <pc:sldMk cId="57925752" sldId="281"/>
            <ac:spMk id="11266" creationId="{00000000-0000-0000-0000-000000000000}"/>
          </ac:spMkLst>
        </pc:spChg>
        <pc:spChg chg="mod">
          <ac:chgData name="Caitlin Coleman" userId="96f87ca1-0e64-4ae8-8d77-98757b85df0b" providerId="ADAL" clId="{F0BECF7D-6256-4FF4-B4C8-719E241B582F}" dt="2024-08-01T17:02:34.891" v="40874" actId="6549"/>
          <ac:spMkLst>
            <pc:docMk/>
            <pc:sldMk cId="57925752" sldId="281"/>
            <ac:spMk id="11267" creationId="{00000000-0000-0000-0000-000000000000}"/>
          </ac:spMkLst>
        </pc:spChg>
      </pc:sldChg>
      <pc:sldChg chg="modSp add mod modAnim">
        <pc:chgData name="Caitlin Coleman" userId="96f87ca1-0e64-4ae8-8d77-98757b85df0b" providerId="ADAL" clId="{F0BECF7D-6256-4FF4-B4C8-719E241B582F}" dt="2024-08-01T17:15:54.467" v="40875" actId="20577"/>
        <pc:sldMkLst>
          <pc:docMk/>
          <pc:sldMk cId="3353812685" sldId="282"/>
        </pc:sldMkLst>
        <pc:spChg chg="mod">
          <ac:chgData name="Caitlin Coleman" userId="96f87ca1-0e64-4ae8-8d77-98757b85df0b" providerId="ADAL" clId="{F0BECF7D-6256-4FF4-B4C8-719E241B582F}" dt="2024-07-26T14:43:37.017" v="3964" actId="404"/>
          <ac:spMkLst>
            <pc:docMk/>
            <pc:sldMk cId="3353812685" sldId="282"/>
            <ac:spMk id="11266" creationId="{00000000-0000-0000-0000-000000000000}"/>
          </ac:spMkLst>
        </pc:spChg>
        <pc:spChg chg="mod">
          <ac:chgData name="Caitlin Coleman" userId="96f87ca1-0e64-4ae8-8d77-98757b85df0b" providerId="ADAL" clId="{F0BECF7D-6256-4FF4-B4C8-719E241B582F}" dt="2024-08-01T17:15:54.467" v="40875" actId="20577"/>
          <ac:spMkLst>
            <pc:docMk/>
            <pc:sldMk cId="3353812685" sldId="282"/>
            <ac:spMk id="11267" creationId="{00000000-0000-0000-0000-000000000000}"/>
          </ac:spMkLst>
        </pc:spChg>
      </pc:sldChg>
      <pc:sldChg chg="addSp delSp modSp add mod modAnim">
        <pc:chgData name="Caitlin Coleman" userId="96f87ca1-0e64-4ae8-8d77-98757b85df0b" providerId="ADAL" clId="{F0BECF7D-6256-4FF4-B4C8-719E241B582F}" dt="2024-07-29T12:13:03.020" v="7321" actId="255"/>
        <pc:sldMkLst>
          <pc:docMk/>
          <pc:sldMk cId="2571671108" sldId="283"/>
        </pc:sldMkLst>
        <pc:spChg chg="add del mod">
          <ac:chgData name="Caitlin Coleman" userId="96f87ca1-0e64-4ae8-8d77-98757b85df0b" providerId="ADAL" clId="{F0BECF7D-6256-4FF4-B4C8-719E241B582F}" dt="2024-07-29T12:12:31.829" v="7317" actId="478"/>
          <ac:spMkLst>
            <pc:docMk/>
            <pc:sldMk cId="2571671108" sldId="283"/>
            <ac:spMk id="4" creationId="{590AE2C1-709F-56CA-C9BC-9D3EA7F856EA}"/>
          </ac:spMkLst>
        </pc:spChg>
        <pc:spChg chg="add del mod">
          <ac:chgData name="Caitlin Coleman" userId="96f87ca1-0e64-4ae8-8d77-98757b85df0b" providerId="ADAL" clId="{F0BECF7D-6256-4FF4-B4C8-719E241B582F}" dt="2024-07-29T12:12:27.709" v="7316" actId="478"/>
          <ac:spMkLst>
            <pc:docMk/>
            <pc:sldMk cId="2571671108" sldId="283"/>
            <ac:spMk id="5" creationId="{F69C9C1B-1EEF-E1FE-843A-0E9D3EA6F6E8}"/>
          </ac:spMkLst>
        </pc:spChg>
        <pc:spChg chg="mod">
          <ac:chgData name="Caitlin Coleman" userId="96f87ca1-0e64-4ae8-8d77-98757b85df0b" providerId="ADAL" clId="{F0BECF7D-6256-4FF4-B4C8-719E241B582F}" dt="2024-07-29T11:59:44.751" v="6645" actId="404"/>
          <ac:spMkLst>
            <pc:docMk/>
            <pc:sldMk cId="2571671108" sldId="283"/>
            <ac:spMk id="11266" creationId="{00000000-0000-0000-0000-000000000000}"/>
          </ac:spMkLst>
        </pc:spChg>
        <pc:spChg chg="mod">
          <ac:chgData name="Caitlin Coleman" userId="96f87ca1-0e64-4ae8-8d77-98757b85df0b" providerId="ADAL" clId="{F0BECF7D-6256-4FF4-B4C8-719E241B582F}" dt="2024-07-29T12:13:03.020" v="7321" actId="255"/>
          <ac:spMkLst>
            <pc:docMk/>
            <pc:sldMk cId="2571671108" sldId="283"/>
            <ac:spMk id="11267" creationId="{00000000-0000-0000-0000-000000000000}"/>
          </ac:spMkLst>
        </pc:spChg>
        <pc:picChg chg="add del mod modCrop">
          <ac:chgData name="Caitlin Coleman" userId="96f87ca1-0e64-4ae8-8d77-98757b85df0b" providerId="ADAL" clId="{F0BECF7D-6256-4FF4-B4C8-719E241B582F}" dt="2024-07-29T12:12:22.081" v="7315" actId="478"/>
          <ac:picMkLst>
            <pc:docMk/>
            <pc:sldMk cId="2571671108" sldId="283"/>
            <ac:picMk id="3" creationId="{E1A77E7C-59F3-301C-8517-D5F19A37E26D}"/>
          </ac:picMkLst>
        </pc:picChg>
      </pc:sldChg>
      <pc:sldChg chg="addSp delSp modSp add mod modAnim">
        <pc:chgData name="Caitlin Coleman" userId="96f87ca1-0e64-4ae8-8d77-98757b85df0b" providerId="ADAL" clId="{F0BECF7D-6256-4FF4-B4C8-719E241B582F}" dt="2024-08-01T17:28:37.897" v="40890" actId="20577"/>
        <pc:sldMkLst>
          <pc:docMk/>
          <pc:sldMk cId="665879212" sldId="284"/>
        </pc:sldMkLst>
        <pc:spChg chg="add del mod">
          <ac:chgData name="Caitlin Coleman" userId="96f87ca1-0e64-4ae8-8d77-98757b85df0b" providerId="ADAL" clId="{F0BECF7D-6256-4FF4-B4C8-719E241B582F}" dt="2024-07-30T17:15:08.179" v="11155" actId="478"/>
          <ac:spMkLst>
            <pc:docMk/>
            <pc:sldMk cId="665879212" sldId="284"/>
            <ac:spMk id="4" creationId="{808A0738-65BF-215F-6BA5-FA4A2BA51CDC}"/>
          </ac:spMkLst>
        </pc:spChg>
        <pc:spChg chg="add del mod">
          <ac:chgData name="Caitlin Coleman" userId="96f87ca1-0e64-4ae8-8d77-98757b85df0b" providerId="ADAL" clId="{F0BECF7D-6256-4FF4-B4C8-719E241B582F}" dt="2024-07-30T17:15:11.054" v="11157" actId="478"/>
          <ac:spMkLst>
            <pc:docMk/>
            <pc:sldMk cId="665879212" sldId="284"/>
            <ac:spMk id="5" creationId="{612449BE-5F9A-0CB1-CBBE-26FA97A476D5}"/>
          </ac:spMkLst>
        </pc:spChg>
        <pc:spChg chg="mod">
          <ac:chgData name="Caitlin Coleman" userId="96f87ca1-0e64-4ae8-8d77-98757b85df0b" providerId="ADAL" clId="{F0BECF7D-6256-4FF4-B4C8-719E241B582F}" dt="2024-07-30T16:52:34.167" v="10292" actId="404"/>
          <ac:spMkLst>
            <pc:docMk/>
            <pc:sldMk cId="665879212" sldId="284"/>
            <ac:spMk id="11266" creationId="{00000000-0000-0000-0000-000000000000}"/>
          </ac:spMkLst>
        </pc:spChg>
        <pc:spChg chg="mod">
          <ac:chgData name="Caitlin Coleman" userId="96f87ca1-0e64-4ae8-8d77-98757b85df0b" providerId="ADAL" clId="{F0BECF7D-6256-4FF4-B4C8-719E241B582F}" dt="2024-08-01T17:28:37.897" v="40890" actId="20577"/>
          <ac:spMkLst>
            <pc:docMk/>
            <pc:sldMk cId="665879212" sldId="284"/>
            <ac:spMk id="11267" creationId="{00000000-0000-0000-0000-000000000000}"/>
          </ac:spMkLst>
        </pc:spChg>
        <pc:picChg chg="add del mod modCrop">
          <ac:chgData name="Caitlin Coleman" userId="96f87ca1-0e64-4ae8-8d77-98757b85df0b" providerId="ADAL" clId="{F0BECF7D-6256-4FF4-B4C8-719E241B582F}" dt="2024-07-30T17:15:08.914" v="11156" actId="478"/>
          <ac:picMkLst>
            <pc:docMk/>
            <pc:sldMk cId="665879212" sldId="284"/>
            <ac:picMk id="3" creationId="{F3420510-204D-B73F-A149-34B597476577}"/>
          </ac:picMkLst>
        </pc:picChg>
      </pc:sldChg>
      <pc:sldChg chg="addSp modSp add mod modAnim">
        <pc:chgData name="Caitlin Coleman" userId="96f87ca1-0e64-4ae8-8d77-98757b85df0b" providerId="ADAL" clId="{F0BECF7D-6256-4FF4-B4C8-719E241B582F}" dt="2024-08-01T19:02:51.218" v="41046" actId="21"/>
        <pc:sldMkLst>
          <pc:docMk/>
          <pc:sldMk cId="2931766571" sldId="285"/>
        </pc:sldMkLst>
        <pc:spChg chg="add mod">
          <ac:chgData name="Caitlin Coleman" userId="96f87ca1-0e64-4ae8-8d77-98757b85df0b" providerId="ADAL" clId="{F0BECF7D-6256-4FF4-B4C8-719E241B582F}" dt="2024-08-01T19:01:06.918" v="41030"/>
          <ac:spMkLst>
            <pc:docMk/>
            <pc:sldMk cId="2931766571" sldId="285"/>
            <ac:spMk id="4" creationId="{808A0738-65BF-215F-6BA5-FA4A2BA51CDC}"/>
          </ac:spMkLst>
        </pc:spChg>
        <pc:spChg chg="add mod">
          <ac:chgData name="Caitlin Coleman" userId="96f87ca1-0e64-4ae8-8d77-98757b85df0b" providerId="ADAL" clId="{F0BECF7D-6256-4FF4-B4C8-719E241B582F}" dt="2024-08-01T19:01:06.918" v="41030"/>
          <ac:spMkLst>
            <pc:docMk/>
            <pc:sldMk cId="2931766571" sldId="285"/>
            <ac:spMk id="5" creationId="{612449BE-5F9A-0CB1-CBBE-26FA97A476D5}"/>
          </ac:spMkLst>
        </pc:spChg>
        <pc:spChg chg="mod">
          <ac:chgData name="Caitlin Coleman" userId="96f87ca1-0e64-4ae8-8d77-98757b85df0b" providerId="ADAL" clId="{F0BECF7D-6256-4FF4-B4C8-719E241B582F}" dt="2024-07-30T17:21:21.579" v="11547" actId="404"/>
          <ac:spMkLst>
            <pc:docMk/>
            <pc:sldMk cId="2931766571" sldId="285"/>
            <ac:spMk id="11266" creationId="{00000000-0000-0000-0000-000000000000}"/>
          </ac:spMkLst>
        </pc:spChg>
        <pc:spChg chg="mod">
          <ac:chgData name="Caitlin Coleman" userId="96f87ca1-0e64-4ae8-8d77-98757b85df0b" providerId="ADAL" clId="{F0BECF7D-6256-4FF4-B4C8-719E241B582F}" dt="2024-08-01T19:02:51.218" v="41046" actId="21"/>
          <ac:spMkLst>
            <pc:docMk/>
            <pc:sldMk cId="2931766571" sldId="285"/>
            <ac:spMk id="11267" creationId="{00000000-0000-0000-0000-000000000000}"/>
          </ac:spMkLst>
        </pc:spChg>
        <pc:picChg chg="add mod">
          <ac:chgData name="Caitlin Coleman" userId="96f87ca1-0e64-4ae8-8d77-98757b85df0b" providerId="ADAL" clId="{F0BECF7D-6256-4FF4-B4C8-719E241B582F}" dt="2024-08-01T19:01:06.918" v="41030"/>
          <ac:picMkLst>
            <pc:docMk/>
            <pc:sldMk cId="2931766571" sldId="285"/>
            <ac:picMk id="3" creationId="{F3420510-204D-B73F-A149-34B597476577}"/>
          </ac:picMkLst>
        </pc:picChg>
      </pc:sldChg>
      <pc:sldChg chg="modSp add mod modAnim">
        <pc:chgData name="Caitlin Coleman" userId="96f87ca1-0e64-4ae8-8d77-98757b85df0b" providerId="ADAL" clId="{F0BECF7D-6256-4FF4-B4C8-719E241B582F}" dt="2024-08-01T17:32:53.382" v="40894" actId="20577"/>
        <pc:sldMkLst>
          <pc:docMk/>
          <pc:sldMk cId="2165039319" sldId="286"/>
        </pc:sldMkLst>
        <pc:spChg chg="mod">
          <ac:chgData name="Caitlin Coleman" userId="96f87ca1-0e64-4ae8-8d77-98757b85df0b" providerId="ADAL" clId="{F0BECF7D-6256-4FF4-B4C8-719E241B582F}" dt="2024-07-30T18:03:09.676" v="12711" actId="404"/>
          <ac:spMkLst>
            <pc:docMk/>
            <pc:sldMk cId="2165039319" sldId="286"/>
            <ac:spMk id="11266" creationId="{00000000-0000-0000-0000-000000000000}"/>
          </ac:spMkLst>
        </pc:spChg>
        <pc:spChg chg="mod">
          <ac:chgData name="Caitlin Coleman" userId="96f87ca1-0e64-4ae8-8d77-98757b85df0b" providerId="ADAL" clId="{F0BECF7D-6256-4FF4-B4C8-719E241B582F}" dt="2024-08-01T17:32:53.382" v="40894" actId="20577"/>
          <ac:spMkLst>
            <pc:docMk/>
            <pc:sldMk cId="2165039319" sldId="286"/>
            <ac:spMk id="11267" creationId="{00000000-0000-0000-0000-000000000000}"/>
          </ac:spMkLst>
        </pc:spChg>
      </pc:sldChg>
      <pc:sldChg chg="addSp delSp modSp add mod modAnim">
        <pc:chgData name="Caitlin Coleman" userId="96f87ca1-0e64-4ae8-8d77-98757b85df0b" providerId="ADAL" clId="{F0BECF7D-6256-4FF4-B4C8-719E241B582F}" dt="2024-07-31T12:30:05.555" v="15618" actId="6549"/>
        <pc:sldMkLst>
          <pc:docMk/>
          <pc:sldMk cId="4053070982" sldId="287"/>
        </pc:sldMkLst>
        <pc:spChg chg="add del mod">
          <ac:chgData name="Caitlin Coleman" userId="96f87ca1-0e64-4ae8-8d77-98757b85df0b" providerId="ADAL" clId="{F0BECF7D-6256-4FF4-B4C8-719E241B582F}" dt="2024-07-26T11:51:03.320" v="543" actId="21"/>
          <ac:spMkLst>
            <pc:docMk/>
            <pc:sldMk cId="4053070982" sldId="287"/>
            <ac:spMk id="4" creationId="{25428395-032F-1B7A-E2F7-9C88E75E338F}"/>
          </ac:spMkLst>
        </pc:spChg>
        <pc:spChg chg="add del mod">
          <ac:chgData name="Caitlin Coleman" userId="96f87ca1-0e64-4ae8-8d77-98757b85df0b" providerId="ADAL" clId="{F0BECF7D-6256-4FF4-B4C8-719E241B582F}" dt="2024-07-26T11:51:03.320" v="543" actId="21"/>
          <ac:spMkLst>
            <pc:docMk/>
            <pc:sldMk cId="4053070982" sldId="287"/>
            <ac:spMk id="5" creationId="{7AE2B927-FB37-DE6E-2F4A-0BA63D7B3F75}"/>
          </ac:spMkLst>
        </pc:spChg>
        <pc:spChg chg="mod">
          <ac:chgData name="Caitlin Coleman" userId="96f87ca1-0e64-4ae8-8d77-98757b85df0b" providerId="ADAL" clId="{F0BECF7D-6256-4FF4-B4C8-719E241B582F}" dt="2024-07-26T10:19:50.400" v="60"/>
          <ac:spMkLst>
            <pc:docMk/>
            <pc:sldMk cId="4053070982" sldId="287"/>
            <ac:spMk id="11266" creationId="{00000000-0000-0000-0000-000000000000}"/>
          </ac:spMkLst>
        </pc:spChg>
        <pc:spChg chg="mod">
          <ac:chgData name="Caitlin Coleman" userId="96f87ca1-0e64-4ae8-8d77-98757b85df0b" providerId="ADAL" clId="{F0BECF7D-6256-4FF4-B4C8-719E241B582F}" dt="2024-07-31T12:30:05.555" v="15618" actId="6549"/>
          <ac:spMkLst>
            <pc:docMk/>
            <pc:sldMk cId="4053070982" sldId="287"/>
            <ac:spMk id="11267" creationId="{00000000-0000-0000-0000-000000000000}"/>
          </ac:spMkLst>
        </pc:spChg>
        <pc:picChg chg="add del mod modCrop">
          <ac:chgData name="Caitlin Coleman" userId="96f87ca1-0e64-4ae8-8d77-98757b85df0b" providerId="ADAL" clId="{F0BECF7D-6256-4FF4-B4C8-719E241B582F}" dt="2024-07-26T11:51:03.320" v="543" actId="21"/>
          <ac:picMkLst>
            <pc:docMk/>
            <pc:sldMk cId="4053070982" sldId="287"/>
            <ac:picMk id="3" creationId="{061497CE-9247-FCB8-B0EB-E654F8E0DBF0}"/>
          </ac:picMkLst>
        </pc:picChg>
      </pc:sldChg>
      <pc:sldChg chg="addSp modSp add mod modAnim">
        <pc:chgData name="Caitlin Coleman" userId="96f87ca1-0e64-4ae8-8d77-98757b85df0b" providerId="ADAL" clId="{F0BECF7D-6256-4FF4-B4C8-719E241B582F}" dt="2024-08-01T18:29:03.291" v="40974"/>
        <pc:sldMkLst>
          <pc:docMk/>
          <pc:sldMk cId="2691281023" sldId="288"/>
        </pc:sldMkLst>
        <pc:spChg chg="add mod ord">
          <ac:chgData name="Caitlin Coleman" userId="96f87ca1-0e64-4ae8-8d77-98757b85df0b" providerId="ADAL" clId="{F0BECF7D-6256-4FF4-B4C8-719E241B582F}" dt="2024-08-01T18:29:03.291" v="40974"/>
          <ac:spMkLst>
            <pc:docMk/>
            <pc:sldMk cId="2691281023" sldId="288"/>
            <ac:spMk id="4" creationId="{25428395-032F-1B7A-E2F7-9C88E75E338F}"/>
          </ac:spMkLst>
        </pc:spChg>
        <pc:spChg chg="add mod">
          <ac:chgData name="Caitlin Coleman" userId="96f87ca1-0e64-4ae8-8d77-98757b85df0b" providerId="ADAL" clId="{F0BECF7D-6256-4FF4-B4C8-719E241B582F}" dt="2024-07-31T13:27:15.057" v="17070" actId="1076"/>
          <ac:spMkLst>
            <pc:docMk/>
            <pc:sldMk cId="2691281023" sldId="288"/>
            <ac:spMk id="5" creationId="{7AE2B927-FB37-DE6E-2F4A-0BA63D7B3F75}"/>
          </ac:spMkLst>
        </pc:spChg>
        <pc:spChg chg="mod">
          <ac:chgData name="Caitlin Coleman" userId="96f87ca1-0e64-4ae8-8d77-98757b85df0b" providerId="ADAL" clId="{F0BECF7D-6256-4FF4-B4C8-719E241B582F}" dt="2024-07-31T13:22:45.192" v="17059" actId="404"/>
          <ac:spMkLst>
            <pc:docMk/>
            <pc:sldMk cId="2691281023" sldId="288"/>
            <ac:spMk id="11266" creationId="{00000000-0000-0000-0000-000000000000}"/>
          </ac:spMkLst>
        </pc:spChg>
        <pc:spChg chg="mod">
          <ac:chgData name="Caitlin Coleman" userId="96f87ca1-0e64-4ae8-8d77-98757b85df0b" providerId="ADAL" clId="{F0BECF7D-6256-4FF4-B4C8-719E241B582F}" dt="2024-07-31T13:26:39.269" v="17064" actId="27636"/>
          <ac:spMkLst>
            <pc:docMk/>
            <pc:sldMk cId="2691281023" sldId="288"/>
            <ac:spMk id="11267" creationId="{00000000-0000-0000-0000-000000000000}"/>
          </ac:spMkLst>
        </pc:spChg>
        <pc:picChg chg="add mod">
          <ac:chgData name="Caitlin Coleman" userId="96f87ca1-0e64-4ae8-8d77-98757b85df0b" providerId="ADAL" clId="{F0BECF7D-6256-4FF4-B4C8-719E241B582F}" dt="2024-07-31T13:27:00.545" v="17068" actId="1076"/>
          <ac:picMkLst>
            <pc:docMk/>
            <pc:sldMk cId="2691281023" sldId="288"/>
            <ac:picMk id="3" creationId="{061497CE-9247-FCB8-B0EB-E654F8E0DBF0}"/>
          </ac:picMkLst>
        </pc:picChg>
      </pc:sldChg>
      <pc:sldChg chg="addSp modSp add mod modAnim">
        <pc:chgData name="Caitlin Coleman" userId="96f87ca1-0e64-4ae8-8d77-98757b85df0b" providerId="ADAL" clId="{F0BECF7D-6256-4FF4-B4C8-719E241B582F}" dt="2024-08-01T18:29:17.126" v="40975"/>
        <pc:sldMkLst>
          <pc:docMk/>
          <pc:sldMk cId="584756110" sldId="289"/>
        </pc:sldMkLst>
        <pc:spChg chg="add mod ord">
          <ac:chgData name="Caitlin Coleman" userId="96f87ca1-0e64-4ae8-8d77-98757b85df0b" providerId="ADAL" clId="{F0BECF7D-6256-4FF4-B4C8-719E241B582F}" dt="2024-08-01T18:29:17.126" v="40975"/>
          <ac:spMkLst>
            <pc:docMk/>
            <pc:sldMk cId="584756110" sldId="289"/>
            <ac:spMk id="4" creationId="{B44FCDDB-079E-882B-20E2-9E1D97A80DBC}"/>
          </ac:spMkLst>
        </pc:spChg>
        <pc:spChg chg="add mod">
          <ac:chgData name="Caitlin Coleman" userId="96f87ca1-0e64-4ae8-8d77-98757b85df0b" providerId="ADAL" clId="{F0BECF7D-6256-4FF4-B4C8-719E241B582F}" dt="2024-07-31T14:21:37.607" v="18149" actId="1076"/>
          <ac:spMkLst>
            <pc:docMk/>
            <pc:sldMk cId="584756110" sldId="289"/>
            <ac:spMk id="5" creationId="{4C5883C7-4C59-EBB4-9ABF-1E7D0B2E98B6}"/>
          </ac:spMkLst>
        </pc:spChg>
        <pc:spChg chg="mod">
          <ac:chgData name="Caitlin Coleman" userId="96f87ca1-0e64-4ae8-8d77-98757b85df0b" providerId="ADAL" clId="{F0BECF7D-6256-4FF4-B4C8-719E241B582F}" dt="2024-07-31T13:36:54.436" v="17124" actId="404"/>
          <ac:spMkLst>
            <pc:docMk/>
            <pc:sldMk cId="584756110" sldId="289"/>
            <ac:spMk id="11266" creationId="{00000000-0000-0000-0000-000000000000}"/>
          </ac:spMkLst>
        </pc:spChg>
        <pc:spChg chg="mod">
          <ac:chgData name="Caitlin Coleman" userId="96f87ca1-0e64-4ae8-8d77-98757b85df0b" providerId="ADAL" clId="{F0BECF7D-6256-4FF4-B4C8-719E241B582F}" dt="2024-08-01T17:39:27.430" v="40895" actId="313"/>
          <ac:spMkLst>
            <pc:docMk/>
            <pc:sldMk cId="584756110" sldId="289"/>
            <ac:spMk id="11267" creationId="{00000000-0000-0000-0000-000000000000}"/>
          </ac:spMkLst>
        </pc:spChg>
        <pc:picChg chg="add mod modCrop">
          <ac:chgData name="Caitlin Coleman" userId="96f87ca1-0e64-4ae8-8d77-98757b85df0b" providerId="ADAL" clId="{F0BECF7D-6256-4FF4-B4C8-719E241B582F}" dt="2024-07-31T14:21:26.465" v="18148" actId="14100"/>
          <ac:picMkLst>
            <pc:docMk/>
            <pc:sldMk cId="584756110" sldId="289"/>
            <ac:picMk id="3" creationId="{72EAEB51-F75A-87E9-50A0-2C0CD8B20446}"/>
          </ac:picMkLst>
        </pc:picChg>
      </pc:sldChg>
      <pc:sldChg chg="addSp modSp add mod modAnim">
        <pc:chgData name="Caitlin Coleman" userId="96f87ca1-0e64-4ae8-8d77-98757b85df0b" providerId="ADAL" clId="{F0BECF7D-6256-4FF4-B4C8-719E241B582F}" dt="2024-08-01T18:29:26.200" v="40976"/>
        <pc:sldMkLst>
          <pc:docMk/>
          <pc:sldMk cId="746722894" sldId="290"/>
        </pc:sldMkLst>
        <pc:spChg chg="add mod ord">
          <ac:chgData name="Caitlin Coleman" userId="96f87ca1-0e64-4ae8-8d77-98757b85df0b" providerId="ADAL" clId="{F0BECF7D-6256-4FF4-B4C8-719E241B582F}" dt="2024-08-01T18:29:26.200" v="40976"/>
          <ac:spMkLst>
            <pc:docMk/>
            <pc:sldMk cId="746722894" sldId="290"/>
            <ac:spMk id="4" creationId="{5516AB7F-53EB-410B-FBED-A1FDE3100223}"/>
          </ac:spMkLst>
        </pc:spChg>
        <pc:spChg chg="add mod">
          <ac:chgData name="Caitlin Coleman" userId="96f87ca1-0e64-4ae8-8d77-98757b85df0b" providerId="ADAL" clId="{F0BECF7D-6256-4FF4-B4C8-719E241B582F}" dt="2024-07-31T14:54:48.365" v="18495" actId="1076"/>
          <ac:spMkLst>
            <pc:docMk/>
            <pc:sldMk cId="746722894" sldId="290"/>
            <ac:spMk id="5" creationId="{25763DB1-D765-A3E6-32C8-60130818FBE1}"/>
          </ac:spMkLst>
        </pc:spChg>
        <pc:spChg chg="mod">
          <ac:chgData name="Caitlin Coleman" userId="96f87ca1-0e64-4ae8-8d77-98757b85df0b" providerId="ADAL" clId="{F0BECF7D-6256-4FF4-B4C8-719E241B582F}" dt="2024-07-31T14:24:19.690" v="18185" actId="404"/>
          <ac:spMkLst>
            <pc:docMk/>
            <pc:sldMk cId="746722894" sldId="290"/>
            <ac:spMk id="11266" creationId="{00000000-0000-0000-0000-000000000000}"/>
          </ac:spMkLst>
        </pc:spChg>
        <pc:spChg chg="mod">
          <ac:chgData name="Caitlin Coleman" userId="96f87ca1-0e64-4ae8-8d77-98757b85df0b" providerId="ADAL" clId="{F0BECF7D-6256-4FF4-B4C8-719E241B582F}" dt="2024-07-31T14:54:14.571" v="18489" actId="27636"/>
          <ac:spMkLst>
            <pc:docMk/>
            <pc:sldMk cId="746722894" sldId="290"/>
            <ac:spMk id="11267" creationId="{00000000-0000-0000-0000-000000000000}"/>
          </ac:spMkLst>
        </pc:spChg>
        <pc:picChg chg="add mod modCrop">
          <ac:chgData name="Caitlin Coleman" userId="96f87ca1-0e64-4ae8-8d77-98757b85df0b" providerId="ADAL" clId="{F0BECF7D-6256-4FF4-B4C8-719E241B582F}" dt="2024-07-31T14:54:42.470" v="18494" actId="14100"/>
          <ac:picMkLst>
            <pc:docMk/>
            <pc:sldMk cId="746722894" sldId="290"/>
            <ac:picMk id="3" creationId="{2A25AE0E-06D7-B256-13DE-4BAB704409B5}"/>
          </ac:picMkLst>
        </pc:picChg>
      </pc:sldChg>
      <pc:sldChg chg="addSp delSp modSp add mod modAnim">
        <pc:chgData name="Caitlin Coleman" userId="96f87ca1-0e64-4ae8-8d77-98757b85df0b" providerId="ADAL" clId="{F0BECF7D-6256-4FF4-B4C8-719E241B582F}" dt="2024-07-31T16:57:42.678" v="23855" actId="478"/>
        <pc:sldMkLst>
          <pc:docMk/>
          <pc:sldMk cId="2163700279" sldId="291"/>
        </pc:sldMkLst>
        <pc:spChg chg="add del mod">
          <ac:chgData name="Caitlin Coleman" userId="96f87ca1-0e64-4ae8-8d77-98757b85df0b" providerId="ADAL" clId="{F0BECF7D-6256-4FF4-B4C8-719E241B582F}" dt="2024-07-31T16:57:42.678" v="23855" actId="478"/>
          <ac:spMkLst>
            <pc:docMk/>
            <pc:sldMk cId="2163700279" sldId="291"/>
            <ac:spMk id="4" creationId="{87EEDD9F-D669-046D-C90D-DDB74531F1AC}"/>
          </ac:spMkLst>
        </pc:spChg>
        <pc:spChg chg="add del mod">
          <ac:chgData name="Caitlin Coleman" userId="96f87ca1-0e64-4ae8-8d77-98757b85df0b" providerId="ADAL" clId="{F0BECF7D-6256-4FF4-B4C8-719E241B582F}" dt="2024-07-31T16:57:36.881" v="23853" actId="478"/>
          <ac:spMkLst>
            <pc:docMk/>
            <pc:sldMk cId="2163700279" sldId="291"/>
            <ac:spMk id="5" creationId="{617D1A84-56EA-9C3E-FED3-94E45AF4831A}"/>
          </ac:spMkLst>
        </pc:spChg>
        <pc:spChg chg="mod">
          <ac:chgData name="Caitlin Coleman" userId="96f87ca1-0e64-4ae8-8d77-98757b85df0b" providerId="ADAL" clId="{F0BECF7D-6256-4FF4-B4C8-719E241B582F}" dt="2024-07-31T16:19:12.510" v="22349" actId="404"/>
          <ac:spMkLst>
            <pc:docMk/>
            <pc:sldMk cId="2163700279" sldId="291"/>
            <ac:spMk id="11266" creationId="{00000000-0000-0000-0000-000000000000}"/>
          </ac:spMkLst>
        </pc:spChg>
        <pc:spChg chg="mod">
          <ac:chgData name="Caitlin Coleman" userId="96f87ca1-0e64-4ae8-8d77-98757b85df0b" providerId="ADAL" clId="{F0BECF7D-6256-4FF4-B4C8-719E241B582F}" dt="2024-07-31T16:57:32.329" v="23852" actId="27636"/>
          <ac:spMkLst>
            <pc:docMk/>
            <pc:sldMk cId="2163700279" sldId="291"/>
            <ac:spMk id="11267" creationId="{00000000-0000-0000-0000-000000000000}"/>
          </ac:spMkLst>
        </pc:spChg>
        <pc:picChg chg="add del mod modCrop">
          <ac:chgData name="Caitlin Coleman" userId="96f87ca1-0e64-4ae8-8d77-98757b85df0b" providerId="ADAL" clId="{F0BECF7D-6256-4FF4-B4C8-719E241B582F}" dt="2024-07-31T16:57:38.970" v="23854" actId="478"/>
          <ac:picMkLst>
            <pc:docMk/>
            <pc:sldMk cId="2163700279" sldId="291"/>
            <ac:picMk id="3" creationId="{29A1F979-48A8-6851-D171-5544D7898D57}"/>
          </ac:picMkLst>
        </pc:picChg>
      </pc:sldChg>
      <pc:sldChg chg="modSp add mod modAnim">
        <pc:chgData name="Caitlin Coleman" userId="96f87ca1-0e64-4ae8-8d77-98757b85df0b" providerId="ADAL" clId="{F0BECF7D-6256-4FF4-B4C8-719E241B582F}" dt="2024-08-01T17:50:01.843" v="40919" actId="20577"/>
        <pc:sldMkLst>
          <pc:docMk/>
          <pc:sldMk cId="306879046" sldId="292"/>
        </pc:sldMkLst>
        <pc:spChg chg="mod">
          <ac:chgData name="Caitlin Coleman" userId="96f87ca1-0e64-4ae8-8d77-98757b85df0b" providerId="ADAL" clId="{F0BECF7D-6256-4FF4-B4C8-719E241B582F}" dt="2024-07-26T10:21:33.799" v="70"/>
          <ac:spMkLst>
            <pc:docMk/>
            <pc:sldMk cId="306879046" sldId="292"/>
            <ac:spMk id="11266" creationId="{00000000-0000-0000-0000-000000000000}"/>
          </ac:spMkLst>
        </pc:spChg>
        <pc:spChg chg="mod">
          <ac:chgData name="Caitlin Coleman" userId="96f87ca1-0e64-4ae8-8d77-98757b85df0b" providerId="ADAL" clId="{F0BECF7D-6256-4FF4-B4C8-719E241B582F}" dt="2024-08-01T17:50:01.843" v="40919" actId="20577"/>
          <ac:spMkLst>
            <pc:docMk/>
            <pc:sldMk cId="306879046" sldId="292"/>
            <ac:spMk id="11267" creationId="{00000000-0000-0000-0000-000000000000}"/>
          </ac:spMkLst>
        </pc:spChg>
      </pc:sldChg>
      <pc:sldChg chg="modSp add mod modAnim">
        <pc:chgData name="Caitlin Coleman" userId="96f87ca1-0e64-4ae8-8d77-98757b85df0b" providerId="ADAL" clId="{F0BECF7D-6256-4FF4-B4C8-719E241B582F}" dt="2024-07-31T17:46:38.172" v="26001" actId="27636"/>
        <pc:sldMkLst>
          <pc:docMk/>
          <pc:sldMk cId="2310784839" sldId="293"/>
        </pc:sldMkLst>
        <pc:spChg chg="mod">
          <ac:chgData name="Caitlin Coleman" userId="96f87ca1-0e64-4ae8-8d77-98757b85df0b" providerId="ADAL" clId="{F0BECF7D-6256-4FF4-B4C8-719E241B582F}" dt="2024-07-31T17:39:01.763" v="25331" actId="404"/>
          <ac:spMkLst>
            <pc:docMk/>
            <pc:sldMk cId="2310784839" sldId="293"/>
            <ac:spMk id="11266" creationId="{00000000-0000-0000-0000-000000000000}"/>
          </ac:spMkLst>
        </pc:spChg>
        <pc:spChg chg="mod">
          <ac:chgData name="Caitlin Coleman" userId="96f87ca1-0e64-4ae8-8d77-98757b85df0b" providerId="ADAL" clId="{F0BECF7D-6256-4FF4-B4C8-719E241B582F}" dt="2024-07-31T17:46:38.172" v="26001" actId="27636"/>
          <ac:spMkLst>
            <pc:docMk/>
            <pc:sldMk cId="2310784839" sldId="293"/>
            <ac:spMk id="11267" creationId="{00000000-0000-0000-0000-000000000000}"/>
          </ac:spMkLst>
        </pc:spChg>
      </pc:sldChg>
      <pc:sldChg chg="addSp delSp modSp add mod modAnim">
        <pc:chgData name="Caitlin Coleman" userId="96f87ca1-0e64-4ae8-8d77-98757b85df0b" providerId="ADAL" clId="{F0BECF7D-6256-4FF4-B4C8-719E241B582F}" dt="2024-08-01T14:35:30.717" v="33172" actId="478"/>
        <pc:sldMkLst>
          <pc:docMk/>
          <pc:sldMk cId="2335056394" sldId="294"/>
        </pc:sldMkLst>
        <pc:spChg chg="add del mod">
          <ac:chgData name="Caitlin Coleman" userId="96f87ca1-0e64-4ae8-8d77-98757b85df0b" providerId="ADAL" clId="{F0BECF7D-6256-4FF4-B4C8-719E241B582F}" dt="2024-08-01T14:35:26.173" v="33170" actId="478"/>
          <ac:spMkLst>
            <pc:docMk/>
            <pc:sldMk cId="2335056394" sldId="294"/>
            <ac:spMk id="4" creationId="{765942F5-5007-117B-F815-CD4C35B7408A}"/>
          </ac:spMkLst>
        </pc:spChg>
        <pc:spChg chg="add del mod">
          <ac:chgData name="Caitlin Coleman" userId="96f87ca1-0e64-4ae8-8d77-98757b85df0b" providerId="ADAL" clId="{F0BECF7D-6256-4FF4-B4C8-719E241B582F}" dt="2024-08-01T14:35:30.717" v="33172" actId="478"/>
          <ac:spMkLst>
            <pc:docMk/>
            <pc:sldMk cId="2335056394" sldId="294"/>
            <ac:spMk id="5" creationId="{5EC75EC0-2A1A-0928-8FA3-36E0E41D0B5C}"/>
          </ac:spMkLst>
        </pc:spChg>
        <pc:spChg chg="mod">
          <ac:chgData name="Caitlin Coleman" userId="96f87ca1-0e64-4ae8-8d77-98757b85df0b" providerId="ADAL" clId="{F0BECF7D-6256-4FF4-B4C8-719E241B582F}" dt="2024-08-01T13:32:14.374" v="32061" actId="404"/>
          <ac:spMkLst>
            <pc:docMk/>
            <pc:sldMk cId="2335056394" sldId="294"/>
            <ac:spMk id="11266" creationId="{00000000-0000-0000-0000-000000000000}"/>
          </ac:spMkLst>
        </pc:spChg>
        <pc:spChg chg="mod">
          <ac:chgData name="Caitlin Coleman" userId="96f87ca1-0e64-4ae8-8d77-98757b85df0b" providerId="ADAL" clId="{F0BECF7D-6256-4FF4-B4C8-719E241B582F}" dt="2024-08-01T14:35:19.529" v="33169" actId="403"/>
          <ac:spMkLst>
            <pc:docMk/>
            <pc:sldMk cId="2335056394" sldId="294"/>
            <ac:spMk id="11267" creationId="{00000000-0000-0000-0000-000000000000}"/>
          </ac:spMkLst>
        </pc:spChg>
        <pc:picChg chg="add del mod modCrop">
          <ac:chgData name="Caitlin Coleman" userId="96f87ca1-0e64-4ae8-8d77-98757b85df0b" providerId="ADAL" clId="{F0BECF7D-6256-4FF4-B4C8-719E241B582F}" dt="2024-08-01T14:35:28.093" v="33171" actId="478"/>
          <ac:picMkLst>
            <pc:docMk/>
            <pc:sldMk cId="2335056394" sldId="294"/>
            <ac:picMk id="3" creationId="{2A9E9DD7-1A74-2E71-A86E-A2943CA205A0}"/>
          </ac:picMkLst>
        </pc:picChg>
      </pc:sldChg>
      <pc:sldChg chg="modSp add mod modAnim">
        <pc:chgData name="Caitlin Coleman" userId="96f87ca1-0e64-4ae8-8d77-98757b85df0b" providerId="ADAL" clId="{F0BECF7D-6256-4FF4-B4C8-719E241B582F}" dt="2024-08-01T19:25:26.461" v="41057" actId="20577"/>
        <pc:sldMkLst>
          <pc:docMk/>
          <pc:sldMk cId="3298703611" sldId="295"/>
        </pc:sldMkLst>
        <pc:spChg chg="mod">
          <ac:chgData name="Caitlin Coleman" userId="96f87ca1-0e64-4ae8-8d77-98757b85df0b" providerId="ADAL" clId="{F0BECF7D-6256-4FF4-B4C8-719E241B582F}" dt="2024-08-01T14:52:26.383" v="33980" actId="404"/>
          <ac:spMkLst>
            <pc:docMk/>
            <pc:sldMk cId="3298703611" sldId="295"/>
            <ac:spMk id="11266" creationId="{00000000-0000-0000-0000-000000000000}"/>
          </ac:spMkLst>
        </pc:spChg>
        <pc:spChg chg="mod">
          <ac:chgData name="Caitlin Coleman" userId="96f87ca1-0e64-4ae8-8d77-98757b85df0b" providerId="ADAL" clId="{F0BECF7D-6256-4FF4-B4C8-719E241B582F}" dt="2024-08-01T19:25:26.461" v="41057" actId="20577"/>
          <ac:spMkLst>
            <pc:docMk/>
            <pc:sldMk cId="3298703611" sldId="295"/>
            <ac:spMk id="11267" creationId="{00000000-0000-0000-0000-000000000000}"/>
          </ac:spMkLst>
        </pc:spChg>
      </pc:sldChg>
      <pc:sldChg chg="modSp add mod ord modAnim">
        <pc:chgData name="Caitlin Coleman" userId="96f87ca1-0e64-4ae8-8d77-98757b85df0b" providerId="ADAL" clId="{F0BECF7D-6256-4FF4-B4C8-719E241B582F}" dt="2024-08-01T18:19:08.612" v="40969" actId="20577"/>
        <pc:sldMkLst>
          <pc:docMk/>
          <pc:sldMk cId="2777666556" sldId="296"/>
        </pc:sldMkLst>
        <pc:spChg chg="mod">
          <ac:chgData name="Caitlin Coleman" userId="96f87ca1-0e64-4ae8-8d77-98757b85df0b" providerId="ADAL" clId="{F0BECF7D-6256-4FF4-B4C8-719E241B582F}" dt="2024-08-01T16:26:16.595" v="38231" actId="404"/>
          <ac:spMkLst>
            <pc:docMk/>
            <pc:sldMk cId="2777666556" sldId="296"/>
            <ac:spMk id="11266" creationId="{00000000-0000-0000-0000-000000000000}"/>
          </ac:spMkLst>
        </pc:spChg>
        <pc:spChg chg="mod">
          <ac:chgData name="Caitlin Coleman" userId="96f87ca1-0e64-4ae8-8d77-98757b85df0b" providerId="ADAL" clId="{F0BECF7D-6256-4FF4-B4C8-719E241B582F}" dt="2024-08-01T18:19:08.612" v="40969" actId="20577"/>
          <ac:spMkLst>
            <pc:docMk/>
            <pc:sldMk cId="2777666556" sldId="296"/>
            <ac:spMk id="11267" creationId="{00000000-0000-0000-0000-000000000000}"/>
          </ac:spMkLst>
        </pc:spChg>
      </pc:sldChg>
      <pc:sldChg chg="addSp delSp modSp add mod delAnim modNotesTx">
        <pc:chgData name="Caitlin Coleman" userId="96f87ca1-0e64-4ae8-8d77-98757b85df0b" providerId="ADAL" clId="{F0BECF7D-6256-4FF4-B4C8-719E241B582F}" dt="2024-08-01T18:35:27.271" v="40990" actId="962"/>
        <pc:sldMkLst>
          <pc:docMk/>
          <pc:sldMk cId="1581417373" sldId="297"/>
        </pc:sldMkLst>
        <pc:spChg chg="add del mod">
          <ac:chgData name="Caitlin Coleman" userId="96f87ca1-0e64-4ae8-8d77-98757b85df0b" providerId="ADAL" clId="{F0BECF7D-6256-4FF4-B4C8-719E241B582F}" dt="2024-07-26T10:55:43.587" v="152" actId="478"/>
          <ac:spMkLst>
            <pc:docMk/>
            <pc:sldMk cId="1581417373" sldId="297"/>
            <ac:spMk id="3" creationId="{E4B80DBB-CC4D-6CB7-8B76-8865F4319D85}"/>
          </ac:spMkLst>
        </pc:spChg>
        <pc:spChg chg="add del mod">
          <ac:chgData name="Caitlin Coleman" userId="96f87ca1-0e64-4ae8-8d77-98757b85df0b" providerId="ADAL" clId="{F0BECF7D-6256-4FF4-B4C8-719E241B582F}" dt="2024-07-26T14:43:07.053" v="3955" actId="478"/>
          <ac:spMkLst>
            <pc:docMk/>
            <pc:sldMk cId="1581417373" sldId="297"/>
            <ac:spMk id="6" creationId="{920121FD-780B-7826-AB2E-53B35BF353AE}"/>
          </ac:spMkLst>
        </pc:spChg>
        <pc:spChg chg="add mod">
          <ac:chgData name="Caitlin Coleman" userId="96f87ca1-0e64-4ae8-8d77-98757b85df0b" providerId="ADAL" clId="{F0BECF7D-6256-4FF4-B4C8-719E241B582F}" dt="2024-07-26T14:43:15.111" v="3956" actId="1076"/>
          <ac:spMkLst>
            <pc:docMk/>
            <pc:sldMk cId="1581417373" sldId="297"/>
            <ac:spMk id="7" creationId="{F8C7E73A-5C54-6B25-5D2B-8EB6C134CD2C}"/>
          </ac:spMkLst>
        </pc:spChg>
        <pc:spChg chg="mod">
          <ac:chgData name="Caitlin Coleman" userId="96f87ca1-0e64-4ae8-8d77-98757b85df0b" providerId="ADAL" clId="{F0BECF7D-6256-4FF4-B4C8-719E241B582F}" dt="2024-07-26T10:55:35.915" v="150" actId="20577"/>
          <ac:spMkLst>
            <pc:docMk/>
            <pc:sldMk cId="1581417373" sldId="297"/>
            <ac:spMk id="11266" creationId="{00000000-0000-0000-0000-000000000000}"/>
          </ac:spMkLst>
        </pc:spChg>
        <pc:spChg chg="del">
          <ac:chgData name="Caitlin Coleman" userId="96f87ca1-0e64-4ae8-8d77-98757b85df0b" providerId="ADAL" clId="{F0BECF7D-6256-4FF4-B4C8-719E241B582F}" dt="2024-07-26T10:55:41.780" v="151" actId="478"/>
          <ac:spMkLst>
            <pc:docMk/>
            <pc:sldMk cId="1581417373" sldId="297"/>
            <ac:spMk id="11267" creationId="{00000000-0000-0000-0000-000000000000}"/>
          </ac:spMkLst>
        </pc:spChg>
        <pc:picChg chg="add mod modCrop">
          <ac:chgData name="Caitlin Coleman" userId="96f87ca1-0e64-4ae8-8d77-98757b85df0b" providerId="ADAL" clId="{F0BECF7D-6256-4FF4-B4C8-719E241B582F}" dt="2024-08-01T18:35:27.271" v="40990" actId="962"/>
          <ac:picMkLst>
            <pc:docMk/>
            <pc:sldMk cId="1581417373" sldId="297"/>
            <ac:picMk id="5" creationId="{8518195A-B6F2-04A9-6AF9-07D7BA99B137}"/>
          </ac:picMkLst>
        </pc:picChg>
      </pc:sldChg>
      <pc:sldChg chg="addSp delSp modSp add mod ord modNotesTx">
        <pc:chgData name="Caitlin Coleman" userId="96f87ca1-0e64-4ae8-8d77-98757b85df0b" providerId="ADAL" clId="{F0BECF7D-6256-4FF4-B4C8-719E241B582F}" dt="2024-08-01T18:37:00.535" v="40994" actId="962"/>
        <pc:sldMkLst>
          <pc:docMk/>
          <pc:sldMk cId="2139341565" sldId="298"/>
        </pc:sldMkLst>
        <pc:spChg chg="add del mod">
          <ac:chgData name="Caitlin Coleman" userId="96f87ca1-0e64-4ae8-8d77-98757b85df0b" providerId="ADAL" clId="{F0BECF7D-6256-4FF4-B4C8-719E241B582F}" dt="2024-07-26T14:59:01.891" v="5098" actId="478"/>
          <ac:spMkLst>
            <pc:docMk/>
            <pc:sldMk cId="2139341565" sldId="298"/>
            <ac:spMk id="4" creationId="{74C1300E-50FE-55EF-DDAF-A7C7EDDAA5B8}"/>
          </ac:spMkLst>
        </pc:spChg>
        <pc:spChg chg="add mod">
          <ac:chgData name="Caitlin Coleman" userId="96f87ca1-0e64-4ae8-8d77-98757b85df0b" providerId="ADAL" clId="{F0BECF7D-6256-4FF4-B4C8-719E241B582F}" dt="2024-07-26T14:59:07.896" v="5099" actId="1076"/>
          <ac:spMkLst>
            <pc:docMk/>
            <pc:sldMk cId="2139341565" sldId="298"/>
            <ac:spMk id="6" creationId="{150C9106-5653-8BF3-18C6-69A974A4123C}"/>
          </ac:spMkLst>
        </pc:spChg>
        <pc:spChg chg="mod">
          <ac:chgData name="Caitlin Coleman" userId="96f87ca1-0e64-4ae8-8d77-98757b85df0b" providerId="ADAL" clId="{F0BECF7D-6256-4FF4-B4C8-719E241B582F}" dt="2024-07-26T10:56:47.213" v="166" actId="20577"/>
          <ac:spMkLst>
            <pc:docMk/>
            <pc:sldMk cId="2139341565" sldId="298"/>
            <ac:spMk id="11266" creationId="{00000000-0000-0000-0000-000000000000}"/>
          </ac:spMkLst>
        </pc:spChg>
        <pc:picChg chg="add mod modCrop">
          <ac:chgData name="Caitlin Coleman" userId="96f87ca1-0e64-4ae8-8d77-98757b85df0b" providerId="ADAL" clId="{F0BECF7D-6256-4FF4-B4C8-719E241B582F}" dt="2024-08-01T18:37:00.535" v="40994" actId="962"/>
          <ac:picMkLst>
            <pc:docMk/>
            <pc:sldMk cId="2139341565" sldId="298"/>
            <ac:picMk id="3" creationId="{5EFE6546-76F1-D003-15CF-870E35E03450}"/>
          </ac:picMkLst>
        </pc:picChg>
        <pc:picChg chg="del">
          <ac:chgData name="Caitlin Coleman" userId="96f87ca1-0e64-4ae8-8d77-98757b85df0b" providerId="ADAL" clId="{F0BECF7D-6256-4FF4-B4C8-719E241B582F}" dt="2024-07-26T10:56:49.281" v="167" actId="478"/>
          <ac:picMkLst>
            <pc:docMk/>
            <pc:sldMk cId="2139341565" sldId="298"/>
            <ac:picMk id="5" creationId="{8518195A-B6F2-04A9-6AF9-07D7BA99B137}"/>
          </ac:picMkLst>
        </pc:picChg>
      </pc:sldChg>
      <pc:sldChg chg="addSp modSp add mod ord modAnim">
        <pc:chgData name="Caitlin Coleman" userId="96f87ca1-0e64-4ae8-8d77-98757b85df0b" providerId="ADAL" clId="{F0BECF7D-6256-4FF4-B4C8-719E241B582F}" dt="2024-08-01T18:53:23.494" v="41026" actId="20577"/>
        <pc:sldMkLst>
          <pc:docMk/>
          <pc:sldMk cId="2707874738" sldId="299"/>
        </pc:sldMkLst>
        <pc:spChg chg="add mod ord">
          <ac:chgData name="Caitlin Coleman" userId="96f87ca1-0e64-4ae8-8d77-98757b85df0b" providerId="ADAL" clId="{F0BECF7D-6256-4FF4-B4C8-719E241B582F}" dt="2024-08-01T18:27:47.527" v="40970"/>
          <ac:spMkLst>
            <pc:docMk/>
            <pc:sldMk cId="2707874738" sldId="299"/>
            <ac:spMk id="4" creationId="{00CBDE22-14A7-6282-C5BD-31C2DBC6EF17}"/>
          </ac:spMkLst>
        </pc:spChg>
        <pc:spChg chg="add mod">
          <ac:chgData name="Caitlin Coleman" userId="96f87ca1-0e64-4ae8-8d77-98757b85df0b" providerId="ADAL" clId="{F0BECF7D-6256-4FF4-B4C8-719E241B582F}" dt="2024-07-26T15:13:30.386" v="6130" actId="1076"/>
          <ac:spMkLst>
            <pc:docMk/>
            <pc:sldMk cId="2707874738" sldId="299"/>
            <ac:spMk id="5" creationId="{DAB90D22-AB76-E66A-A8AA-3456F78A05BE}"/>
          </ac:spMkLst>
        </pc:spChg>
        <pc:spChg chg="add">
          <ac:chgData name="Caitlin Coleman" userId="96f87ca1-0e64-4ae8-8d77-98757b85df0b" providerId="ADAL" clId="{F0BECF7D-6256-4FF4-B4C8-719E241B582F}" dt="2024-07-26T11:48:39.045" v="527"/>
          <ac:spMkLst>
            <pc:docMk/>
            <pc:sldMk cId="2707874738" sldId="299"/>
            <ac:spMk id="6" creationId="{FD53BB16-2F8D-B328-B9A8-47EDFE397F0F}"/>
          </ac:spMkLst>
        </pc:spChg>
        <pc:spChg chg="mod">
          <ac:chgData name="Caitlin Coleman" userId="96f87ca1-0e64-4ae8-8d77-98757b85df0b" providerId="ADAL" clId="{F0BECF7D-6256-4FF4-B4C8-719E241B582F}" dt="2024-07-26T14:59:35.161" v="5109" actId="404"/>
          <ac:spMkLst>
            <pc:docMk/>
            <pc:sldMk cId="2707874738" sldId="299"/>
            <ac:spMk id="11266" creationId="{00000000-0000-0000-0000-000000000000}"/>
          </ac:spMkLst>
        </pc:spChg>
        <pc:spChg chg="mod">
          <ac:chgData name="Caitlin Coleman" userId="96f87ca1-0e64-4ae8-8d77-98757b85df0b" providerId="ADAL" clId="{F0BECF7D-6256-4FF4-B4C8-719E241B582F}" dt="2024-08-01T18:53:23.494" v="41026" actId="20577"/>
          <ac:spMkLst>
            <pc:docMk/>
            <pc:sldMk cId="2707874738" sldId="299"/>
            <ac:spMk id="11267" creationId="{00000000-0000-0000-0000-000000000000}"/>
          </ac:spMkLst>
        </pc:spChg>
        <pc:picChg chg="add mod modCrop">
          <ac:chgData name="Caitlin Coleman" userId="96f87ca1-0e64-4ae8-8d77-98757b85df0b" providerId="ADAL" clId="{F0BECF7D-6256-4FF4-B4C8-719E241B582F}" dt="2024-07-26T15:13:17.789" v="6129" actId="14100"/>
          <ac:picMkLst>
            <pc:docMk/>
            <pc:sldMk cId="2707874738" sldId="299"/>
            <ac:picMk id="3" creationId="{58098C2C-B791-F7DD-CA7B-9F0EB871A66A}"/>
          </ac:picMkLst>
        </pc:picChg>
      </pc:sldChg>
      <pc:sldChg chg="addSp delSp modSp add mod modNotesTx">
        <pc:chgData name="Caitlin Coleman" userId="96f87ca1-0e64-4ae8-8d77-98757b85df0b" providerId="ADAL" clId="{F0BECF7D-6256-4FF4-B4C8-719E241B582F}" dt="2024-08-01T18:38:06.614" v="40998" actId="1036"/>
        <pc:sldMkLst>
          <pc:docMk/>
          <pc:sldMk cId="4007400848" sldId="300"/>
        </pc:sldMkLst>
        <pc:spChg chg="add del mod">
          <ac:chgData name="Caitlin Coleman" userId="96f87ca1-0e64-4ae8-8d77-98757b85df0b" providerId="ADAL" clId="{F0BECF7D-6256-4FF4-B4C8-719E241B582F}" dt="2024-07-29T11:49:35.880" v="6636" actId="478"/>
          <ac:spMkLst>
            <pc:docMk/>
            <pc:sldMk cId="4007400848" sldId="300"/>
            <ac:spMk id="5" creationId="{74F58F0E-099A-4CEA-D78A-144660A057EF}"/>
          </ac:spMkLst>
        </pc:spChg>
        <pc:spChg chg="add mod">
          <ac:chgData name="Caitlin Coleman" userId="96f87ca1-0e64-4ae8-8d77-98757b85df0b" providerId="ADAL" clId="{F0BECF7D-6256-4FF4-B4C8-719E241B582F}" dt="2024-07-29T11:49:56.906" v="6637" actId="1076"/>
          <ac:spMkLst>
            <pc:docMk/>
            <pc:sldMk cId="4007400848" sldId="300"/>
            <ac:spMk id="6" creationId="{7F948394-CF6F-B60B-0216-8636406FB530}"/>
          </ac:spMkLst>
        </pc:spChg>
        <pc:spChg chg="mod">
          <ac:chgData name="Caitlin Coleman" userId="96f87ca1-0e64-4ae8-8d77-98757b85df0b" providerId="ADAL" clId="{F0BECF7D-6256-4FF4-B4C8-719E241B582F}" dt="2024-07-26T10:58:46.780" v="193" actId="20577"/>
          <ac:spMkLst>
            <pc:docMk/>
            <pc:sldMk cId="4007400848" sldId="300"/>
            <ac:spMk id="11266" creationId="{00000000-0000-0000-0000-000000000000}"/>
          </ac:spMkLst>
        </pc:spChg>
        <pc:picChg chg="del">
          <ac:chgData name="Caitlin Coleman" userId="96f87ca1-0e64-4ae8-8d77-98757b85df0b" providerId="ADAL" clId="{F0BECF7D-6256-4FF4-B4C8-719E241B582F}" dt="2024-07-26T10:58:49.242" v="194" actId="478"/>
          <ac:picMkLst>
            <pc:docMk/>
            <pc:sldMk cId="4007400848" sldId="300"/>
            <ac:picMk id="3" creationId="{5EFE6546-76F1-D003-15CF-870E35E03450}"/>
          </ac:picMkLst>
        </pc:picChg>
        <pc:picChg chg="add mod modCrop">
          <ac:chgData name="Caitlin Coleman" userId="96f87ca1-0e64-4ae8-8d77-98757b85df0b" providerId="ADAL" clId="{F0BECF7D-6256-4FF4-B4C8-719E241B582F}" dt="2024-08-01T18:38:06.614" v="40998" actId="1036"/>
          <ac:picMkLst>
            <pc:docMk/>
            <pc:sldMk cId="4007400848" sldId="300"/>
            <ac:picMk id="4" creationId="{4C6D0AF7-D2E4-F5B5-C37A-2020B8C86832}"/>
          </ac:picMkLst>
        </pc:picChg>
      </pc:sldChg>
      <pc:sldChg chg="addSp delSp modSp add mod ord modNotesTx">
        <pc:chgData name="Caitlin Coleman" userId="96f87ca1-0e64-4ae8-8d77-98757b85df0b" providerId="ADAL" clId="{F0BECF7D-6256-4FF4-B4C8-719E241B582F}" dt="2024-07-30T18:10:15.972" v="13240" actId="1076"/>
        <pc:sldMkLst>
          <pc:docMk/>
          <pc:sldMk cId="436941175" sldId="301"/>
        </pc:sldMkLst>
        <pc:spChg chg="add del mod">
          <ac:chgData name="Caitlin Coleman" userId="96f87ca1-0e64-4ae8-8d77-98757b85df0b" providerId="ADAL" clId="{F0BECF7D-6256-4FF4-B4C8-719E241B582F}" dt="2024-07-30T18:10:05.493" v="13239" actId="478"/>
          <ac:spMkLst>
            <pc:docMk/>
            <pc:sldMk cId="436941175" sldId="301"/>
            <ac:spMk id="5" creationId="{8C21D5D2-3AD2-29DF-4F5C-7FDA1FAB00EF}"/>
          </ac:spMkLst>
        </pc:spChg>
        <pc:spChg chg="add mod">
          <ac:chgData name="Caitlin Coleman" userId="96f87ca1-0e64-4ae8-8d77-98757b85df0b" providerId="ADAL" clId="{F0BECF7D-6256-4FF4-B4C8-719E241B582F}" dt="2024-07-30T18:10:15.972" v="13240" actId="1076"/>
          <ac:spMkLst>
            <pc:docMk/>
            <pc:sldMk cId="436941175" sldId="301"/>
            <ac:spMk id="6" creationId="{4A3A7602-EB9A-26CD-8BE7-F5A6D0881410}"/>
          </ac:spMkLst>
        </pc:spChg>
        <pc:spChg chg="mod">
          <ac:chgData name="Caitlin Coleman" userId="96f87ca1-0e64-4ae8-8d77-98757b85df0b" providerId="ADAL" clId="{F0BECF7D-6256-4FF4-B4C8-719E241B582F}" dt="2024-07-26T11:01:48.526" v="230" actId="20577"/>
          <ac:spMkLst>
            <pc:docMk/>
            <pc:sldMk cId="436941175" sldId="301"/>
            <ac:spMk id="11266" creationId="{00000000-0000-0000-0000-000000000000}"/>
          </ac:spMkLst>
        </pc:spChg>
        <pc:picChg chg="add mod modCrop">
          <ac:chgData name="Caitlin Coleman" userId="96f87ca1-0e64-4ae8-8d77-98757b85df0b" providerId="ADAL" clId="{F0BECF7D-6256-4FF4-B4C8-719E241B582F}" dt="2024-07-26T11:43:44.947" v="476" actId="962"/>
          <ac:picMkLst>
            <pc:docMk/>
            <pc:sldMk cId="436941175" sldId="301"/>
            <ac:picMk id="3" creationId="{03010815-19C5-4C5A-C0F1-34C2B9F84C21}"/>
          </ac:picMkLst>
        </pc:picChg>
        <pc:picChg chg="del">
          <ac:chgData name="Caitlin Coleman" userId="96f87ca1-0e64-4ae8-8d77-98757b85df0b" providerId="ADAL" clId="{F0BECF7D-6256-4FF4-B4C8-719E241B582F}" dt="2024-07-26T11:01:50.828" v="231" actId="478"/>
          <ac:picMkLst>
            <pc:docMk/>
            <pc:sldMk cId="436941175" sldId="301"/>
            <ac:picMk id="4" creationId="{4C6D0AF7-D2E4-F5B5-C37A-2020B8C86832}"/>
          </ac:picMkLst>
        </pc:picChg>
      </pc:sldChg>
      <pc:sldChg chg="addSp modSp add mod modAnim">
        <pc:chgData name="Caitlin Coleman" userId="96f87ca1-0e64-4ae8-8d77-98757b85df0b" providerId="ADAL" clId="{F0BECF7D-6256-4FF4-B4C8-719E241B582F}" dt="2024-08-01T18:41:04.121" v="41004" actId="962"/>
        <pc:sldMkLst>
          <pc:docMk/>
          <pc:sldMk cId="2793761425" sldId="302"/>
        </pc:sldMkLst>
        <pc:spChg chg="add mod ord">
          <ac:chgData name="Caitlin Coleman" userId="96f87ca1-0e64-4ae8-8d77-98757b85df0b" providerId="ADAL" clId="{F0BECF7D-6256-4FF4-B4C8-719E241B582F}" dt="2024-08-01T18:28:46.939" v="40973"/>
          <ac:spMkLst>
            <pc:docMk/>
            <pc:sldMk cId="2793761425" sldId="302"/>
            <ac:spMk id="4" creationId="{7F539CC5-29AB-5A06-D38F-104A374EC0FA}"/>
          </ac:spMkLst>
        </pc:spChg>
        <pc:spChg chg="add mod">
          <ac:chgData name="Caitlin Coleman" userId="96f87ca1-0e64-4ae8-8d77-98757b85df0b" providerId="ADAL" clId="{F0BECF7D-6256-4FF4-B4C8-719E241B582F}" dt="2024-07-30T18:17:05.559" v="13819" actId="114"/>
          <ac:spMkLst>
            <pc:docMk/>
            <pc:sldMk cId="2793761425" sldId="302"/>
            <ac:spMk id="5" creationId="{3DDD117A-0999-5209-F153-6BBFC251FBC2}"/>
          </ac:spMkLst>
        </pc:spChg>
        <pc:spChg chg="mod">
          <ac:chgData name="Caitlin Coleman" userId="96f87ca1-0e64-4ae8-8d77-98757b85df0b" providerId="ADAL" clId="{F0BECF7D-6256-4FF4-B4C8-719E241B582F}" dt="2024-07-30T18:10:46.197" v="13248" actId="404"/>
          <ac:spMkLst>
            <pc:docMk/>
            <pc:sldMk cId="2793761425" sldId="302"/>
            <ac:spMk id="11266" creationId="{00000000-0000-0000-0000-000000000000}"/>
          </ac:spMkLst>
        </pc:spChg>
        <pc:spChg chg="mod">
          <ac:chgData name="Caitlin Coleman" userId="96f87ca1-0e64-4ae8-8d77-98757b85df0b" providerId="ADAL" clId="{F0BECF7D-6256-4FF4-B4C8-719E241B582F}" dt="2024-07-30T18:15:44.461" v="13811" actId="27636"/>
          <ac:spMkLst>
            <pc:docMk/>
            <pc:sldMk cId="2793761425" sldId="302"/>
            <ac:spMk id="11267" creationId="{00000000-0000-0000-0000-000000000000}"/>
          </ac:spMkLst>
        </pc:spChg>
        <pc:picChg chg="add mod modCrop">
          <ac:chgData name="Caitlin Coleman" userId="96f87ca1-0e64-4ae8-8d77-98757b85df0b" providerId="ADAL" clId="{F0BECF7D-6256-4FF4-B4C8-719E241B582F}" dt="2024-08-01T18:41:04.121" v="41004" actId="962"/>
          <ac:picMkLst>
            <pc:docMk/>
            <pc:sldMk cId="2793761425" sldId="302"/>
            <ac:picMk id="3" creationId="{6EF3CBBA-660D-524F-CC35-4E91C78A62BF}"/>
          </ac:picMkLst>
        </pc:picChg>
      </pc:sldChg>
      <pc:sldChg chg="addSp delSp modSp add mod modAnim">
        <pc:chgData name="Caitlin Coleman" userId="96f87ca1-0e64-4ae8-8d77-98757b85df0b" providerId="ADAL" clId="{F0BECF7D-6256-4FF4-B4C8-719E241B582F}" dt="2024-07-31T15:50:13.341" v="20401" actId="20577"/>
        <pc:sldMkLst>
          <pc:docMk/>
          <pc:sldMk cId="1536482675" sldId="303"/>
        </pc:sldMkLst>
        <pc:spChg chg="add del mod">
          <ac:chgData name="Caitlin Coleman" userId="96f87ca1-0e64-4ae8-8d77-98757b85df0b" providerId="ADAL" clId="{F0BECF7D-6256-4FF4-B4C8-719E241B582F}" dt="2024-07-31T15:49:56.472" v="20385" actId="478"/>
          <ac:spMkLst>
            <pc:docMk/>
            <pc:sldMk cId="1536482675" sldId="303"/>
            <ac:spMk id="5" creationId="{1915185D-FE32-740F-3ED8-A4D7CE01CBB8}"/>
          </ac:spMkLst>
        </pc:spChg>
        <pc:spChg chg="add del mod">
          <ac:chgData name="Caitlin Coleman" userId="96f87ca1-0e64-4ae8-8d77-98757b85df0b" providerId="ADAL" clId="{F0BECF7D-6256-4FF4-B4C8-719E241B582F}" dt="2024-07-31T15:50:03.974" v="20387" actId="478"/>
          <ac:spMkLst>
            <pc:docMk/>
            <pc:sldMk cId="1536482675" sldId="303"/>
            <ac:spMk id="6" creationId="{C82B1B28-C808-15F2-6798-7BC0669C4C71}"/>
          </ac:spMkLst>
        </pc:spChg>
        <pc:spChg chg="mod">
          <ac:chgData name="Caitlin Coleman" userId="96f87ca1-0e64-4ae8-8d77-98757b85df0b" providerId="ADAL" clId="{F0BECF7D-6256-4FF4-B4C8-719E241B582F}" dt="2024-07-31T15:32:33.257" v="19850" actId="404"/>
          <ac:spMkLst>
            <pc:docMk/>
            <pc:sldMk cId="1536482675" sldId="303"/>
            <ac:spMk id="11266" creationId="{00000000-0000-0000-0000-000000000000}"/>
          </ac:spMkLst>
        </pc:spChg>
        <pc:spChg chg="mod">
          <ac:chgData name="Caitlin Coleman" userId="96f87ca1-0e64-4ae8-8d77-98757b85df0b" providerId="ADAL" clId="{F0BECF7D-6256-4FF4-B4C8-719E241B582F}" dt="2024-07-31T15:50:13.341" v="20401" actId="20577"/>
          <ac:spMkLst>
            <pc:docMk/>
            <pc:sldMk cId="1536482675" sldId="303"/>
            <ac:spMk id="11267" creationId="{00000000-0000-0000-0000-000000000000}"/>
          </ac:spMkLst>
        </pc:spChg>
        <pc:picChg chg="del">
          <ac:chgData name="Caitlin Coleman" userId="96f87ca1-0e64-4ae8-8d77-98757b85df0b" providerId="ADAL" clId="{F0BECF7D-6256-4FF4-B4C8-719E241B582F}" dt="2024-07-26T11:05:46.898" v="278" actId="478"/>
          <ac:picMkLst>
            <pc:docMk/>
            <pc:sldMk cId="1536482675" sldId="303"/>
            <ac:picMk id="3" creationId="{2A25AE0E-06D7-B256-13DE-4BAB704409B5}"/>
          </ac:picMkLst>
        </pc:picChg>
        <pc:picChg chg="add del mod modCrop">
          <ac:chgData name="Caitlin Coleman" userId="96f87ca1-0e64-4ae8-8d77-98757b85df0b" providerId="ADAL" clId="{F0BECF7D-6256-4FF4-B4C8-719E241B582F}" dt="2024-07-31T15:49:58.902" v="20386" actId="478"/>
          <ac:picMkLst>
            <pc:docMk/>
            <pc:sldMk cId="1536482675" sldId="303"/>
            <ac:picMk id="4" creationId="{EC882A2E-4280-E2E5-D7EE-EBDE315CD75E}"/>
          </ac:picMkLst>
        </pc:picChg>
      </pc:sldChg>
      <pc:sldChg chg="addSp delSp modSp add mod ord modNotesTx">
        <pc:chgData name="Caitlin Coleman" userId="96f87ca1-0e64-4ae8-8d77-98757b85df0b" providerId="ADAL" clId="{F0BECF7D-6256-4FF4-B4C8-719E241B582F}" dt="2024-08-01T18:42:59.553" v="41024" actId="962"/>
        <pc:sldMkLst>
          <pc:docMk/>
          <pc:sldMk cId="1282530912" sldId="304"/>
        </pc:sldMkLst>
        <pc:spChg chg="add del mod">
          <ac:chgData name="Caitlin Coleman" userId="96f87ca1-0e64-4ae8-8d77-98757b85df0b" providerId="ADAL" clId="{F0BECF7D-6256-4FF4-B4C8-719E241B582F}" dt="2024-07-31T17:55:01.429" v="26980" actId="478"/>
          <ac:spMkLst>
            <pc:docMk/>
            <pc:sldMk cId="1282530912" sldId="304"/>
            <ac:spMk id="5" creationId="{6920C71C-0B99-964F-FB57-F72B9D10143C}"/>
          </ac:spMkLst>
        </pc:spChg>
        <pc:spChg chg="add mod">
          <ac:chgData name="Caitlin Coleman" userId="96f87ca1-0e64-4ae8-8d77-98757b85df0b" providerId="ADAL" clId="{F0BECF7D-6256-4FF4-B4C8-719E241B582F}" dt="2024-07-31T17:55:08.830" v="26981" actId="1076"/>
          <ac:spMkLst>
            <pc:docMk/>
            <pc:sldMk cId="1282530912" sldId="304"/>
            <ac:spMk id="6" creationId="{CF35549B-693C-F96A-5A5B-6C32E81A1F75}"/>
          </ac:spMkLst>
        </pc:spChg>
        <pc:spChg chg="mod">
          <ac:chgData name="Caitlin Coleman" userId="96f87ca1-0e64-4ae8-8d77-98757b85df0b" providerId="ADAL" clId="{F0BECF7D-6256-4FF4-B4C8-719E241B582F}" dt="2024-07-26T11:07:45.173" v="306" actId="20577"/>
          <ac:spMkLst>
            <pc:docMk/>
            <pc:sldMk cId="1282530912" sldId="304"/>
            <ac:spMk id="11266" creationId="{00000000-0000-0000-0000-000000000000}"/>
          </ac:spMkLst>
        </pc:spChg>
        <pc:picChg chg="del">
          <ac:chgData name="Caitlin Coleman" userId="96f87ca1-0e64-4ae8-8d77-98757b85df0b" providerId="ADAL" clId="{F0BECF7D-6256-4FF4-B4C8-719E241B582F}" dt="2024-07-26T11:07:48.361" v="307" actId="478"/>
          <ac:picMkLst>
            <pc:docMk/>
            <pc:sldMk cId="1282530912" sldId="304"/>
            <ac:picMk id="3" creationId="{03010815-19C5-4C5A-C0F1-34C2B9F84C21}"/>
          </ac:picMkLst>
        </pc:picChg>
        <pc:picChg chg="add mod modCrop">
          <ac:chgData name="Caitlin Coleman" userId="96f87ca1-0e64-4ae8-8d77-98757b85df0b" providerId="ADAL" clId="{F0BECF7D-6256-4FF4-B4C8-719E241B582F}" dt="2024-08-01T18:42:59.553" v="41024" actId="962"/>
          <ac:picMkLst>
            <pc:docMk/>
            <pc:sldMk cId="1282530912" sldId="304"/>
            <ac:picMk id="4" creationId="{C365FA55-AB68-4B67-B4D3-0C705F5B707B}"/>
          </ac:picMkLst>
        </pc:picChg>
      </pc:sldChg>
      <pc:sldChg chg="addSp delSp modSp add mod ord modNotesTx">
        <pc:chgData name="Caitlin Coleman" userId="96f87ca1-0e64-4ae8-8d77-98757b85df0b" providerId="ADAL" clId="{F0BECF7D-6256-4FF4-B4C8-719E241B582F}" dt="2024-07-31T18:25:04.242" v="28551" actId="478"/>
        <pc:sldMkLst>
          <pc:docMk/>
          <pc:sldMk cId="2233807412" sldId="305"/>
        </pc:sldMkLst>
        <pc:spChg chg="add del mod">
          <ac:chgData name="Caitlin Coleman" userId="96f87ca1-0e64-4ae8-8d77-98757b85df0b" providerId="ADAL" clId="{F0BECF7D-6256-4FF4-B4C8-719E241B582F}" dt="2024-07-31T18:25:04.242" v="28551" actId="478"/>
          <ac:spMkLst>
            <pc:docMk/>
            <pc:sldMk cId="2233807412" sldId="305"/>
            <ac:spMk id="5" creationId="{7D8CCF3D-7D19-DB9D-CCE1-F597F82DDF9A}"/>
          </ac:spMkLst>
        </pc:spChg>
        <pc:spChg chg="add del mod">
          <ac:chgData name="Caitlin Coleman" userId="96f87ca1-0e64-4ae8-8d77-98757b85df0b" providerId="ADAL" clId="{F0BECF7D-6256-4FF4-B4C8-719E241B582F}" dt="2024-07-26T11:38:17.984" v="438" actId="478"/>
          <ac:spMkLst>
            <pc:docMk/>
            <pc:sldMk cId="2233807412" sldId="305"/>
            <ac:spMk id="6" creationId="{F24BF011-D278-0114-86C9-08B1A1CE2542}"/>
          </ac:spMkLst>
        </pc:spChg>
        <pc:spChg chg="mod">
          <ac:chgData name="Caitlin Coleman" userId="96f87ca1-0e64-4ae8-8d77-98757b85df0b" providerId="ADAL" clId="{F0BECF7D-6256-4FF4-B4C8-719E241B582F}" dt="2024-07-26T11:08:58.867" v="323" actId="20577"/>
          <ac:spMkLst>
            <pc:docMk/>
            <pc:sldMk cId="2233807412" sldId="305"/>
            <ac:spMk id="11266" creationId="{00000000-0000-0000-0000-000000000000}"/>
          </ac:spMkLst>
        </pc:spChg>
        <pc:picChg chg="add mod modCrop">
          <ac:chgData name="Caitlin Coleman" userId="96f87ca1-0e64-4ae8-8d77-98757b85df0b" providerId="ADAL" clId="{F0BECF7D-6256-4FF4-B4C8-719E241B582F}" dt="2024-07-26T11:46:08.445" v="506" actId="962"/>
          <ac:picMkLst>
            <pc:docMk/>
            <pc:sldMk cId="2233807412" sldId="305"/>
            <ac:picMk id="3" creationId="{158549C7-6D1A-A875-1B30-CD488D3F39F9}"/>
          </ac:picMkLst>
        </pc:picChg>
        <pc:picChg chg="del">
          <ac:chgData name="Caitlin Coleman" userId="96f87ca1-0e64-4ae8-8d77-98757b85df0b" providerId="ADAL" clId="{F0BECF7D-6256-4FF4-B4C8-719E241B582F}" dt="2024-07-26T11:09:01.064" v="324" actId="478"/>
          <ac:picMkLst>
            <pc:docMk/>
            <pc:sldMk cId="2233807412" sldId="305"/>
            <ac:picMk id="4" creationId="{C365FA55-AB68-4B67-B4D3-0C705F5B707B}"/>
          </ac:picMkLst>
        </pc:picChg>
      </pc:sldChg>
      <pc:sldChg chg="modSp add mod ord modAnim">
        <pc:chgData name="Caitlin Coleman" userId="96f87ca1-0e64-4ae8-8d77-98757b85df0b" providerId="ADAL" clId="{F0BECF7D-6256-4FF4-B4C8-719E241B582F}" dt="2024-07-31T18:07:44.487" v="27857" actId="27636"/>
        <pc:sldMkLst>
          <pc:docMk/>
          <pc:sldMk cId="1575370289" sldId="306"/>
        </pc:sldMkLst>
        <pc:spChg chg="mod">
          <ac:chgData name="Caitlin Coleman" userId="96f87ca1-0e64-4ae8-8d77-98757b85df0b" providerId="ADAL" clId="{F0BECF7D-6256-4FF4-B4C8-719E241B582F}" dt="2024-07-31T17:56:13.775" v="26993" actId="404"/>
          <ac:spMkLst>
            <pc:docMk/>
            <pc:sldMk cId="1575370289" sldId="306"/>
            <ac:spMk id="11266" creationId="{00000000-0000-0000-0000-000000000000}"/>
          </ac:spMkLst>
        </pc:spChg>
        <pc:spChg chg="mod">
          <ac:chgData name="Caitlin Coleman" userId="96f87ca1-0e64-4ae8-8d77-98757b85df0b" providerId="ADAL" clId="{F0BECF7D-6256-4FF4-B4C8-719E241B582F}" dt="2024-07-31T18:07:44.487" v="27857" actId="27636"/>
          <ac:spMkLst>
            <pc:docMk/>
            <pc:sldMk cId="1575370289" sldId="306"/>
            <ac:spMk id="11267" creationId="{00000000-0000-0000-0000-000000000000}"/>
          </ac:spMkLst>
        </pc:spChg>
      </pc:sldChg>
      <pc:sldChg chg="addSp delSp modSp add mod ord modNotesTx">
        <pc:chgData name="Caitlin Coleman" userId="96f87ca1-0e64-4ae8-8d77-98757b85df0b" providerId="ADAL" clId="{F0BECF7D-6256-4FF4-B4C8-719E241B582F}" dt="2024-08-01T19:33:28.295" v="41071" actId="1076"/>
        <pc:sldMkLst>
          <pc:docMk/>
          <pc:sldMk cId="783251485" sldId="307"/>
        </pc:sldMkLst>
        <pc:spChg chg="add del mod">
          <ac:chgData name="Caitlin Coleman" userId="96f87ca1-0e64-4ae8-8d77-98757b85df0b" providerId="ADAL" clId="{F0BECF7D-6256-4FF4-B4C8-719E241B582F}" dt="2024-08-01T13:20:40.476" v="30572" actId="478"/>
          <ac:spMkLst>
            <pc:docMk/>
            <pc:sldMk cId="783251485" sldId="307"/>
            <ac:spMk id="6" creationId="{95829400-2A0F-5F05-E6B1-066B9590AC0D}"/>
          </ac:spMkLst>
        </pc:spChg>
        <pc:spChg chg="add mod">
          <ac:chgData name="Caitlin Coleman" userId="96f87ca1-0e64-4ae8-8d77-98757b85df0b" providerId="ADAL" clId="{F0BECF7D-6256-4FF4-B4C8-719E241B582F}" dt="2024-08-01T19:33:28.295" v="41071" actId="1076"/>
          <ac:spMkLst>
            <pc:docMk/>
            <pc:sldMk cId="783251485" sldId="307"/>
            <ac:spMk id="7" creationId="{A7D5882E-4B83-6C14-2FDA-4F3C16EA2BC2}"/>
          </ac:spMkLst>
        </pc:spChg>
        <pc:spChg chg="mod">
          <ac:chgData name="Caitlin Coleman" userId="96f87ca1-0e64-4ae8-8d77-98757b85df0b" providerId="ADAL" clId="{F0BECF7D-6256-4FF4-B4C8-719E241B582F}" dt="2024-07-26T11:11:57.235" v="362" actId="20577"/>
          <ac:spMkLst>
            <pc:docMk/>
            <pc:sldMk cId="783251485" sldId="307"/>
            <ac:spMk id="11266" creationId="{00000000-0000-0000-0000-000000000000}"/>
          </ac:spMkLst>
        </pc:spChg>
        <pc:picChg chg="del">
          <ac:chgData name="Caitlin Coleman" userId="96f87ca1-0e64-4ae8-8d77-98757b85df0b" providerId="ADAL" clId="{F0BECF7D-6256-4FF4-B4C8-719E241B582F}" dt="2024-07-26T11:10:03.861" v="339" actId="478"/>
          <ac:picMkLst>
            <pc:docMk/>
            <pc:sldMk cId="783251485" sldId="307"/>
            <ac:picMk id="3" creationId="{158549C7-6D1A-A875-1B30-CD488D3F39F9}"/>
          </ac:picMkLst>
        </pc:picChg>
        <pc:picChg chg="add mod modCrop">
          <ac:chgData name="Caitlin Coleman" userId="96f87ca1-0e64-4ae8-8d77-98757b85df0b" providerId="ADAL" clId="{F0BECF7D-6256-4FF4-B4C8-719E241B582F}" dt="2024-08-01T19:33:23.744" v="41070" actId="1076"/>
          <ac:picMkLst>
            <pc:docMk/>
            <pc:sldMk cId="783251485" sldId="307"/>
            <ac:picMk id="3" creationId="{C1EF6E5A-4B34-9860-1BC5-1CF1F25F9CF4}"/>
          </ac:picMkLst>
        </pc:picChg>
        <pc:picChg chg="add del mod modCrop">
          <ac:chgData name="Caitlin Coleman" userId="96f87ca1-0e64-4ae8-8d77-98757b85df0b" providerId="ADAL" clId="{F0BECF7D-6256-4FF4-B4C8-719E241B582F}" dt="2024-08-01T19:33:16.088" v="41067" actId="478"/>
          <ac:picMkLst>
            <pc:docMk/>
            <pc:sldMk cId="783251485" sldId="307"/>
            <ac:picMk id="4" creationId="{849C42B4-1FAC-E30E-79AC-492824B29D9B}"/>
          </ac:picMkLst>
        </pc:picChg>
        <pc:picChg chg="add del mod modCrop">
          <ac:chgData name="Caitlin Coleman" userId="96f87ca1-0e64-4ae8-8d77-98757b85df0b" providerId="ADAL" clId="{F0BECF7D-6256-4FF4-B4C8-719E241B582F}" dt="2024-07-26T11:11:59.527" v="363" actId="478"/>
          <ac:picMkLst>
            <pc:docMk/>
            <pc:sldMk cId="783251485" sldId="307"/>
            <ac:picMk id="5" creationId="{85AC78BD-3CE1-E8C1-11C5-F4812FD00F5A}"/>
          </ac:picMkLst>
        </pc:picChg>
      </pc:sldChg>
      <pc:sldChg chg="modSp add mod modAnim">
        <pc:chgData name="Caitlin Coleman" userId="96f87ca1-0e64-4ae8-8d77-98757b85df0b" providerId="ADAL" clId="{F0BECF7D-6256-4FF4-B4C8-719E241B582F}" dt="2024-08-01T12:02:05.075" v="29282" actId="27636"/>
        <pc:sldMkLst>
          <pc:docMk/>
          <pc:sldMk cId="497720390" sldId="308"/>
        </pc:sldMkLst>
        <pc:spChg chg="mod">
          <ac:chgData name="Caitlin Coleman" userId="96f87ca1-0e64-4ae8-8d77-98757b85df0b" providerId="ADAL" clId="{F0BECF7D-6256-4FF4-B4C8-719E241B582F}" dt="2024-07-31T18:24:45.553" v="28547" actId="404"/>
          <ac:spMkLst>
            <pc:docMk/>
            <pc:sldMk cId="497720390" sldId="308"/>
            <ac:spMk id="11266" creationId="{00000000-0000-0000-0000-000000000000}"/>
          </ac:spMkLst>
        </pc:spChg>
        <pc:spChg chg="mod">
          <ac:chgData name="Caitlin Coleman" userId="96f87ca1-0e64-4ae8-8d77-98757b85df0b" providerId="ADAL" clId="{F0BECF7D-6256-4FF4-B4C8-719E241B582F}" dt="2024-08-01T12:02:05.075" v="29282" actId="27636"/>
          <ac:spMkLst>
            <pc:docMk/>
            <pc:sldMk cId="497720390" sldId="308"/>
            <ac:spMk id="11267" creationId="{00000000-0000-0000-0000-000000000000}"/>
          </ac:spMkLst>
        </pc:spChg>
      </pc:sldChg>
      <pc:sldChg chg="addSp delSp modSp add mod modNotesTx">
        <pc:chgData name="Caitlin Coleman" userId="96f87ca1-0e64-4ae8-8d77-98757b85df0b" providerId="ADAL" clId="{F0BECF7D-6256-4FF4-B4C8-719E241B582F}" dt="2024-08-01T19:34:03.489" v="41079" actId="1076"/>
        <pc:sldMkLst>
          <pc:docMk/>
          <pc:sldMk cId="296245822" sldId="309"/>
        </pc:sldMkLst>
        <pc:spChg chg="add del mod">
          <ac:chgData name="Caitlin Coleman" userId="96f87ca1-0e64-4ae8-8d77-98757b85df0b" providerId="ADAL" clId="{F0BECF7D-6256-4FF4-B4C8-719E241B582F}" dt="2024-08-01T13:20:57.825" v="30574" actId="478"/>
          <ac:spMkLst>
            <pc:docMk/>
            <pc:sldMk cId="296245822" sldId="309"/>
            <ac:spMk id="2" creationId="{9B3235C5-C49B-3C05-4241-EFC4BE36B7D0}"/>
          </ac:spMkLst>
        </pc:spChg>
        <pc:spChg chg="add del mod">
          <ac:chgData name="Caitlin Coleman" userId="96f87ca1-0e64-4ae8-8d77-98757b85df0b" providerId="ADAL" clId="{F0BECF7D-6256-4FF4-B4C8-719E241B582F}" dt="2024-08-01T18:03:20.867" v="40923" actId="478"/>
          <ac:spMkLst>
            <pc:docMk/>
            <pc:sldMk cId="296245822" sldId="309"/>
            <ac:spMk id="3" creationId="{E88DF29E-238F-21ED-D76E-57B41631C122}"/>
          </ac:spMkLst>
        </pc:spChg>
        <pc:spChg chg="mod">
          <ac:chgData name="Caitlin Coleman" userId="96f87ca1-0e64-4ae8-8d77-98757b85df0b" providerId="ADAL" clId="{F0BECF7D-6256-4FF4-B4C8-719E241B582F}" dt="2024-07-26T11:12:10.725" v="366" actId="20577"/>
          <ac:spMkLst>
            <pc:docMk/>
            <pc:sldMk cId="296245822" sldId="309"/>
            <ac:spMk id="11266" creationId="{00000000-0000-0000-0000-000000000000}"/>
          </ac:spMkLst>
        </pc:spChg>
        <pc:picChg chg="del">
          <ac:chgData name="Caitlin Coleman" userId="96f87ca1-0e64-4ae8-8d77-98757b85df0b" providerId="ADAL" clId="{F0BECF7D-6256-4FF4-B4C8-719E241B582F}" dt="2024-07-26T11:12:12.936" v="367" actId="478"/>
          <ac:picMkLst>
            <pc:docMk/>
            <pc:sldMk cId="296245822" sldId="309"/>
            <ac:picMk id="4" creationId="{849C42B4-1FAC-E30E-79AC-492824B29D9B}"/>
          </ac:picMkLst>
        </pc:picChg>
        <pc:picChg chg="del mod">
          <ac:chgData name="Caitlin Coleman" userId="96f87ca1-0e64-4ae8-8d77-98757b85df0b" providerId="ADAL" clId="{F0BECF7D-6256-4FF4-B4C8-719E241B582F}" dt="2024-08-01T19:33:58.509" v="41078" actId="478"/>
          <ac:picMkLst>
            <pc:docMk/>
            <pc:sldMk cId="296245822" sldId="309"/>
            <ac:picMk id="5" creationId="{85AC78BD-3CE1-E8C1-11C5-F4812FD00F5A}"/>
          </ac:picMkLst>
        </pc:picChg>
        <pc:picChg chg="add mod modCrop">
          <ac:chgData name="Caitlin Coleman" userId="96f87ca1-0e64-4ae8-8d77-98757b85df0b" providerId="ADAL" clId="{F0BECF7D-6256-4FF4-B4C8-719E241B582F}" dt="2024-08-01T19:34:03.489" v="41079" actId="1076"/>
          <ac:picMkLst>
            <pc:docMk/>
            <pc:sldMk cId="296245822" sldId="309"/>
            <ac:picMk id="6" creationId="{90E6F389-0E17-C2FA-E3C6-0D273ABC490C}"/>
          </ac:picMkLst>
        </pc:picChg>
      </pc:sldChg>
      <pc:sldChg chg="addSp delSp modSp add mod ord modAnim">
        <pc:chgData name="Caitlin Coleman" userId="96f87ca1-0e64-4ae8-8d77-98757b85df0b" providerId="ADAL" clId="{F0BECF7D-6256-4FF4-B4C8-719E241B582F}" dt="2024-08-01T18:15:35.336" v="40935" actId="6549"/>
        <pc:sldMkLst>
          <pc:docMk/>
          <pc:sldMk cId="861943977" sldId="310"/>
        </pc:sldMkLst>
        <pc:spChg chg="add del mod">
          <ac:chgData name="Caitlin Coleman" userId="96f87ca1-0e64-4ae8-8d77-98757b85df0b" providerId="ADAL" clId="{F0BECF7D-6256-4FF4-B4C8-719E241B582F}" dt="2024-08-01T16:08:07.957" v="36690" actId="478"/>
          <ac:spMkLst>
            <pc:docMk/>
            <pc:sldMk cId="861943977" sldId="310"/>
            <ac:spMk id="4" creationId="{EF951C8A-3C71-7761-9975-271A5E4D1CB1}"/>
          </ac:spMkLst>
        </pc:spChg>
        <pc:spChg chg="add del mod">
          <ac:chgData name="Caitlin Coleman" userId="96f87ca1-0e64-4ae8-8d77-98757b85df0b" providerId="ADAL" clId="{F0BECF7D-6256-4FF4-B4C8-719E241B582F}" dt="2024-08-01T16:08:09.830" v="36692" actId="478"/>
          <ac:spMkLst>
            <pc:docMk/>
            <pc:sldMk cId="861943977" sldId="310"/>
            <ac:spMk id="5" creationId="{D3B006F0-0A54-BB00-168E-122550ACEBFE}"/>
          </ac:spMkLst>
        </pc:spChg>
        <pc:spChg chg="mod">
          <ac:chgData name="Caitlin Coleman" userId="96f87ca1-0e64-4ae8-8d77-98757b85df0b" providerId="ADAL" clId="{F0BECF7D-6256-4FF4-B4C8-719E241B582F}" dt="2024-08-01T16:00:47.356" v="35941" actId="404"/>
          <ac:spMkLst>
            <pc:docMk/>
            <pc:sldMk cId="861943977" sldId="310"/>
            <ac:spMk id="11266" creationId="{00000000-0000-0000-0000-000000000000}"/>
          </ac:spMkLst>
        </pc:spChg>
        <pc:spChg chg="mod">
          <ac:chgData name="Caitlin Coleman" userId="96f87ca1-0e64-4ae8-8d77-98757b85df0b" providerId="ADAL" clId="{F0BECF7D-6256-4FF4-B4C8-719E241B582F}" dt="2024-08-01T18:15:35.336" v="40935" actId="6549"/>
          <ac:spMkLst>
            <pc:docMk/>
            <pc:sldMk cId="861943977" sldId="310"/>
            <ac:spMk id="11267" creationId="{00000000-0000-0000-0000-000000000000}"/>
          </ac:spMkLst>
        </pc:spChg>
        <pc:picChg chg="add del mod modCrop">
          <ac:chgData name="Caitlin Coleman" userId="96f87ca1-0e64-4ae8-8d77-98757b85df0b" providerId="ADAL" clId="{F0BECF7D-6256-4FF4-B4C8-719E241B582F}" dt="2024-08-01T16:08:08.467" v="36691" actId="478"/>
          <ac:picMkLst>
            <pc:docMk/>
            <pc:sldMk cId="861943977" sldId="310"/>
            <ac:picMk id="3" creationId="{BE6BAF90-E088-9F11-C1BA-4A4BC5039B60}"/>
          </ac:picMkLst>
        </pc:picChg>
      </pc:sldChg>
      <pc:sldChg chg="modSp add mod modAnim">
        <pc:chgData name="Caitlin Coleman" userId="96f87ca1-0e64-4ae8-8d77-98757b85df0b" providerId="ADAL" clId="{F0BECF7D-6256-4FF4-B4C8-719E241B582F}" dt="2024-08-01T17:02:01.046" v="40873" actId="20577"/>
        <pc:sldMkLst>
          <pc:docMk/>
          <pc:sldMk cId="695157602" sldId="311"/>
        </pc:sldMkLst>
        <pc:spChg chg="mod">
          <ac:chgData name="Caitlin Coleman" userId="96f87ca1-0e64-4ae8-8d77-98757b85df0b" providerId="ADAL" clId="{F0BECF7D-6256-4FF4-B4C8-719E241B582F}" dt="2024-07-26T13:46:07.748" v="1248" actId="20577"/>
          <ac:spMkLst>
            <pc:docMk/>
            <pc:sldMk cId="695157602" sldId="311"/>
            <ac:spMk id="11266" creationId="{00000000-0000-0000-0000-000000000000}"/>
          </ac:spMkLst>
        </pc:spChg>
        <pc:spChg chg="mod">
          <ac:chgData name="Caitlin Coleman" userId="96f87ca1-0e64-4ae8-8d77-98757b85df0b" providerId="ADAL" clId="{F0BECF7D-6256-4FF4-B4C8-719E241B582F}" dt="2024-08-01T17:02:01.046" v="40873" actId="20577"/>
          <ac:spMkLst>
            <pc:docMk/>
            <pc:sldMk cId="695157602" sldId="311"/>
            <ac:spMk id="11267" creationId="{00000000-0000-0000-0000-000000000000}"/>
          </ac:spMkLst>
        </pc:spChg>
      </pc:sldChg>
      <pc:sldChg chg="modSp add mod modAnim">
        <pc:chgData name="Caitlin Coleman" userId="96f87ca1-0e64-4ae8-8d77-98757b85df0b" providerId="ADAL" clId="{F0BECF7D-6256-4FF4-B4C8-719E241B582F}" dt="2024-07-26T15:11:13.319" v="6019" actId="20577"/>
        <pc:sldMkLst>
          <pc:docMk/>
          <pc:sldMk cId="821872049" sldId="312"/>
        </pc:sldMkLst>
        <pc:spChg chg="mod">
          <ac:chgData name="Caitlin Coleman" userId="96f87ca1-0e64-4ae8-8d77-98757b85df0b" providerId="ADAL" clId="{F0BECF7D-6256-4FF4-B4C8-719E241B582F}" dt="2024-07-26T14:36:47.147" v="3288" actId="20577"/>
          <ac:spMkLst>
            <pc:docMk/>
            <pc:sldMk cId="821872049" sldId="312"/>
            <ac:spMk id="11266" creationId="{00000000-0000-0000-0000-000000000000}"/>
          </ac:spMkLst>
        </pc:spChg>
        <pc:spChg chg="mod">
          <ac:chgData name="Caitlin Coleman" userId="96f87ca1-0e64-4ae8-8d77-98757b85df0b" providerId="ADAL" clId="{F0BECF7D-6256-4FF4-B4C8-719E241B582F}" dt="2024-07-26T15:11:13.319" v="6019" actId="20577"/>
          <ac:spMkLst>
            <pc:docMk/>
            <pc:sldMk cId="821872049" sldId="312"/>
            <ac:spMk id="11267" creationId="{00000000-0000-0000-0000-000000000000}"/>
          </ac:spMkLst>
        </pc:spChg>
      </pc:sldChg>
      <pc:sldChg chg="modSp add mod">
        <pc:chgData name="Caitlin Coleman" userId="96f87ca1-0e64-4ae8-8d77-98757b85df0b" providerId="ADAL" clId="{F0BECF7D-6256-4FF4-B4C8-719E241B582F}" dt="2024-08-01T17:16:13.553" v="40876" actId="6549"/>
        <pc:sldMkLst>
          <pc:docMk/>
          <pc:sldMk cId="2965322564" sldId="313"/>
        </pc:sldMkLst>
        <pc:spChg chg="mod">
          <ac:chgData name="Caitlin Coleman" userId="96f87ca1-0e64-4ae8-8d77-98757b85df0b" providerId="ADAL" clId="{F0BECF7D-6256-4FF4-B4C8-719E241B582F}" dt="2024-07-26T14:58:23.812" v="5090" actId="20577"/>
          <ac:spMkLst>
            <pc:docMk/>
            <pc:sldMk cId="2965322564" sldId="313"/>
            <ac:spMk id="11266" creationId="{00000000-0000-0000-0000-000000000000}"/>
          </ac:spMkLst>
        </pc:spChg>
        <pc:spChg chg="mod">
          <ac:chgData name="Caitlin Coleman" userId="96f87ca1-0e64-4ae8-8d77-98757b85df0b" providerId="ADAL" clId="{F0BECF7D-6256-4FF4-B4C8-719E241B582F}" dt="2024-08-01T17:16:13.553" v="40876" actId="6549"/>
          <ac:spMkLst>
            <pc:docMk/>
            <pc:sldMk cId="2965322564" sldId="313"/>
            <ac:spMk id="11267" creationId="{00000000-0000-0000-0000-000000000000}"/>
          </ac:spMkLst>
        </pc:spChg>
      </pc:sldChg>
      <pc:sldChg chg="delSp modSp add mod">
        <pc:chgData name="Caitlin Coleman" userId="96f87ca1-0e64-4ae8-8d77-98757b85df0b" providerId="ADAL" clId="{F0BECF7D-6256-4FF4-B4C8-719E241B582F}" dt="2024-08-01T17:18:57.704" v="40879" actId="20577"/>
        <pc:sldMkLst>
          <pc:docMk/>
          <pc:sldMk cId="394350277" sldId="314"/>
        </pc:sldMkLst>
        <pc:spChg chg="del">
          <ac:chgData name="Caitlin Coleman" userId="96f87ca1-0e64-4ae8-8d77-98757b85df0b" providerId="ADAL" clId="{F0BECF7D-6256-4FF4-B4C8-719E241B582F}" dt="2024-07-26T15:14:28.826" v="6158" actId="478"/>
          <ac:spMkLst>
            <pc:docMk/>
            <pc:sldMk cId="394350277" sldId="314"/>
            <ac:spMk id="4" creationId="{00CBDE22-14A7-6282-C5BD-31C2DBC6EF17}"/>
          </ac:spMkLst>
        </pc:spChg>
        <pc:spChg chg="del">
          <ac:chgData name="Caitlin Coleman" userId="96f87ca1-0e64-4ae8-8d77-98757b85df0b" providerId="ADAL" clId="{F0BECF7D-6256-4FF4-B4C8-719E241B582F}" dt="2024-07-26T15:14:32.376" v="6159" actId="478"/>
          <ac:spMkLst>
            <pc:docMk/>
            <pc:sldMk cId="394350277" sldId="314"/>
            <ac:spMk id="5" creationId="{DAB90D22-AB76-E66A-A8AA-3456F78A05BE}"/>
          </ac:spMkLst>
        </pc:spChg>
        <pc:spChg chg="mod">
          <ac:chgData name="Caitlin Coleman" userId="96f87ca1-0e64-4ae8-8d77-98757b85df0b" providerId="ADAL" clId="{F0BECF7D-6256-4FF4-B4C8-719E241B582F}" dt="2024-07-26T15:14:15.479" v="6153" actId="20577"/>
          <ac:spMkLst>
            <pc:docMk/>
            <pc:sldMk cId="394350277" sldId="314"/>
            <ac:spMk id="11266" creationId="{00000000-0000-0000-0000-000000000000}"/>
          </ac:spMkLst>
        </pc:spChg>
        <pc:spChg chg="mod">
          <ac:chgData name="Caitlin Coleman" userId="96f87ca1-0e64-4ae8-8d77-98757b85df0b" providerId="ADAL" clId="{F0BECF7D-6256-4FF4-B4C8-719E241B582F}" dt="2024-08-01T17:18:57.704" v="40879" actId="20577"/>
          <ac:spMkLst>
            <pc:docMk/>
            <pc:sldMk cId="394350277" sldId="314"/>
            <ac:spMk id="11267" creationId="{00000000-0000-0000-0000-000000000000}"/>
          </ac:spMkLst>
        </pc:spChg>
        <pc:picChg chg="del">
          <ac:chgData name="Caitlin Coleman" userId="96f87ca1-0e64-4ae8-8d77-98757b85df0b" providerId="ADAL" clId="{F0BECF7D-6256-4FF4-B4C8-719E241B582F}" dt="2024-07-26T15:14:25.442" v="6157" actId="478"/>
          <ac:picMkLst>
            <pc:docMk/>
            <pc:sldMk cId="394350277" sldId="314"/>
            <ac:picMk id="3" creationId="{58098C2C-B791-F7DD-CA7B-9F0EB871A66A}"/>
          </ac:picMkLst>
        </pc:picChg>
      </pc:sldChg>
      <pc:sldChg chg="modSp add mod modAnim">
        <pc:chgData name="Caitlin Coleman" userId="96f87ca1-0e64-4ae8-8d77-98757b85df0b" providerId="ADAL" clId="{F0BECF7D-6256-4FF4-B4C8-719E241B582F}" dt="2024-08-01T18:28:05.739" v="40971"/>
        <pc:sldMkLst>
          <pc:docMk/>
          <pc:sldMk cId="4027079970" sldId="315"/>
        </pc:sldMkLst>
        <pc:spChg chg="mod ord">
          <ac:chgData name="Caitlin Coleman" userId="96f87ca1-0e64-4ae8-8d77-98757b85df0b" providerId="ADAL" clId="{F0BECF7D-6256-4FF4-B4C8-719E241B582F}" dt="2024-08-01T18:28:05.739" v="40971"/>
          <ac:spMkLst>
            <pc:docMk/>
            <pc:sldMk cId="4027079970" sldId="315"/>
            <ac:spMk id="4" creationId="{590AE2C1-709F-56CA-C9BC-9D3EA7F856EA}"/>
          </ac:spMkLst>
        </pc:spChg>
        <pc:spChg chg="mod">
          <ac:chgData name="Caitlin Coleman" userId="96f87ca1-0e64-4ae8-8d77-98757b85df0b" providerId="ADAL" clId="{F0BECF7D-6256-4FF4-B4C8-719E241B582F}" dt="2024-07-29T13:06:46.667" v="7922" actId="1076"/>
          <ac:spMkLst>
            <pc:docMk/>
            <pc:sldMk cId="4027079970" sldId="315"/>
            <ac:spMk id="5" creationId="{F69C9C1B-1EEF-E1FE-843A-0E9D3EA6F6E8}"/>
          </ac:spMkLst>
        </pc:spChg>
        <pc:spChg chg="mod">
          <ac:chgData name="Caitlin Coleman" userId="96f87ca1-0e64-4ae8-8d77-98757b85df0b" providerId="ADAL" clId="{F0BECF7D-6256-4FF4-B4C8-719E241B582F}" dt="2024-07-29T12:13:21.068" v="7323" actId="20577"/>
          <ac:spMkLst>
            <pc:docMk/>
            <pc:sldMk cId="4027079970" sldId="315"/>
            <ac:spMk id="11266" creationId="{00000000-0000-0000-0000-000000000000}"/>
          </ac:spMkLst>
        </pc:spChg>
        <pc:spChg chg="mod">
          <ac:chgData name="Caitlin Coleman" userId="96f87ca1-0e64-4ae8-8d77-98757b85df0b" providerId="ADAL" clId="{F0BECF7D-6256-4FF4-B4C8-719E241B582F}" dt="2024-08-01T17:21:44.136" v="40886" actId="20577"/>
          <ac:spMkLst>
            <pc:docMk/>
            <pc:sldMk cId="4027079970" sldId="315"/>
            <ac:spMk id="11267" creationId="{00000000-0000-0000-0000-000000000000}"/>
          </ac:spMkLst>
        </pc:spChg>
        <pc:picChg chg="mod">
          <ac:chgData name="Caitlin Coleman" userId="96f87ca1-0e64-4ae8-8d77-98757b85df0b" providerId="ADAL" clId="{F0BECF7D-6256-4FF4-B4C8-719E241B582F}" dt="2024-07-29T12:59:17.470" v="7921" actId="14100"/>
          <ac:picMkLst>
            <pc:docMk/>
            <pc:sldMk cId="4027079970" sldId="315"/>
            <ac:picMk id="3" creationId="{E1A77E7C-59F3-301C-8517-D5F19A37E26D}"/>
          </ac:picMkLst>
        </pc:picChg>
      </pc:sldChg>
      <pc:sldChg chg="delSp modSp add mod modAnim">
        <pc:chgData name="Caitlin Coleman" userId="96f87ca1-0e64-4ae8-8d77-98757b85df0b" providerId="ADAL" clId="{F0BECF7D-6256-4FF4-B4C8-719E241B582F}" dt="2024-07-30T15:49:44.566" v="8877" actId="403"/>
        <pc:sldMkLst>
          <pc:docMk/>
          <pc:sldMk cId="648825006" sldId="316"/>
        </pc:sldMkLst>
        <pc:spChg chg="del">
          <ac:chgData name="Caitlin Coleman" userId="96f87ca1-0e64-4ae8-8d77-98757b85df0b" providerId="ADAL" clId="{F0BECF7D-6256-4FF4-B4C8-719E241B582F}" dt="2024-07-30T15:32:33.541" v="7947" actId="478"/>
          <ac:spMkLst>
            <pc:docMk/>
            <pc:sldMk cId="648825006" sldId="316"/>
            <ac:spMk id="4" creationId="{590AE2C1-709F-56CA-C9BC-9D3EA7F856EA}"/>
          </ac:spMkLst>
        </pc:spChg>
        <pc:spChg chg="del">
          <ac:chgData name="Caitlin Coleman" userId="96f87ca1-0e64-4ae8-8d77-98757b85df0b" providerId="ADAL" clId="{F0BECF7D-6256-4FF4-B4C8-719E241B582F}" dt="2024-07-30T15:32:32.131" v="7946" actId="478"/>
          <ac:spMkLst>
            <pc:docMk/>
            <pc:sldMk cId="648825006" sldId="316"/>
            <ac:spMk id="5" creationId="{F69C9C1B-1EEF-E1FE-843A-0E9D3EA6F6E8}"/>
          </ac:spMkLst>
        </pc:spChg>
        <pc:spChg chg="mod">
          <ac:chgData name="Caitlin Coleman" userId="96f87ca1-0e64-4ae8-8d77-98757b85df0b" providerId="ADAL" clId="{F0BECF7D-6256-4FF4-B4C8-719E241B582F}" dt="2024-07-30T15:32:43.129" v="7949" actId="20577"/>
          <ac:spMkLst>
            <pc:docMk/>
            <pc:sldMk cId="648825006" sldId="316"/>
            <ac:spMk id="11266" creationId="{00000000-0000-0000-0000-000000000000}"/>
          </ac:spMkLst>
        </pc:spChg>
        <pc:spChg chg="mod">
          <ac:chgData name="Caitlin Coleman" userId="96f87ca1-0e64-4ae8-8d77-98757b85df0b" providerId="ADAL" clId="{F0BECF7D-6256-4FF4-B4C8-719E241B582F}" dt="2024-07-30T15:49:44.566" v="8877" actId="403"/>
          <ac:spMkLst>
            <pc:docMk/>
            <pc:sldMk cId="648825006" sldId="316"/>
            <ac:spMk id="11267" creationId="{00000000-0000-0000-0000-000000000000}"/>
          </ac:spMkLst>
        </pc:spChg>
        <pc:picChg chg="del">
          <ac:chgData name="Caitlin Coleman" userId="96f87ca1-0e64-4ae8-8d77-98757b85df0b" providerId="ADAL" clId="{F0BECF7D-6256-4FF4-B4C8-719E241B582F}" dt="2024-07-30T15:32:30.375" v="7945" actId="478"/>
          <ac:picMkLst>
            <pc:docMk/>
            <pc:sldMk cId="648825006" sldId="316"/>
            <ac:picMk id="3" creationId="{E1A77E7C-59F3-301C-8517-D5F19A37E26D}"/>
          </ac:picMkLst>
        </pc:picChg>
      </pc:sldChg>
      <pc:sldChg chg="modSp add mod modAnim">
        <pc:chgData name="Caitlin Coleman" userId="96f87ca1-0e64-4ae8-8d77-98757b85df0b" providerId="ADAL" clId="{F0BECF7D-6256-4FF4-B4C8-719E241B582F}" dt="2024-08-01T17:26:23.457" v="40887" actId="20577"/>
        <pc:sldMkLst>
          <pc:docMk/>
          <pc:sldMk cId="1806043775" sldId="317"/>
        </pc:sldMkLst>
        <pc:spChg chg="mod">
          <ac:chgData name="Caitlin Coleman" userId="96f87ca1-0e64-4ae8-8d77-98757b85df0b" providerId="ADAL" clId="{F0BECF7D-6256-4FF4-B4C8-719E241B582F}" dt="2024-07-30T15:49:26.013" v="8873" actId="20577"/>
          <ac:spMkLst>
            <pc:docMk/>
            <pc:sldMk cId="1806043775" sldId="317"/>
            <ac:spMk id="11266" creationId="{00000000-0000-0000-0000-000000000000}"/>
          </ac:spMkLst>
        </pc:spChg>
        <pc:spChg chg="mod">
          <ac:chgData name="Caitlin Coleman" userId="96f87ca1-0e64-4ae8-8d77-98757b85df0b" providerId="ADAL" clId="{F0BECF7D-6256-4FF4-B4C8-719E241B582F}" dt="2024-08-01T17:26:23.457" v="40887" actId="20577"/>
          <ac:spMkLst>
            <pc:docMk/>
            <pc:sldMk cId="1806043775" sldId="317"/>
            <ac:spMk id="11267" creationId="{00000000-0000-0000-0000-000000000000}"/>
          </ac:spMkLst>
        </pc:spChg>
      </pc:sldChg>
      <pc:sldChg chg="modSp add mod">
        <pc:chgData name="Caitlin Coleman" userId="96f87ca1-0e64-4ae8-8d77-98757b85df0b" providerId="ADAL" clId="{F0BECF7D-6256-4FF4-B4C8-719E241B582F}" dt="2024-08-01T18:58:14.216" v="41028" actId="20577"/>
        <pc:sldMkLst>
          <pc:docMk/>
          <pc:sldMk cId="955490322" sldId="318"/>
        </pc:sldMkLst>
        <pc:spChg chg="mod">
          <ac:chgData name="Caitlin Coleman" userId="96f87ca1-0e64-4ae8-8d77-98757b85df0b" providerId="ADAL" clId="{F0BECF7D-6256-4FF4-B4C8-719E241B582F}" dt="2024-07-30T16:52:17.614" v="10282" actId="20577"/>
          <ac:spMkLst>
            <pc:docMk/>
            <pc:sldMk cId="955490322" sldId="318"/>
            <ac:spMk id="11266" creationId="{00000000-0000-0000-0000-000000000000}"/>
          </ac:spMkLst>
        </pc:spChg>
        <pc:spChg chg="mod">
          <ac:chgData name="Caitlin Coleman" userId="96f87ca1-0e64-4ae8-8d77-98757b85df0b" providerId="ADAL" clId="{F0BECF7D-6256-4FF4-B4C8-719E241B582F}" dt="2024-08-01T18:58:14.216" v="41028" actId="20577"/>
          <ac:spMkLst>
            <pc:docMk/>
            <pc:sldMk cId="955490322" sldId="318"/>
            <ac:spMk id="11267" creationId="{00000000-0000-0000-0000-000000000000}"/>
          </ac:spMkLst>
        </pc:spChg>
      </pc:sldChg>
      <pc:sldChg chg="addSp delSp modSp add mod modAnim">
        <pc:chgData name="Caitlin Coleman" userId="96f87ca1-0e64-4ae8-8d77-98757b85df0b" providerId="ADAL" clId="{F0BECF7D-6256-4FF4-B4C8-719E241B582F}" dt="2024-08-01T19:02:55.296" v="41048" actId="21"/>
        <pc:sldMkLst>
          <pc:docMk/>
          <pc:sldMk cId="759457273" sldId="319"/>
        </pc:sldMkLst>
        <pc:spChg chg="add del mod ord">
          <ac:chgData name="Caitlin Coleman" userId="96f87ca1-0e64-4ae8-8d77-98757b85df0b" providerId="ADAL" clId="{F0BECF7D-6256-4FF4-B4C8-719E241B582F}" dt="2024-08-01T19:02:55.296" v="41048" actId="21"/>
          <ac:spMkLst>
            <pc:docMk/>
            <pc:sldMk cId="759457273" sldId="319"/>
            <ac:spMk id="4" creationId="{808A0738-65BF-215F-6BA5-FA4A2BA51CDC}"/>
          </ac:spMkLst>
        </pc:spChg>
        <pc:spChg chg="add del mod">
          <ac:chgData name="Caitlin Coleman" userId="96f87ca1-0e64-4ae8-8d77-98757b85df0b" providerId="ADAL" clId="{F0BECF7D-6256-4FF4-B4C8-719E241B582F}" dt="2024-08-01T19:02:55.296" v="41048" actId="21"/>
          <ac:spMkLst>
            <pc:docMk/>
            <pc:sldMk cId="759457273" sldId="319"/>
            <ac:spMk id="5" creationId="{612449BE-5F9A-0CB1-CBBE-26FA97A476D5}"/>
          </ac:spMkLst>
        </pc:spChg>
        <pc:spChg chg="mod">
          <ac:chgData name="Caitlin Coleman" userId="96f87ca1-0e64-4ae8-8d77-98757b85df0b" providerId="ADAL" clId="{F0BECF7D-6256-4FF4-B4C8-719E241B582F}" dt="2024-07-30T17:15:56.318" v="11166" actId="20577"/>
          <ac:spMkLst>
            <pc:docMk/>
            <pc:sldMk cId="759457273" sldId="319"/>
            <ac:spMk id="11266" creationId="{00000000-0000-0000-0000-000000000000}"/>
          </ac:spMkLst>
        </pc:spChg>
        <pc:spChg chg="mod">
          <ac:chgData name="Caitlin Coleman" userId="96f87ca1-0e64-4ae8-8d77-98757b85df0b" providerId="ADAL" clId="{F0BECF7D-6256-4FF4-B4C8-719E241B582F}" dt="2024-08-01T19:02:51.917" v="41047" actId="14100"/>
          <ac:spMkLst>
            <pc:docMk/>
            <pc:sldMk cId="759457273" sldId="319"/>
            <ac:spMk id="11267" creationId="{00000000-0000-0000-0000-000000000000}"/>
          </ac:spMkLst>
        </pc:spChg>
        <pc:picChg chg="add del mod">
          <ac:chgData name="Caitlin Coleman" userId="96f87ca1-0e64-4ae8-8d77-98757b85df0b" providerId="ADAL" clId="{F0BECF7D-6256-4FF4-B4C8-719E241B582F}" dt="2024-08-01T19:02:55.296" v="41048" actId="21"/>
          <ac:picMkLst>
            <pc:docMk/>
            <pc:sldMk cId="759457273" sldId="319"/>
            <ac:picMk id="3" creationId="{F3420510-204D-B73F-A149-34B597476577}"/>
          </ac:picMkLst>
        </pc:picChg>
      </pc:sldChg>
      <pc:sldChg chg="modSp add mod">
        <pc:chgData name="Caitlin Coleman" userId="96f87ca1-0e64-4ae8-8d77-98757b85df0b" providerId="ADAL" clId="{F0BECF7D-6256-4FF4-B4C8-719E241B582F}" dt="2024-08-01T17:32:14.910" v="40893" actId="20577"/>
        <pc:sldMkLst>
          <pc:docMk/>
          <pc:sldMk cId="2240932308" sldId="320"/>
        </pc:sldMkLst>
        <pc:spChg chg="mod">
          <ac:chgData name="Caitlin Coleman" userId="96f87ca1-0e64-4ae8-8d77-98757b85df0b" providerId="ADAL" clId="{F0BECF7D-6256-4FF4-B4C8-719E241B582F}" dt="2024-07-30T18:00:55.283" v="12703" actId="20577"/>
          <ac:spMkLst>
            <pc:docMk/>
            <pc:sldMk cId="2240932308" sldId="320"/>
            <ac:spMk id="11266" creationId="{00000000-0000-0000-0000-000000000000}"/>
          </ac:spMkLst>
        </pc:spChg>
        <pc:spChg chg="mod">
          <ac:chgData name="Caitlin Coleman" userId="96f87ca1-0e64-4ae8-8d77-98757b85df0b" providerId="ADAL" clId="{F0BECF7D-6256-4FF4-B4C8-719E241B582F}" dt="2024-08-01T17:32:14.910" v="40893" actId="20577"/>
          <ac:spMkLst>
            <pc:docMk/>
            <pc:sldMk cId="2240932308" sldId="320"/>
            <ac:spMk id="11267" creationId="{00000000-0000-0000-0000-000000000000}"/>
          </ac:spMkLst>
        </pc:spChg>
      </pc:sldChg>
      <pc:sldChg chg="delSp modSp add mod modAnim">
        <pc:chgData name="Caitlin Coleman" userId="96f87ca1-0e64-4ae8-8d77-98757b85df0b" providerId="ADAL" clId="{F0BECF7D-6256-4FF4-B4C8-719E241B582F}" dt="2024-07-31T12:25:41.307" v="15194" actId="27636"/>
        <pc:sldMkLst>
          <pc:docMk/>
          <pc:sldMk cId="1011292632" sldId="321"/>
        </pc:sldMkLst>
        <pc:spChg chg="del">
          <ac:chgData name="Caitlin Coleman" userId="96f87ca1-0e64-4ae8-8d77-98757b85df0b" providerId="ADAL" clId="{F0BECF7D-6256-4FF4-B4C8-719E241B582F}" dt="2024-07-30T18:19:43.395" v="13842" actId="478"/>
          <ac:spMkLst>
            <pc:docMk/>
            <pc:sldMk cId="1011292632" sldId="321"/>
            <ac:spMk id="4" creationId="{7F539CC5-29AB-5A06-D38F-104A374EC0FA}"/>
          </ac:spMkLst>
        </pc:spChg>
        <pc:spChg chg="del">
          <ac:chgData name="Caitlin Coleman" userId="96f87ca1-0e64-4ae8-8d77-98757b85df0b" providerId="ADAL" clId="{F0BECF7D-6256-4FF4-B4C8-719E241B582F}" dt="2024-07-30T18:19:41.670" v="13841" actId="478"/>
          <ac:spMkLst>
            <pc:docMk/>
            <pc:sldMk cId="1011292632" sldId="321"/>
            <ac:spMk id="5" creationId="{3DDD117A-0999-5209-F153-6BBFC251FBC2}"/>
          </ac:spMkLst>
        </pc:spChg>
        <pc:spChg chg="mod">
          <ac:chgData name="Caitlin Coleman" userId="96f87ca1-0e64-4ae8-8d77-98757b85df0b" providerId="ADAL" clId="{F0BECF7D-6256-4FF4-B4C8-719E241B582F}" dt="2024-07-30T18:19:51.989" v="13847" actId="20577"/>
          <ac:spMkLst>
            <pc:docMk/>
            <pc:sldMk cId="1011292632" sldId="321"/>
            <ac:spMk id="11266" creationId="{00000000-0000-0000-0000-000000000000}"/>
          </ac:spMkLst>
        </pc:spChg>
        <pc:spChg chg="mod">
          <ac:chgData name="Caitlin Coleman" userId="96f87ca1-0e64-4ae8-8d77-98757b85df0b" providerId="ADAL" clId="{F0BECF7D-6256-4FF4-B4C8-719E241B582F}" dt="2024-07-31T12:25:41.307" v="15194" actId="27636"/>
          <ac:spMkLst>
            <pc:docMk/>
            <pc:sldMk cId="1011292632" sldId="321"/>
            <ac:spMk id="11267" creationId="{00000000-0000-0000-0000-000000000000}"/>
          </ac:spMkLst>
        </pc:spChg>
        <pc:picChg chg="del">
          <ac:chgData name="Caitlin Coleman" userId="96f87ca1-0e64-4ae8-8d77-98757b85df0b" providerId="ADAL" clId="{F0BECF7D-6256-4FF4-B4C8-719E241B582F}" dt="2024-07-30T18:19:44.080" v="13843" actId="478"/>
          <ac:picMkLst>
            <pc:docMk/>
            <pc:sldMk cId="1011292632" sldId="321"/>
            <ac:picMk id="3" creationId="{6EF3CBBA-660D-524F-CC35-4E91C78A62BF}"/>
          </ac:picMkLst>
        </pc:picChg>
      </pc:sldChg>
      <pc:sldChg chg="modSp add mod">
        <pc:chgData name="Caitlin Coleman" userId="96f87ca1-0e64-4ae8-8d77-98757b85df0b" providerId="ADAL" clId="{F0BECF7D-6256-4FF4-B4C8-719E241B582F}" dt="2024-07-31T12:26:12.236" v="15201" actId="403"/>
        <pc:sldMkLst>
          <pc:docMk/>
          <pc:sldMk cId="4122421917" sldId="322"/>
        </pc:sldMkLst>
        <pc:spChg chg="mod">
          <ac:chgData name="Caitlin Coleman" userId="96f87ca1-0e64-4ae8-8d77-98757b85df0b" providerId="ADAL" clId="{F0BECF7D-6256-4FF4-B4C8-719E241B582F}" dt="2024-07-31T12:26:01.574" v="15200" actId="20577"/>
          <ac:spMkLst>
            <pc:docMk/>
            <pc:sldMk cId="4122421917" sldId="322"/>
            <ac:spMk id="11266" creationId="{00000000-0000-0000-0000-000000000000}"/>
          </ac:spMkLst>
        </pc:spChg>
        <pc:spChg chg="mod">
          <ac:chgData name="Caitlin Coleman" userId="96f87ca1-0e64-4ae8-8d77-98757b85df0b" providerId="ADAL" clId="{F0BECF7D-6256-4FF4-B4C8-719E241B582F}" dt="2024-07-31T12:26:12.236" v="15201" actId="403"/>
          <ac:spMkLst>
            <pc:docMk/>
            <pc:sldMk cId="4122421917" sldId="322"/>
            <ac:spMk id="11267" creationId="{00000000-0000-0000-0000-000000000000}"/>
          </ac:spMkLst>
        </pc:spChg>
      </pc:sldChg>
      <pc:sldChg chg="delSp modSp add mod">
        <pc:chgData name="Caitlin Coleman" userId="96f87ca1-0e64-4ae8-8d77-98757b85df0b" providerId="ADAL" clId="{F0BECF7D-6256-4FF4-B4C8-719E241B582F}" dt="2024-07-31T13:34:04.172" v="17116" actId="478"/>
        <pc:sldMkLst>
          <pc:docMk/>
          <pc:sldMk cId="1206472633" sldId="323"/>
        </pc:sldMkLst>
        <pc:spChg chg="del">
          <ac:chgData name="Caitlin Coleman" userId="96f87ca1-0e64-4ae8-8d77-98757b85df0b" providerId="ADAL" clId="{F0BECF7D-6256-4FF4-B4C8-719E241B582F}" dt="2024-07-31T13:34:02.792" v="17115" actId="478"/>
          <ac:spMkLst>
            <pc:docMk/>
            <pc:sldMk cId="1206472633" sldId="323"/>
            <ac:spMk id="4" creationId="{25428395-032F-1B7A-E2F7-9C88E75E338F}"/>
          </ac:spMkLst>
        </pc:spChg>
        <pc:spChg chg="del mod">
          <ac:chgData name="Caitlin Coleman" userId="96f87ca1-0e64-4ae8-8d77-98757b85df0b" providerId="ADAL" clId="{F0BECF7D-6256-4FF4-B4C8-719E241B582F}" dt="2024-07-31T13:34:00.999" v="17114" actId="478"/>
          <ac:spMkLst>
            <pc:docMk/>
            <pc:sldMk cId="1206472633" sldId="323"/>
            <ac:spMk id="5" creationId="{7AE2B927-FB37-DE6E-2F4A-0BA63D7B3F75}"/>
          </ac:spMkLst>
        </pc:spChg>
        <pc:spChg chg="mod">
          <ac:chgData name="Caitlin Coleman" userId="96f87ca1-0e64-4ae8-8d77-98757b85df0b" providerId="ADAL" clId="{F0BECF7D-6256-4FF4-B4C8-719E241B582F}" dt="2024-07-31T13:33:10.596" v="17100" actId="404"/>
          <ac:spMkLst>
            <pc:docMk/>
            <pc:sldMk cId="1206472633" sldId="323"/>
            <ac:spMk id="11266" creationId="{00000000-0000-0000-0000-000000000000}"/>
          </ac:spMkLst>
        </pc:spChg>
        <pc:spChg chg="mod">
          <ac:chgData name="Caitlin Coleman" userId="96f87ca1-0e64-4ae8-8d77-98757b85df0b" providerId="ADAL" clId="{F0BECF7D-6256-4FF4-B4C8-719E241B582F}" dt="2024-07-31T13:33:54.177" v="17112" actId="27636"/>
          <ac:spMkLst>
            <pc:docMk/>
            <pc:sldMk cId="1206472633" sldId="323"/>
            <ac:spMk id="11267" creationId="{00000000-0000-0000-0000-000000000000}"/>
          </ac:spMkLst>
        </pc:spChg>
        <pc:picChg chg="del">
          <ac:chgData name="Caitlin Coleman" userId="96f87ca1-0e64-4ae8-8d77-98757b85df0b" providerId="ADAL" clId="{F0BECF7D-6256-4FF4-B4C8-719E241B582F}" dt="2024-07-31T13:34:04.172" v="17116" actId="478"/>
          <ac:picMkLst>
            <pc:docMk/>
            <pc:sldMk cId="1206472633" sldId="323"/>
            <ac:picMk id="3" creationId="{061497CE-9247-FCB8-B0EB-E654F8E0DBF0}"/>
          </ac:picMkLst>
        </pc:picChg>
      </pc:sldChg>
      <pc:sldChg chg="delSp modSp add mod">
        <pc:chgData name="Caitlin Coleman" userId="96f87ca1-0e64-4ae8-8d77-98757b85df0b" providerId="ADAL" clId="{F0BECF7D-6256-4FF4-B4C8-719E241B582F}" dt="2024-07-31T13:33:47.613" v="17110" actId="20577"/>
        <pc:sldMkLst>
          <pc:docMk/>
          <pc:sldMk cId="63321086" sldId="324"/>
        </pc:sldMkLst>
        <pc:spChg chg="del">
          <ac:chgData name="Caitlin Coleman" userId="96f87ca1-0e64-4ae8-8d77-98757b85df0b" providerId="ADAL" clId="{F0BECF7D-6256-4FF4-B4C8-719E241B582F}" dt="2024-07-31T13:33:38.347" v="17107" actId="478"/>
          <ac:spMkLst>
            <pc:docMk/>
            <pc:sldMk cId="63321086" sldId="324"/>
            <ac:spMk id="4" creationId="{25428395-032F-1B7A-E2F7-9C88E75E338F}"/>
          </ac:spMkLst>
        </pc:spChg>
        <pc:spChg chg="del">
          <ac:chgData name="Caitlin Coleman" userId="96f87ca1-0e64-4ae8-8d77-98757b85df0b" providerId="ADAL" clId="{F0BECF7D-6256-4FF4-B4C8-719E241B582F}" dt="2024-07-31T13:33:43.561" v="17108" actId="478"/>
          <ac:spMkLst>
            <pc:docMk/>
            <pc:sldMk cId="63321086" sldId="324"/>
            <ac:spMk id="5" creationId="{7AE2B927-FB37-DE6E-2F4A-0BA63D7B3F75}"/>
          </ac:spMkLst>
        </pc:spChg>
        <pc:spChg chg="mod">
          <ac:chgData name="Caitlin Coleman" userId="96f87ca1-0e64-4ae8-8d77-98757b85df0b" providerId="ADAL" clId="{F0BECF7D-6256-4FF4-B4C8-719E241B582F}" dt="2024-07-31T13:33:47.613" v="17110" actId="20577"/>
          <ac:spMkLst>
            <pc:docMk/>
            <pc:sldMk cId="63321086" sldId="324"/>
            <ac:spMk id="11266" creationId="{00000000-0000-0000-0000-000000000000}"/>
          </ac:spMkLst>
        </pc:spChg>
        <pc:spChg chg="mod">
          <ac:chgData name="Caitlin Coleman" userId="96f87ca1-0e64-4ae8-8d77-98757b85df0b" providerId="ADAL" clId="{F0BECF7D-6256-4FF4-B4C8-719E241B582F}" dt="2024-07-31T13:33:31.551" v="17105" actId="27636"/>
          <ac:spMkLst>
            <pc:docMk/>
            <pc:sldMk cId="63321086" sldId="324"/>
            <ac:spMk id="11267" creationId="{00000000-0000-0000-0000-000000000000}"/>
          </ac:spMkLst>
        </pc:spChg>
        <pc:picChg chg="del">
          <ac:chgData name="Caitlin Coleman" userId="96f87ca1-0e64-4ae8-8d77-98757b85df0b" providerId="ADAL" clId="{F0BECF7D-6256-4FF4-B4C8-719E241B582F}" dt="2024-07-31T13:33:34.572" v="17106" actId="478"/>
          <ac:picMkLst>
            <pc:docMk/>
            <pc:sldMk cId="63321086" sldId="324"/>
            <ac:picMk id="3" creationId="{061497CE-9247-FCB8-B0EB-E654F8E0DBF0}"/>
          </ac:picMkLst>
        </pc:picChg>
      </pc:sldChg>
      <pc:sldChg chg="delSp modSp add mod">
        <pc:chgData name="Caitlin Coleman" userId="96f87ca1-0e64-4ae8-8d77-98757b85df0b" providerId="ADAL" clId="{F0BECF7D-6256-4FF4-B4C8-719E241B582F}" dt="2024-07-31T14:22:50.534" v="18177" actId="20577"/>
        <pc:sldMkLst>
          <pc:docMk/>
          <pc:sldMk cId="1777688575" sldId="325"/>
        </pc:sldMkLst>
        <pc:spChg chg="del">
          <ac:chgData name="Caitlin Coleman" userId="96f87ca1-0e64-4ae8-8d77-98757b85df0b" providerId="ADAL" clId="{F0BECF7D-6256-4FF4-B4C8-719E241B582F}" dt="2024-07-31T14:22:26.244" v="18174" actId="478"/>
          <ac:spMkLst>
            <pc:docMk/>
            <pc:sldMk cId="1777688575" sldId="325"/>
            <ac:spMk id="4" creationId="{B44FCDDB-079E-882B-20E2-9E1D97A80DBC}"/>
          </ac:spMkLst>
        </pc:spChg>
        <pc:spChg chg="del">
          <ac:chgData name="Caitlin Coleman" userId="96f87ca1-0e64-4ae8-8d77-98757b85df0b" providerId="ADAL" clId="{F0BECF7D-6256-4FF4-B4C8-719E241B582F}" dt="2024-07-31T14:22:30.386" v="18175" actId="478"/>
          <ac:spMkLst>
            <pc:docMk/>
            <pc:sldMk cId="1777688575" sldId="325"/>
            <ac:spMk id="5" creationId="{4C5883C7-4C59-EBB4-9ABF-1E7D0B2E98B6}"/>
          </ac:spMkLst>
        </pc:spChg>
        <pc:spChg chg="mod">
          <ac:chgData name="Caitlin Coleman" userId="96f87ca1-0e64-4ae8-8d77-98757b85df0b" providerId="ADAL" clId="{F0BECF7D-6256-4FF4-B4C8-719E241B582F}" dt="2024-07-31T14:22:50.534" v="18177" actId="20577"/>
          <ac:spMkLst>
            <pc:docMk/>
            <pc:sldMk cId="1777688575" sldId="325"/>
            <ac:spMk id="11266" creationId="{00000000-0000-0000-0000-000000000000}"/>
          </ac:spMkLst>
        </pc:spChg>
        <pc:spChg chg="mod">
          <ac:chgData name="Caitlin Coleman" userId="96f87ca1-0e64-4ae8-8d77-98757b85df0b" providerId="ADAL" clId="{F0BECF7D-6256-4FF4-B4C8-719E241B582F}" dt="2024-07-31T14:22:16.546" v="18172" actId="27636"/>
          <ac:spMkLst>
            <pc:docMk/>
            <pc:sldMk cId="1777688575" sldId="325"/>
            <ac:spMk id="11267" creationId="{00000000-0000-0000-0000-000000000000}"/>
          </ac:spMkLst>
        </pc:spChg>
        <pc:picChg chg="del">
          <ac:chgData name="Caitlin Coleman" userId="96f87ca1-0e64-4ae8-8d77-98757b85df0b" providerId="ADAL" clId="{F0BECF7D-6256-4FF4-B4C8-719E241B582F}" dt="2024-07-31T14:22:20.001" v="18173" actId="478"/>
          <ac:picMkLst>
            <pc:docMk/>
            <pc:sldMk cId="1777688575" sldId="325"/>
            <ac:picMk id="3" creationId="{72EAEB51-F75A-87E9-50A0-2C0CD8B20446}"/>
          </ac:picMkLst>
        </pc:picChg>
      </pc:sldChg>
      <pc:sldChg chg="delSp modSp add mod modAnim">
        <pc:chgData name="Caitlin Coleman" userId="96f87ca1-0e64-4ae8-8d77-98757b85df0b" providerId="ADAL" clId="{F0BECF7D-6256-4FF4-B4C8-719E241B582F}" dt="2024-07-31T15:31:11.829" v="19830" actId="20577"/>
        <pc:sldMkLst>
          <pc:docMk/>
          <pc:sldMk cId="4203420849" sldId="326"/>
        </pc:sldMkLst>
        <pc:spChg chg="del">
          <ac:chgData name="Caitlin Coleman" userId="96f87ca1-0e64-4ae8-8d77-98757b85df0b" providerId="ADAL" clId="{F0BECF7D-6256-4FF4-B4C8-719E241B582F}" dt="2024-07-31T14:56:37.176" v="18519" actId="478"/>
          <ac:spMkLst>
            <pc:docMk/>
            <pc:sldMk cId="4203420849" sldId="326"/>
            <ac:spMk id="4" creationId="{5516AB7F-53EB-410B-FBED-A1FDE3100223}"/>
          </ac:spMkLst>
        </pc:spChg>
        <pc:spChg chg="del">
          <ac:chgData name="Caitlin Coleman" userId="96f87ca1-0e64-4ae8-8d77-98757b85df0b" providerId="ADAL" clId="{F0BECF7D-6256-4FF4-B4C8-719E241B582F}" dt="2024-07-31T14:56:31.892" v="18517" actId="478"/>
          <ac:spMkLst>
            <pc:docMk/>
            <pc:sldMk cId="4203420849" sldId="326"/>
            <ac:spMk id="5" creationId="{25763DB1-D765-A3E6-32C8-60130818FBE1}"/>
          </ac:spMkLst>
        </pc:spChg>
        <pc:spChg chg="mod">
          <ac:chgData name="Caitlin Coleman" userId="96f87ca1-0e64-4ae8-8d77-98757b85df0b" providerId="ADAL" clId="{F0BECF7D-6256-4FF4-B4C8-719E241B582F}" dt="2024-07-31T14:56:44.328" v="18523" actId="20577"/>
          <ac:spMkLst>
            <pc:docMk/>
            <pc:sldMk cId="4203420849" sldId="326"/>
            <ac:spMk id="11266" creationId="{00000000-0000-0000-0000-000000000000}"/>
          </ac:spMkLst>
        </pc:spChg>
        <pc:spChg chg="mod">
          <ac:chgData name="Caitlin Coleman" userId="96f87ca1-0e64-4ae8-8d77-98757b85df0b" providerId="ADAL" clId="{F0BECF7D-6256-4FF4-B4C8-719E241B582F}" dt="2024-07-31T15:31:11.829" v="19830" actId="20577"/>
          <ac:spMkLst>
            <pc:docMk/>
            <pc:sldMk cId="4203420849" sldId="326"/>
            <ac:spMk id="11267" creationId="{00000000-0000-0000-0000-000000000000}"/>
          </ac:spMkLst>
        </pc:spChg>
        <pc:picChg chg="del">
          <ac:chgData name="Caitlin Coleman" userId="96f87ca1-0e64-4ae8-8d77-98757b85df0b" providerId="ADAL" clId="{F0BECF7D-6256-4FF4-B4C8-719E241B582F}" dt="2024-07-31T14:56:33.363" v="18518" actId="478"/>
          <ac:picMkLst>
            <pc:docMk/>
            <pc:sldMk cId="4203420849" sldId="326"/>
            <ac:picMk id="3" creationId="{2A25AE0E-06D7-B256-13DE-4BAB704409B5}"/>
          </ac:picMkLst>
        </pc:picChg>
      </pc:sldChg>
      <pc:sldChg chg="modSp add mod modAnim">
        <pc:chgData name="Caitlin Coleman" userId="96f87ca1-0e64-4ae8-8d77-98757b85df0b" providerId="ADAL" clId="{F0BECF7D-6256-4FF4-B4C8-719E241B582F}" dt="2024-07-31T15:32:09.301" v="19842" actId="27636"/>
        <pc:sldMkLst>
          <pc:docMk/>
          <pc:sldMk cId="447161453" sldId="327"/>
        </pc:sldMkLst>
        <pc:spChg chg="mod">
          <ac:chgData name="Caitlin Coleman" userId="96f87ca1-0e64-4ae8-8d77-98757b85df0b" providerId="ADAL" clId="{F0BECF7D-6256-4FF4-B4C8-719E241B582F}" dt="2024-07-31T15:31:56.327" v="19840" actId="20577"/>
          <ac:spMkLst>
            <pc:docMk/>
            <pc:sldMk cId="447161453" sldId="327"/>
            <ac:spMk id="11266" creationId="{00000000-0000-0000-0000-000000000000}"/>
          </ac:spMkLst>
        </pc:spChg>
        <pc:spChg chg="mod">
          <ac:chgData name="Caitlin Coleman" userId="96f87ca1-0e64-4ae8-8d77-98757b85df0b" providerId="ADAL" clId="{F0BECF7D-6256-4FF4-B4C8-719E241B582F}" dt="2024-07-31T15:32:09.301" v="19842" actId="27636"/>
          <ac:spMkLst>
            <pc:docMk/>
            <pc:sldMk cId="447161453" sldId="327"/>
            <ac:spMk id="11267" creationId="{00000000-0000-0000-0000-000000000000}"/>
          </ac:spMkLst>
        </pc:spChg>
      </pc:sldChg>
      <pc:sldChg chg="modSp add mod">
        <pc:chgData name="Caitlin Coleman" userId="96f87ca1-0e64-4ae8-8d77-98757b85df0b" providerId="ADAL" clId="{F0BECF7D-6256-4FF4-B4C8-719E241B582F}" dt="2024-08-01T18:29:43.241" v="40977"/>
        <pc:sldMkLst>
          <pc:docMk/>
          <pc:sldMk cId="1386991486" sldId="328"/>
        </pc:sldMkLst>
        <pc:spChg chg="mod ord">
          <ac:chgData name="Caitlin Coleman" userId="96f87ca1-0e64-4ae8-8d77-98757b85df0b" providerId="ADAL" clId="{F0BECF7D-6256-4FF4-B4C8-719E241B582F}" dt="2024-08-01T18:29:43.241" v="40977"/>
          <ac:spMkLst>
            <pc:docMk/>
            <pc:sldMk cId="1386991486" sldId="328"/>
            <ac:spMk id="5" creationId="{1915185D-FE32-740F-3ED8-A4D7CE01CBB8}"/>
          </ac:spMkLst>
        </pc:spChg>
        <pc:spChg chg="mod">
          <ac:chgData name="Caitlin Coleman" userId="96f87ca1-0e64-4ae8-8d77-98757b85df0b" providerId="ADAL" clId="{F0BECF7D-6256-4FF4-B4C8-719E241B582F}" dt="2024-07-31T15:56:10.460" v="20986" actId="1076"/>
          <ac:spMkLst>
            <pc:docMk/>
            <pc:sldMk cId="1386991486" sldId="328"/>
            <ac:spMk id="6" creationId="{C82B1B28-C808-15F2-6798-7BC0669C4C71}"/>
          </ac:spMkLst>
        </pc:spChg>
        <pc:spChg chg="mod">
          <ac:chgData name="Caitlin Coleman" userId="96f87ca1-0e64-4ae8-8d77-98757b85df0b" providerId="ADAL" clId="{F0BECF7D-6256-4FF4-B4C8-719E241B582F}" dt="2024-07-31T15:50:25.977" v="20403" actId="20577"/>
          <ac:spMkLst>
            <pc:docMk/>
            <pc:sldMk cId="1386991486" sldId="328"/>
            <ac:spMk id="11266" creationId="{00000000-0000-0000-0000-000000000000}"/>
          </ac:spMkLst>
        </pc:spChg>
        <pc:spChg chg="mod">
          <ac:chgData name="Caitlin Coleman" userId="96f87ca1-0e64-4ae8-8d77-98757b85df0b" providerId="ADAL" clId="{F0BECF7D-6256-4FF4-B4C8-719E241B582F}" dt="2024-07-31T15:55:33.536" v="20982" actId="27636"/>
          <ac:spMkLst>
            <pc:docMk/>
            <pc:sldMk cId="1386991486" sldId="328"/>
            <ac:spMk id="11267" creationId="{00000000-0000-0000-0000-000000000000}"/>
          </ac:spMkLst>
        </pc:spChg>
        <pc:picChg chg="mod">
          <ac:chgData name="Caitlin Coleman" userId="96f87ca1-0e64-4ae8-8d77-98757b85df0b" providerId="ADAL" clId="{F0BECF7D-6256-4FF4-B4C8-719E241B582F}" dt="2024-07-31T15:55:53.638" v="20985" actId="14100"/>
          <ac:picMkLst>
            <pc:docMk/>
            <pc:sldMk cId="1386991486" sldId="328"/>
            <ac:picMk id="4" creationId="{EC882A2E-4280-E2E5-D7EE-EBDE315CD75E}"/>
          </ac:picMkLst>
        </pc:picChg>
      </pc:sldChg>
      <pc:sldChg chg="delSp modSp add mod">
        <pc:chgData name="Caitlin Coleman" userId="96f87ca1-0e64-4ae8-8d77-98757b85df0b" providerId="ADAL" clId="{F0BECF7D-6256-4FF4-B4C8-719E241B582F}" dt="2024-07-31T16:18:33.891" v="22337" actId="27636"/>
        <pc:sldMkLst>
          <pc:docMk/>
          <pc:sldMk cId="3408145089" sldId="329"/>
        </pc:sldMkLst>
        <pc:spChg chg="del">
          <ac:chgData name="Caitlin Coleman" userId="96f87ca1-0e64-4ae8-8d77-98757b85df0b" providerId="ADAL" clId="{F0BECF7D-6256-4FF4-B4C8-719E241B582F}" dt="2024-07-31T15:57:04.174" v="21013" actId="478"/>
          <ac:spMkLst>
            <pc:docMk/>
            <pc:sldMk cId="3408145089" sldId="329"/>
            <ac:spMk id="5" creationId="{1915185D-FE32-740F-3ED8-A4D7CE01CBB8}"/>
          </ac:spMkLst>
        </pc:spChg>
        <pc:spChg chg="del">
          <ac:chgData name="Caitlin Coleman" userId="96f87ca1-0e64-4ae8-8d77-98757b85df0b" providerId="ADAL" clId="{F0BECF7D-6256-4FF4-B4C8-719E241B582F}" dt="2024-07-31T15:57:00.160" v="21012" actId="478"/>
          <ac:spMkLst>
            <pc:docMk/>
            <pc:sldMk cId="3408145089" sldId="329"/>
            <ac:spMk id="6" creationId="{C82B1B28-C808-15F2-6798-7BC0669C4C71}"/>
          </ac:spMkLst>
        </pc:spChg>
        <pc:spChg chg="mod">
          <ac:chgData name="Caitlin Coleman" userId="96f87ca1-0e64-4ae8-8d77-98757b85df0b" providerId="ADAL" clId="{F0BECF7D-6256-4FF4-B4C8-719E241B582F}" dt="2024-07-31T15:56:55.042" v="21010" actId="20577"/>
          <ac:spMkLst>
            <pc:docMk/>
            <pc:sldMk cId="3408145089" sldId="329"/>
            <ac:spMk id="11266" creationId="{00000000-0000-0000-0000-000000000000}"/>
          </ac:spMkLst>
        </pc:spChg>
        <pc:spChg chg="mod">
          <ac:chgData name="Caitlin Coleman" userId="96f87ca1-0e64-4ae8-8d77-98757b85df0b" providerId="ADAL" clId="{F0BECF7D-6256-4FF4-B4C8-719E241B582F}" dt="2024-07-31T16:18:33.891" v="22337" actId="27636"/>
          <ac:spMkLst>
            <pc:docMk/>
            <pc:sldMk cId="3408145089" sldId="329"/>
            <ac:spMk id="11267" creationId="{00000000-0000-0000-0000-000000000000}"/>
          </ac:spMkLst>
        </pc:spChg>
        <pc:picChg chg="del">
          <ac:chgData name="Caitlin Coleman" userId="96f87ca1-0e64-4ae8-8d77-98757b85df0b" providerId="ADAL" clId="{F0BECF7D-6256-4FF4-B4C8-719E241B582F}" dt="2024-07-31T15:56:57.379" v="21011" actId="478"/>
          <ac:picMkLst>
            <pc:docMk/>
            <pc:sldMk cId="3408145089" sldId="329"/>
            <ac:picMk id="4" creationId="{EC882A2E-4280-E2E5-D7EE-EBDE315CD75E}"/>
          </ac:picMkLst>
        </pc:picChg>
      </pc:sldChg>
      <pc:sldChg chg="modSp add mod">
        <pc:chgData name="Caitlin Coleman" userId="96f87ca1-0e64-4ae8-8d77-98757b85df0b" providerId="ADAL" clId="{F0BECF7D-6256-4FF4-B4C8-719E241B582F}" dt="2024-08-01T17:43:34.166" v="40898" actId="20577"/>
        <pc:sldMkLst>
          <pc:docMk/>
          <pc:sldMk cId="2325303101" sldId="330"/>
        </pc:sldMkLst>
        <pc:spChg chg="mod">
          <ac:chgData name="Caitlin Coleman" userId="96f87ca1-0e64-4ae8-8d77-98757b85df0b" providerId="ADAL" clId="{F0BECF7D-6256-4FF4-B4C8-719E241B582F}" dt="2024-07-31T16:18:40.936" v="22339" actId="20577"/>
          <ac:spMkLst>
            <pc:docMk/>
            <pc:sldMk cId="2325303101" sldId="330"/>
            <ac:spMk id="11266" creationId="{00000000-0000-0000-0000-000000000000}"/>
          </ac:spMkLst>
        </pc:spChg>
        <pc:spChg chg="mod">
          <ac:chgData name="Caitlin Coleman" userId="96f87ca1-0e64-4ae8-8d77-98757b85df0b" providerId="ADAL" clId="{F0BECF7D-6256-4FF4-B4C8-719E241B582F}" dt="2024-08-01T17:43:34.166" v="40898" actId="20577"/>
          <ac:spMkLst>
            <pc:docMk/>
            <pc:sldMk cId="2325303101" sldId="330"/>
            <ac:spMk id="11267" creationId="{00000000-0000-0000-0000-000000000000}"/>
          </ac:spMkLst>
        </pc:spChg>
      </pc:sldChg>
      <pc:sldChg chg="delSp modSp add mod">
        <pc:chgData name="Caitlin Coleman" userId="96f87ca1-0e64-4ae8-8d77-98757b85df0b" providerId="ADAL" clId="{F0BECF7D-6256-4FF4-B4C8-719E241B582F}" dt="2024-08-01T17:46:40.329" v="40899" actId="20577"/>
        <pc:sldMkLst>
          <pc:docMk/>
          <pc:sldMk cId="2045975988" sldId="331"/>
        </pc:sldMkLst>
        <pc:spChg chg="del">
          <ac:chgData name="Caitlin Coleman" userId="96f87ca1-0e64-4ae8-8d77-98757b85df0b" providerId="ADAL" clId="{F0BECF7D-6256-4FF4-B4C8-719E241B582F}" dt="2024-07-31T16:59:54.194" v="23865" actId="478"/>
          <ac:spMkLst>
            <pc:docMk/>
            <pc:sldMk cId="2045975988" sldId="331"/>
            <ac:spMk id="4" creationId="{87EEDD9F-D669-046D-C90D-DDB74531F1AC}"/>
          </ac:spMkLst>
        </pc:spChg>
        <pc:spChg chg="del">
          <ac:chgData name="Caitlin Coleman" userId="96f87ca1-0e64-4ae8-8d77-98757b85df0b" providerId="ADAL" clId="{F0BECF7D-6256-4FF4-B4C8-719E241B582F}" dt="2024-07-31T16:59:51.024" v="23864" actId="478"/>
          <ac:spMkLst>
            <pc:docMk/>
            <pc:sldMk cId="2045975988" sldId="331"/>
            <ac:spMk id="5" creationId="{617D1A84-56EA-9C3E-FED3-94E45AF4831A}"/>
          </ac:spMkLst>
        </pc:spChg>
        <pc:spChg chg="mod">
          <ac:chgData name="Caitlin Coleman" userId="96f87ca1-0e64-4ae8-8d77-98757b85df0b" providerId="ADAL" clId="{F0BECF7D-6256-4FF4-B4C8-719E241B582F}" dt="2024-07-31T16:57:59.626" v="23858" actId="20577"/>
          <ac:spMkLst>
            <pc:docMk/>
            <pc:sldMk cId="2045975988" sldId="331"/>
            <ac:spMk id="11266" creationId="{00000000-0000-0000-0000-000000000000}"/>
          </ac:spMkLst>
        </pc:spChg>
        <pc:spChg chg="mod">
          <ac:chgData name="Caitlin Coleman" userId="96f87ca1-0e64-4ae8-8d77-98757b85df0b" providerId="ADAL" clId="{F0BECF7D-6256-4FF4-B4C8-719E241B582F}" dt="2024-08-01T17:46:40.329" v="40899" actId="20577"/>
          <ac:spMkLst>
            <pc:docMk/>
            <pc:sldMk cId="2045975988" sldId="331"/>
            <ac:spMk id="11267" creationId="{00000000-0000-0000-0000-000000000000}"/>
          </ac:spMkLst>
        </pc:spChg>
        <pc:picChg chg="del">
          <ac:chgData name="Caitlin Coleman" userId="96f87ca1-0e64-4ae8-8d77-98757b85df0b" providerId="ADAL" clId="{F0BECF7D-6256-4FF4-B4C8-719E241B582F}" dt="2024-07-31T16:59:46.637" v="23863" actId="478"/>
          <ac:picMkLst>
            <pc:docMk/>
            <pc:sldMk cId="2045975988" sldId="331"/>
            <ac:picMk id="3" creationId="{29A1F979-48A8-6851-D171-5544D7898D57}"/>
          </ac:picMkLst>
        </pc:picChg>
      </pc:sldChg>
      <pc:sldChg chg="modSp add mod">
        <pc:chgData name="Caitlin Coleman" userId="96f87ca1-0e64-4ae8-8d77-98757b85df0b" providerId="ADAL" clId="{F0BECF7D-6256-4FF4-B4C8-719E241B582F}" dt="2024-08-01T18:30:03.058" v="40978"/>
        <pc:sldMkLst>
          <pc:docMk/>
          <pc:sldMk cId="4087341874" sldId="332"/>
        </pc:sldMkLst>
        <pc:spChg chg="mod ord">
          <ac:chgData name="Caitlin Coleman" userId="96f87ca1-0e64-4ae8-8d77-98757b85df0b" providerId="ADAL" clId="{F0BECF7D-6256-4FF4-B4C8-719E241B582F}" dt="2024-08-01T18:30:03.058" v="40978"/>
          <ac:spMkLst>
            <pc:docMk/>
            <pc:sldMk cId="4087341874" sldId="332"/>
            <ac:spMk id="4" creationId="{87EEDD9F-D669-046D-C90D-DDB74531F1AC}"/>
          </ac:spMkLst>
        </pc:spChg>
        <pc:spChg chg="mod">
          <ac:chgData name="Caitlin Coleman" userId="96f87ca1-0e64-4ae8-8d77-98757b85df0b" providerId="ADAL" clId="{F0BECF7D-6256-4FF4-B4C8-719E241B582F}" dt="2024-07-31T17:01:08.009" v="23881" actId="1076"/>
          <ac:spMkLst>
            <pc:docMk/>
            <pc:sldMk cId="4087341874" sldId="332"/>
            <ac:spMk id="5" creationId="{617D1A84-56EA-9C3E-FED3-94E45AF4831A}"/>
          </ac:spMkLst>
        </pc:spChg>
        <pc:spChg chg="mod">
          <ac:chgData name="Caitlin Coleman" userId="96f87ca1-0e64-4ae8-8d77-98757b85df0b" providerId="ADAL" clId="{F0BECF7D-6256-4FF4-B4C8-719E241B582F}" dt="2024-07-31T17:00:03.499" v="23867" actId="20577"/>
          <ac:spMkLst>
            <pc:docMk/>
            <pc:sldMk cId="4087341874" sldId="332"/>
            <ac:spMk id="11266" creationId="{00000000-0000-0000-0000-000000000000}"/>
          </ac:spMkLst>
        </pc:spChg>
        <pc:spChg chg="mod">
          <ac:chgData name="Caitlin Coleman" userId="96f87ca1-0e64-4ae8-8d77-98757b85df0b" providerId="ADAL" clId="{F0BECF7D-6256-4FF4-B4C8-719E241B582F}" dt="2024-07-31T17:00:22.009" v="23874" actId="20577"/>
          <ac:spMkLst>
            <pc:docMk/>
            <pc:sldMk cId="4087341874" sldId="332"/>
            <ac:spMk id="11267" creationId="{00000000-0000-0000-0000-000000000000}"/>
          </ac:spMkLst>
        </pc:spChg>
        <pc:picChg chg="mod">
          <ac:chgData name="Caitlin Coleman" userId="96f87ca1-0e64-4ae8-8d77-98757b85df0b" providerId="ADAL" clId="{F0BECF7D-6256-4FF4-B4C8-719E241B582F}" dt="2024-07-31T17:01:19.379" v="23883" actId="1076"/>
          <ac:picMkLst>
            <pc:docMk/>
            <pc:sldMk cId="4087341874" sldId="332"/>
            <ac:picMk id="3" creationId="{29A1F979-48A8-6851-D171-5544D7898D57}"/>
          </ac:picMkLst>
        </pc:picChg>
      </pc:sldChg>
      <pc:sldChg chg="modSp add mod modAnim">
        <pc:chgData name="Caitlin Coleman" userId="96f87ca1-0e64-4ae8-8d77-98757b85df0b" providerId="ADAL" clId="{F0BECF7D-6256-4FF4-B4C8-719E241B582F}" dt="2024-08-01T19:15:57.692" v="41049" actId="6549"/>
        <pc:sldMkLst>
          <pc:docMk/>
          <pc:sldMk cId="3046742713" sldId="333"/>
        </pc:sldMkLst>
        <pc:spChg chg="mod">
          <ac:chgData name="Caitlin Coleman" userId="96f87ca1-0e64-4ae8-8d77-98757b85df0b" providerId="ADAL" clId="{F0BECF7D-6256-4FF4-B4C8-719E241B582F}" dt="2024-07-31T17:46:46.394" v="26003" actId="20577"/>
          <ac:spMkLst>
            <pc:docMk/>
            <pc:sldMk cId="3046742713" sldId="333"/>
            <ac:spMk id="11266" creationId="{00000000-0000-0000-0000-000000000000}"/>
          </ac:spMkLst>
        </pc:spChg>
        <pc:spChg chg="mod">
          <ac:chgData name="Caitlin Coleman" userId="96f87ca1-0e64-4ae8-8d77-98757b85df0b" providerId="ADAL" clId="{F0BECF7D-6256-4FF4-B4C8-719E241B582F}" dt="2024-08-01T19:15:57.692" v="41049" actId="6549"/>
          <ac:spMkLst>
            <pc:docMk/>
            <pc:sldMk cId="3046742713" sldId="333"/>
            <ac:spMk id="11267" creationId="{00000000-0000-0000-0000-000000000000}"/>
          </ac:spMkLst>
        </pc:spChg>
      </pc:sldChg>
      <pc:sldChg chg="modSp add mod">
        <pc:chgData name="Caitlin Coleman" userId="96f87ca1-0e64-4ae8-8d77-98757b85df0b" providerId="ADAL" clId="{F0BECF7D-6256-4FF4-B4C8-719E241B582F}" dt="2024-08-01T17:54:58.039" v="40921" actId="20577"/>
        <pc:sldMkLst>
          <pc:docMk/>
          <pc:sldMk cId="768038561" sldId="334"/>
        </pc:sldMkLst>
        <pc:spChg chg="mod">
          <ac:chgData name="Caitlin Coleman" userId="96f87ca1-0e64-4ae8-8d77-98757b85df0b" providerId="ADAL" clId="{F0BECF7D-6256-4FF4-B4C8-719E241B582F}" dt="2024-07-31T17:48:00.479" v="26018" actId="20577"/>
          <ac:spMkLst>
            <pc:docMk/>
            <pc:sldMk cId="768038561" sldId="334"/>
            <ac:spMk id="11266" creationId="{00000000-0000-0000-0000-000000000000}"/>
          </ac:spMkLst>
        </pc:spChg>
        <pc:spChg chg="mod">
          <ac:chgData name="Caitlin Coleman" userId="96f87ca1-0e64-4ae8-8d77-98757b85df0b" providerId="ADAL" clId="{F0BECF7D-6256-4FF4-B4C8-719E241B582F}" dt="2024-08-01T17:54:58.039" v="40921" actId="20577"/>
          <ac:spMkLst>
            <pc:docMk/>
            <pc:sldMk cId="768038561" sldId="334"/>
            <ac:spMk id="11267" creationId="{00000000-0000-0000-0000-000000000000}"/>
          </ac:spMkLst>
        </pc:spChg>
      </pc:sldChg>
      <pc:sldChg chg="modSp add mod modAnim">
        <pc:chgData name="Caitlin Coleman" userId="96f87ca1-0e64-4ae8-8d77-98757b85df0b" providerId="ADAL" clId="{F0BECF7D-6256-4FF4-B4C8-719E241B582F}" dt="2024-07-31T18:48:02.783" v="29149" actId="6549"/>
        <pc:sldMkLst>
          <pc:docMk/>
          <pc:sldMk cId="2501982596" sldId="335"/>
        </pc:sldMkLst>
        <pc:spChg chg="mod">
          <ac:chgData name="Caitlin Coleman" userId="96f87ca1-0e64-4ae8-8d77-98757b85df0b" providerId="ADAL" clId="{F0BECF7D-6256-4FF4-B4C8-719E241B582F}" dt="2024-07-31T18:07:55.218" v="27859" actId="20577"/>
          <ac:spMkLst>
            <pc:docMk/>
            <pc:sldMk cId="2501982596" sldId="335"/>
            <ac:spMk id="11266" creationId="{00000000-0000-0000-0000-000000000000}"/>
          </ac:spMkLst>
        </pc:spChg>
        <pc:spChg chg="mod">
          <ac:chgData name="Caitlin Coleman" userId="96f87ca1-0e64-4ae8-8d77-98757b85df0b" providerId="ADAL" clId="{F0BECF7D-6256-4FF4-B4C8-719E241B582F}" dt="2024-07-31T18:48:02.783" v="29149" actId="6549"/>
          <ac:spMkLst>
            <pc:docMk/>
            <pc:sldMk cId="2501982596" sldId="335"/>
            <ac:spMk id="11267" creationId="{00000000-0000-0000-0000-000000000000}"/>
          </ac:spMkLst>
        </pc:spChg>
      </pc:sldChg>
      <pc:sldChg chg="modSp add mod modAnim">
        <pc:chgData name="Caitlin Coleman" userId="96f87ca1-0e64-4ae8-8d77-98757b85df0b" providerId="ADAL" clId="{F0BECF7D-6256-4FF4-B4C8-719E241B582F}" dt="2024-08-01T13:20:15.293" v="30567" actId="20577"/>
        <pc:sldMkLst>
          <pc:docMk/>
          <pc:sldMk cId="363970520" sldId="336"/>
        </pc:sldMkLst>
        <pc:spChg chg="mod">
          <ac:chgData name="Caitlin Coleman" userId="96f87ca1-0e64-4ae8-8d77-98757b85df0b" providerId="ADAL" clId="{F0BECF7D-6256-4FF4-B4C8-719E241B582F}" dt="2024-08-01T12:02:14.516" v="29286" actId="20577"/>
          <ac:spMkLst>
            <pc:docMk/>
            <pc:sldMk cId="363970520" sldId="336"/>
            <ac:spMk id="11266" creationId="{00000000-0000-0000-0000-000000000000}"/>
          </ac:spMkLst>
        </pc:spChg>
        <pc:spChg chg="mod">
          <ac:chgData name="Caitlin Coleman" userId="96f87ca1-0e64-4ae8-8d77-98757b85df0b" providerId="ADAL" clId="{F0BECF7D-6256-4FF4-B4C8-719E241B582F}" dt="2024-08-01T13:20:15.293" v="30567" actId="20577"/>
          <ac:spMkLst>
            <pc:docMk/>
            <pc:sldMk cId="363970520" sldId="336"/>
            <ac:spMk id="11267" creationId="{00000000-0000-0000-0000-000000000000}"/>
          </ac:spMkLst>
        </pc:spChg>
      </pc:sldChg>
      <pc:sldChg chg="modSp add mod ord modAnim">
        <pc:chgData name="Caitlin Coleman" userId="96f87ca1-0e64-4ae8-8d77-98757b85df0b" providerId="ADAL" clId="{F0BECF7D-6256-4FF4-B4C8-719E241B582F}" dt="2024-08-01T18:05:29.841" v="40929" actId="20577"/>
        <pc:sldMkLst>
          <pc:docMk/>
          <pc:sldMk cId="1797441956" sldId="337"/>
        </pc:sldMkLst>
        <pc:spChg chg="mod">
          <ac:chgData name="Caitlin Coleman" userId="96f87ca1-0e64-4ae8-8d77-98757b85df0b" providerId="ADAL" clId="{F0BECF7D-6256-4FF4-B4C8-719E241B582F}" dt="2024-08-01T13:21:59.736" v="30579" actId="20577"/>
          <ac:spMkLst>
            <pc:docMk/>
            <pc:sldMk cId="1797441956" sldId="337"/>
            <ac:spMk id="11266" creationId="{00000000-0000-0000-0000-000000000000}"/>
          </ac:spMkLst>
        </pc:spChg>
        <pc:spChg chg="mod">
          <ac:chgData name="Caitlin Coleman" userId="96f87ca1-0e64-4ae8-8d77-98757b85df0b" providerId="ADAL" clId="{F0BECF7D-6256-4FF4-B4C8-719E241B582F}" dt="2024-08-01T18:05:29.841" v="40929" actId="20577"/>
          <ac:spMkLst>
            <pc:docMk/>
            <pc:sldMk cId="1797441956" sldId="337"/>
            <ac:spMk id="11267" creationId="{00000000-0000-0000-0000-000000000000}"/>
          </ac:spMkLst>
        </pc:spChg>
      </pc:sldChg>
      <pc:sldChg chg="modSp add mod">
        <pc:chgData name="Caitlin Coleman" userId="96f87ca1-0e64-4ae8-8d77-98757b85df0b" providerId="ADAL" clId="{F0BECF7D-6256-4FF4-B4C8-719E241B582F}" dt="2024-08-01T18:02:21.865" v="40922" actId="20577"/>
        <pc:sldMkLst>
          <pc:docMk/>
          <pc:sldMk cId="3145396220" sldId="338"/>
        </pc:sldMkLst>
        <pc:spChg chg="mod">
          <ac:chgData name="Caitlin Coleman" userId="96f87ca1-0e64-4ae8-8d77-98757b85df0b" providerId="ADAL" clId="{F0BECF7D-6256-4FF4-B4C8-719E241B582F}" dt="2024-08-01T13:20:30.723" v="30571" actId="20577"/>
          <ac:spMkLst>
            <pc:docMk/>
            <pc:sldMk cId="3145396220" sldId="338"/>
            <ac:spMk id="11266" creationId="{00000000-0000-0000-0000-000000000000}"/>
          </ac:spMkLst>
        </pc:spChg>
        <pc:spChg chg="mod">
          <ac:chgData name="Caitlin Coleman" userId="96f87ca1-0e64-4ae8-8d77-98757b85df0b" providerId="ADAL" clId="{F0BECF7D-6256-4FF4-B4C8-719E241B582F}" dt="2024-08-01T18:02:21.865" v="40922" actId="20577"/>
          <ac:spMkLst>
            <pc:docMk/>
            <pc:sldMk cId="3145396220" sldId="338"/>
            <ac:spMk id="11267" creationId="{00000000-0000-0000-0000-000000000000}"/>
          </ac:spMkLst>
        </pc:spChg>
      </pc:sldChg>
      <pc:sldChg chg="modSp add mod">
        <pc:chgData name="Caitlin Coleman" userId="96f87ca1-0e64-4ae8-8d77-98757b85df0b" providerId="ADAL" clId="{F0BECF7D-6256-4FF4-B4C8-719E241B582F}" dt="2024-08-01T13:30:24.931" v="32053" actId="20577"/>
        <pc:sldMkLst>
          <pc:docMk/>
          <pc:sldMk cId="2970423592" sldId="339"/>
        </pc:sldMkLst>
        <pc:spChg chg="mod">
          <ac:chgData name="Caitlin Coleman" userId="96f87ca1-0e64-4ae8-8d77-98757b85df0b" providerId="ADAL" clId="{F0BECF7D-6256-4FF4-B4C8-719E241B582F}" dt="2024-08-01T13:30:24.931" v="32053" actId="20577"/>
          <ac:spMkLst>
            <pc:docMk/>
            <pc:sldMk cId="2970423592" sldId="339"/>
            <ac:spMk id="11266" creationId="{00000000-0000-0000-0000-000000000000}"/>
          </ac:spMkLst>
        </pc:spChg>
        <pc:spChg chg="mod">
          <ac:chgData name="Caitlin Coleman" userId="96f87ca1-0e64-4ae8-8d77-98757b85df0b" providerId="ADAL" clId="{F0BECF7D-6256-4FF4-B4C8-719E241B582F}" dt="2024-08-01T13:30:19.308" v="32048" actId="27636"/>
          <ac:spMkLst>
            <pc:docMk/>
            <pc:sldMk cId="2970423592" sldId="339"/>
            <ac:spMk id="11267" creationId="{00000000-0000-0000-0000-000000000000}"/>
          </ac:spMkLst>
        </pc:spChg>
      </pc:sldChg>
      <pc:sldChg chg="modSp add mod modAnim">
        <pc:chgData name="Caitlin Coleman" userId="96f87ca1-0e64-4ae8-8d77-98757b85df0b" providerId="ADAL" clId="{F0BECF7D-6256-4FF4-B4C8-719E241B582F}" dt="2024-08-01T19:24:22.093" v="41052" actId="1076"/>
        <pc:sldMkLst>
          <pc:docMk/>
          <pc:sldMk cId="173372572" sldId="340"/>
        </pc:sldMkLst>
        <pc:spChg chg="mod ord">
          <ac:chgData name="Caitlin Coleman" userId="96f87ca1-0e64-4ae8-8d77-98757b85df0b" providerId="ADAL" clId="{F0BECF7D-6256-4FF4-B4C8-719E241B582F}" dt="2024-08-01T19:24:22.093" v="41052" actId="1076"/>
          <ac:spMkLst>
            <pc:docMk/>
            <pc:sldMk cId="173372572" sldId="340"/>
            <ac:spMk id="4" creationId="{765942F5-5007-117B-F815-CD4C35B7408A}"/>
          </ac:spMkLst>
        </pc:spChg>
        <pc:spChg chg="mod">
          <ac:chgData name="Caitlin Coleman" userId="96f87ca1-0e64-4ae8-8d77-98757b85df0b" providerId="ADAL" clId="{F0BECF7D-6256-4FF4-B4C8-719E241B582F}" dt="2024-08-01T14:51:15.196" v="33949" actId="1076"/>
          <ac:spMkLst>
            <pc:docMk/>
            <pc:sldMk cId="173372572" sldId="340"/>
            <ac:spMk id="5" creationId="{5EC75EC0-2A1A-0928-8FA3-36E0E41D0B5C}"/>
          </ac:spMkLst>
        </pc:spChg>
        <pc:spChg chg="mod">
          <ac:chgData name="Caitlin Coleman" userId="96f87ca1-0e64-4ae8-8d77-98757b85df0b" providerId="ADAL" clId="{F0BECF7D-6256-4FF4-B4C8-719E241B582F}" dt="2024-08-01T14:35:35.980" v="33174" actId="20577"/>
          <ac:spMkLst>
            <pc:docMk/>
            <pc:sldMk cId="173372572" sldId="340"/>
            <ac:spMk id="11266" creationId="{00000000-0000-0000-0000-000000000000}"/>
          </ac:spMkLst>
        </pc:spChg>
        <pc:spChg chg="mod">
          <ac:chgData name="Caitlin Coleman" userId="96f87ca1-0e64-4ae8-8d77-98757b85df0b" providerId="ADAL" clId="{F0BECF7D-6256-4FF4-B4C8-719E241B582F}" dt="2024-08-01T19:23:47.697" v="41051" actId="6549"/>
          <ac:spMkLst>
            <pc:docMk/>
            <pc:sldMk cId="173372572" sldId="340"/>
            <ac:spMk id="11267" creationId="{00000000-0000-0000-0000-000000000000}"/>
          </ac:spMkLst>
        </pc:spChg>
        <pc:picChg chg="mod">
          <ac:chgData name="Caitlin Coleman" userId="96f87ca1-0e64-4ae8-8d77-98757b85df0b" providerId="ADAL" clId="{F0BECF7D-6256-4FF4-B4C8-719E241B582F}" dt="2024-08-01T14:51:11.169" v="33948" actId="1076"/>
          <ac:picMkLst>
            <pc:docMk/>
            <pc:sldMk cId="173372572" sldId="340"/>
            <ac:picMk id="3" creationId="{2A9E9DD7-1A74-2E71-A86E-A2943CA205A0}"/>
          </ac:picMkLst>
        </pc:picChg>
      </pc:sldChg>
      <pc:sldChg chg="modSp add mod">
        <pc:chgData name="Caitlin Coleman" userId="96f87ca1-0e64-4ae8-8d77-98757b85df0b" providerId="ADAL" clId="{F0BECF7D-6256-4FF4-B4C8-719E241B582F}" dt="2024-08-01T15:59:25.985" v="35933" actId="255"/>
        <pc:sldMkLst>
          <pc:docMk/>
          <pc:sldMk cId="4154363529" sldId="341"/>
        </pc:sldMkLst>
        <pc:spChg chg="mod">
          <ac:chgData name="Caitlin Coleman" userId="96f87ca1-0e64-4ae8-8d77-98757b85df0b" providerId="ADAL" clId="{F0BECF7D-6256-4FF4-B4C8-719E241B582F}" dt="2024-08-01T15:58:20.344" v="35925" actId="404"/>
          <ac:spMkLst>
            <pc:docMk/>
            <pc:sldMk cId="4154363529" sldId="341"/>
            <ac:spMk id="2" creationId="{671ED285-5CB0-174E-014C-EE0E32FC90D6}"/>
          </ac:spMkLst>
        </pc:spChg>
        <pc:spChg chg="mod">
          <ac:chgData name="Caitlin Coleman" userId="96f87ca1-0e64-4ae8-8d77-98757b85df0b" providerId="ADAL" clId="{F0BECF7D-6256-4FF4-B4C8-719E241B582F}" dt="2024-08-01T15:59:25.985" v="35933" actId="255"/>
          <ac:spMkLst>
            <pc:docMk/>
            <pc:sldMk cId="4154363529" sldId="341"/>
            <ac:spMk id="3" creationId="{0D54836E-1DE3-02CC-70C3-EB5C16CF3F62}"/>
          </ac:spMkLst>
        </pc:spChg>
      </pc:sldChg>
      <pc:sldChg chg="addSp delSp modSp add mod modAnim">
        <pc:chgData name="Caitlin Coleman" userId="96f87ca1-0e64-4ae8-8d77-98757b85df0b" providerId="ADAL" clId="{F0BECF7D-6256-4FF4-B4C8-719E241B582F}" dt="2024-08-01T18:31:29.249" v="40980"/>
        <pc:sldMkLst>
          <pc:docMk/>
          <pc:sldMk cId="2713208230" sldId="342"/>
        </pc:sldMkLst>
        <pc:spChg chg="del">
          <ac:chgData name="Caitlin Coleman" userId="96f87ca1-0e64-4ae8-8d77-98757b85df0b" providerId="ADAL" clId="{F0BECF7D-6256-4FF4-B4C8-719E241B582F}" dt="2024-08-01T16:14:36.055" v="37502" actId="478"/>
          <ac:spMkLst>
            <pc:docMk/>
            <pc:sldMk cId="2713208230" sldId="342"/>
            <ac:spMk id="4" creationId="{EF951C8A-3C71-7761-9975-271A5E4D1CB1}"/>
          </ac:spMkLst>
        </pc:spChg>
        <pc:spChg chg="del">
          <ac:chgData name="Caitlin Coleman" userId="96f87ca1-0e64-4ae8-8d77-98757b85df0b" providerId="ADAL" clId="{F0BECF7D-6256-4FF4-B4C8-719E241B582F}" dt="2024-08-01T16:14:39.848" v="37504" actId="478"/>
          <ac:spMkLst>
            <pc:docMk/>
            <pc:sldMk cId="2713208230" sldId="342"/>
            <ac:spMk id="5" creationId="{D3B006F0-0A54-BB00-168E-122550ACEBFE}"/>
          </ac:spMkLst>
        </pc:spChg>
        <pc:spChg chg="add mod ord">
          <ac:chgData name="Caitlin Coleman" userId="96f87ca1-0e64-4ae8-8d77-98757b85df0b" providerId="ADAL" clId="{F0BECF7D-6256-4FF4-B4C8-719E241B582F}" dt="2024-08-01T18:31:29.249" v="40980"/>
          <ac:spMkLst>
            <pc:docMk/>
            <pc:sldMk cId="2713208230" sldId="342"/>
            <ac:spMk id="6" creationId="{EF951C8A-3C71-7761-9975-271A5E4D1CB1}"/>
          </ac:spMkLst>
        </pc:spChg>
        <pc:spChg chg="add mod">
          <ac:chgData name="Caitlin Coleman" userId="96f87ca1-0e64-4ae8-8d77-98757b85df0b" providerId="ADAL" clId="{F0BECF7D-6256-4FF4-B4C8-719E241B582F}" dt="2024-08-01T16:25:13.493" v="38203" actId="1076"/>
          <ac:spMkLst>
            <pc:docMk/>
            <pc:sldMk cId="2713208230" sldId="342"/>
            <ac:spMk id="7" creationId="{D3B006F0-0A54-BB00-168E-122550ACEBFE}"/>
          </ac:spMkLst>
        </pc:spChg>
        <pc:spChg chg="mod">
          <ac:chgData name="Caitlin Coleman" userId="96f87ca1-0e64-4ae8-8d77-98757b85df0b" providerId="ADAL" clId="{F0BECF7D-6256-4FF4-B4C8-719E241B582F}" dt="2024-08-01T16:08:13.966" v="36694" actId="20577"/>
          <ac:spMkLst>
            <pc:docMk/>
            <pc:sldMk cId="2713208230" sldId="342"/>
            <ac:spMk id="11266" creationId="{00000000-0000-0000-0000-000000000000}"/>
          </ac:spMkLst>
        </pc:spChg>
        <pc:spChg chg="mod">
          <ac:chgData name="Caitlin Coleman" userId="96f87ca1-0e64-4ae8-8d77-98757b85df0b" providerId="ADAL" clId="{F0BECF7D-6256-4FF4-B4C8-719E241B582F}" dt="2024-08-01T16:23:31.611" v="38187" actId="27636"/>
          <ac:spMkLst>
            <pc:docMk/>
            <pc:sldMk cId="2713208230" sldId="342"/>
            <ac:spMk id="11267" creationId="{00000000-0000-0000-0000-000000000000}"/>
          </ac:spMkLst>
        </pc:spChg>
        <pc:picChg chg="add mod">
          <ac:chgData name="Caitlin Coleman" userId="96f87ca1-0e64-4ae8-8d77-98757b85df0b" providerId="ADAL" clId="{F0BECF7D-6256-4FF4-B4C8-719E241B582F}" dt="2024-08-01T16:25:08.039" v="38202" actId="14100"/>
          <ac:picMkLst>
            <pc:docMk/>
            <pc:sldMk cId="2713208230" sldId="342"/>
            <ac:picMk id="2" creationId="{BE6BAF90-E088-9F11-C1BA-4A4BC5039B60}"/>
          </ac:picMkLst>
        </pc:picChg>
        <pc:picChg chg="del">
          <ac:chgData name="Caitlin Coleman" userId="96f87ca1-0e64-4ae8-8d77-98757b85df0b" providerId="ADAL" clId="{F0BECF7D-6256-4FF4-B4C8-719E241B582F}" dt="2024-08-01T16:14:37.755" v="37503" actId="478"/>
          <ac:picMkLst>
            <pc:docMk/>
            <pc:sldMk cId="2713208230" sldId="342"/>
            <ac:picMk id="3" creationId="{BE6BAF90-E088-9F11-C1BA-4A4BC5039B60}"/>
          </ac:picMkLst>
        </pc:picChg>
      </pc:sldChg>
      <pc:sldChg chg="delSp modSp add mod modAnim">
        <pc:chgData name="Caitlin Coleman" userId="96f87ca1-0e64-4ae8-8d77-98757b85df0b" providerId="ADAL" clId="{F0BECF7D-6256-4FF4-B4C8-719E241B582F}" dt="2024-08-01T18:18:05.995" v="40968" actId="20577"/>
        <pc:sldMkLst>
          <pc:docMk/>
          <pc:sldMk cId="4234078889" sldId="343"/>
        </pc:sldMkLst>
        <pc:spChg chg="del">
          <ac:chgData name="Caitlin Coleman" userId="96f87ca1-0e64-4ae8-8d77-98757b85df0b" providerId="ADAL" clId="{F0BECF7D-6256-4FF4-B4C8-719E241B582F}" dt="2024-08-01T16:23:39.881" v="38188" actId="21"/>
          <ac:spMkLst>
            <pc:docMk/>
            <pc:sldMk cId="4234078889" sldId="343"/>
            <ac:spMk id="4" creationId="{EF951C8A-3C71-7761-9975-271A5E4D1CB1}"/>
          </ac:spMkLst>
        </pc:spChg>
        <pc:spChg chg="del">
          <ac:chgData name="Caitlin Coleman" userId="96f87ca1-0e64-4ae8-8d77-98757b85df0b" providerId="ADAL" clId="{F0BECF7D-6256-4FF4-B4C8-719E241B582F}" dt="2024-08-01T16:23:39.881" v="38188" actId="21"/>
          <ac:spMkLst>
            <pc:docMk/>
            <pc:sldMk cId="4234078889" sldId="343"/>
            <ac:spMk id="5" creationId="{D3B006F0-0A54-BB00-168E-122550ACEBFE}"/>
          </ac:spMkLst>
        </pc:spChg>
        <pc:spChg chg="mod">
          <ac:chgData name="Caitlin Coleman" userId="96f87ca1-0e64-4ae8-8d77-98757b85df0b" providerId="ADAL" clId="{F0BECF7D-6256-4FF4-B4C8-719E241B582F}" dt="2024-08-01T16:23:58.514" v="38195" actId="20577"/>
          <ac:spMkLst>
            <pc:docMk/>
            <pc:sldMk cId="4234078889" sldId="343"/>
            <ac:spMk id="11266" creationId="{00000000-0000-0000-0000-000000000000}"/>
          </ac:spMkLst>
        </pc:spChg>
        <pc:spChg chg="mod">
          <ac:chgData name="Caitlin Coleman" userId="96f87ca1-0e64-4ae8-8d77-98757b85df0b" providerId="ADAL" clId="{F0BECF7D-6256-4FF4-B4C8-719E241B582F}" dt="2024-08-01T18:18:05.995" v="40968" actId="20577"/>
          <ac:spMkLst>
            <pc:docMk/>
            <pc:sldMk cId="4234078889" sldId="343"/>
            <ac:spMk id="11267" creationId="{00000000-0000-0000-0000-000000000000}"/>
          </ac:spMkLst>
        </pc:spChg>
        <pc:picChg chg="del">
          <ac:chgData name="Caitlin Coleman" userId="96f87ca1-0e64-4ae8-8d77-98757b85df0b" providerId="ADAL" clId="{F0BECF7D-6256-4FF4-B4C8-719E241B582F}" dt="2024-08-01T16:23:39.881" v="38188" actId="21"/>
          <ac:picMkLst>
            <pc:docMk/>
            <pc:sldMk cId="4234078889" sldId="343"/>
            <ac:picMk id="3" creationId="{BE6BAF90-E088-9F11-C1BA-4A4BC5039B60}"/>
          </ac:picMkLst>
        </pc:picChg>
      </pc:sldChg>
      <pc:sldChg chg="modSp add mod">
        <pc:chgData name="Caitlin Coleman" userId="96f87ca1-0e64-4ae8-8d77-98757b85df0b" providerId="ADAL" clId="{F0BECF7D-6256-4FF4-B4C8-719E241B582F}" dt="2024-08-01T16:23:51.888" v="38193" actId="20577"/>
        <pc:sldMkLst>
          <pc:docMk/>
          <pc:sldMk cId="1576731979" sldId="344"/>
        </pc:sldMkLst>
        <pc:spChg chg="mod">
          <ac:chgData name="Caitlin Coleman" userId="96f87ca1-0e64-4ae8-8d77-98757b85df0b" providerId="ADAL" clId="{F0BECF7D-6256-4FF4-B4C8-719E241B582F}" dt="2024-08-01T16:23:51.888" v="38193" actId="20577"/>
          <ac:spMkLst>
            <pc:docMk/>
            <pc:sldMk cId="1576731979" sldId="344"/>
            <ac:spMk id="11266" creationId="{00000000-0000-0000-0000-000000000000}"/>
          </ac:spMkLst>
        </pc:spChg>
        <pc:spChg chg="mod">
          <ac:chgData name="Caitlin Coleman" userId="96f87ca1-0e64-4ae8-8d77-98757b85df0b" providerId="ADAL" clId="{F0BECF7D-6256-4FF4-B4C8-719E241B582F}" dt="2024-08-01T16:23:47.039" v="38191" actId="27636"/>
          <ac:spMkLst>
            <pc:docMk/>
            <pc:sldMk cId="1576731979" sldId="344"/>
            <ac:spMk id="11267" creationId="{00000000-0000-0000-0000-000000000000}"/>
          </ac:spMkLst>
        </pc:spChg>
      </pc:sldChg>
      <pc:sldChg chg="modSp add mod">
        <pc:chgData name="Caitlin Coleman" userId="96f87ca1-0e64-4ae8-8d77-98757b85df0b" providerId="ADAL" clId="{F0BECF7D-6256-4FF4-B4C8-719E241B582F}" dt="2024-08-01T16:43:23.979" v="40865" actId="27636"/>
        <pc:sldMkLst>
          <pc:docMk/>
          <pc:sldMk cId="3085895784" sldId="345"/>
        </pc:sldMkLst>
        <pc:spChg chg="mod">
          <ac:chgData name="Caitlin Coleman" userId="96f87ca1-0e64-4ae8-8d77-98757b85df0b" providerId="ADAL" clId="{F0BECF7D-6256-4FF4-B4C8-719E241B582F}" dt="2024-08-01T16:43:10.030" v="40862" actId="20577"/>
          <ac:spMkLst>
            <pc:docMk/>
            <pc:sldMk cId="3085895784" sldId="345"/>
            <ac:spMk id="11266" creationId="{00000000-0000-0000-0000-000000000000}"/>
          </ac:spMkLst>
        </pc:spChg>
        <pc:spChg chg="mod">
          <ac:chgData name="Caitlin Coleman" userId="96f87ca1-0e64-4ae8-8d77-98757b85df0b" providerId="ADAL" clId="{F0BECF7D-6256-4FF4-B4C8-719E241B582F}" dt="2024-08-01T16:43:23.979" v="40865" actId="27636"/>
          <ac:spMkLst>
            <pc:docMk/>
            <pc:sldMk cId="3085895784" sldId="345"/>
            <ac:spMk id="11267" creationId="{00000000-0000-0000-0000-000000000000}"/>
          </ac:spMkLst>
        </pc:spChg>
      </pc:sldChg>
      <pc:sldChg chg="modSp add mod">
        <pc:chgData name="Caitlin Coleman" userId="96f87ca1-0e64-4ae8-8d77-98757b85df0b" providerId="ADAL" clId="{F0BECF7D-6256-4FF4-B4C8-719E241B582F}" dt="2024-08-01T16:43:47.248" v="40872" actId="20577"/>
        <pc:sldMkLst>
          <pc:docMk/>
          <pc:sldMk cId="2605441624" sldId="346"/>
        </pc:sldMkLst>
        <pc:spChg chg="mod">
          <ac:chgData name="Caitlin Coleman" userId="96f87ca1-0e64-4ae8-8d77-98757b85df0b" providerId="ADAL" clId="{F0BECF7D-6256-4FF4-B4C8-719E241B582F}" dt="2024-08-01T16:43:47.248" v="40872" actId="20577"/>
          <ac:spMkLst>
            <pc:docMk/>
            <pc:sldMk cId="2605441624" sldId="346"/>
            <ac:spMk id="11266" creationId="{00000000-0000-0000-0000-000000000000}"/>
          </ac:spMkLst>
        </pc:spChg>
        <pc:spChg chg="mod">
          <ac:chgData name="Caitlin Coleman" userId="96f87ca1-0e64-4ae8-8d77-98757b85df0b" providerId="ADAL" clId="{F0BECF7D-6256-4FF4-B4C8-719E241B582F}" dt="2024-08-01T16:43:43.312" v="40870" actId="27636"/>
          <ac:spMkLst>
            <pc:docMk/>
            <pc:sldMk cId="2605441624" sldId="346"/>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The key features of an amniotic egg are shown. The vitellus is the yolk sac.</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3764154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16: (b) Avian respiration is an efficient system of gas exchange with air flowing unidirectionally. A full ventilation cycle takes two breathing cycles. During the first inhalation, air passes from the trachea into posterior air sacs, then during the first exhalation into the lungs, where it delivers oxygen (O2) and picks up the carbon dioxide (CO2) waste. The second inhalation moves the air in the lungs to the anterior air sacs, and the second exhalation moves the air in the anterior air sacs out of the body. Overall, each inhalation moves air into the air sacs, while each exhalation moves fresh air through the lungs and "used" air out of the body. The air sacs are connected to the hollow interior of bones.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58</a:t>
            </a:fld>
            <a:endParaRPr lang="en-US" dirty="0"/>
          </a:p>
        </p:txBody>
      </p:sp>
    </p:spTree>
    <p:extLst>
      <p:ext uri="{BB962C8B-B14F-4D97-AF65-F5344CB8AC3E}">
        <p14:creationId xmlns:p14="http://schemas.microsoft.com/office/powerpoint/2010/main" val="1614053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64</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65</a:t>
            </a:fld>
            <a:endParaRPr lang="en-US" dirty="0"/>
          </a:p>
        </p:txBody>
      </p:sp>
    </p:spTree>
    <p:extLst>
      <p:ext uri="{BB962C8B-B14F-4D97-AF65-F5344CB8AC3E}">
        <p14:creationId xmlns:p14="http://schemas.microsoft.com/office/powerpoint/2010/main" val="243323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Pictured are different amniote skulls. Compare the skulls and temporal fenestrae of anapsids, synapsids, and diapsids. Anapsids have no openings, synapsids have one opening, and diapsids have two openings.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3287720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This chart shows the evolution of amniotes. As shown, the synapsids include the mammals, while the diapsids include all modern-day reptiles. Birds form a clade within the diapsids. The placement of Testudines (turtles) is currently still debated.</a:t>
            </a:r>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631083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Dinosaurs are classified into the clades (a) Saurischia and (b) Ornithischia based on pelvic structure.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52808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14: (a) Primary feathers are located at the wing tip and provide thrust; secondary feathers are located close to the body and provide lift. (b) These are primary, secondary, and tail feathers (from left to right: one primary, two secondaries, and two tail feathers) from an Indian roller (</a:t>
            </a:r>
            <a:r>
              <a:rPr lang="en-US" i="1" dirty="0"/>
              <a:t>Coracias benghalensis</a:t>
            </a:r>
            <a:r>
              <a:rPr lang="en-US" dirty="0"/>
              <a:t>).</a:t>
            </a:r>
          </a:p>
        </p:txBody>
      </p:sp>
      <p:sp>
        <p:nvSpPr>
          <p:cNvPr id="4" name="Slide Number Placeholder 3"/>
          <p:cNvSpPr>
            <a:spLocks noGrp="1"/>
          </p:cNvSpPr>
          <p:nvPr>
            <p:ph type="sldNum" sz="quarter" idx="5"/>
          </p:nvPr>
        </p:nvSpPr>
        <p:spPr/>
        <p:txBody>
          <a:bodyPr/>
          <a:lstStyle/>
          <a:p>
            <a:fld id="{7115ED13-301A-4C0A-8C7F-A4982DED9D67}" type="slidenum">
              <a:rPr lang="en-US" smtClean="0"/>
              <a:pPr/>
              <a:t>48</a:t>
            </a:fld>
            <a:endParaRPr lang="en-US" dirty="0"/>
          </a:p>
        </p:txBody>
      </p:sp>
    </p:spTree>
    <p:extLst>
      <p:ext uri="{BB962C8B-B14F-4D97-AF65-F5344CB8AC3E}">
        <p14:creationId xmlns:p14="http://schemas.microsoft.com/office/powerpoint/2010/main" val="307612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49</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52</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15: Many birds have hollow, pneumatic bones, which make flight easier.</a:t>
            </a:r>
          </a:p>
        </p:txBody>
      </p:sp>
      <p:sp>
        <p:nvSpPr>
          <p:cNvPr id="4" name="Slide Number Placeholder 3"/>
          <p:cNvSpPr>
            <a:spLocks noGrp="1"/>
          </p:cNvSpPr>
          <p:nvPr>
            <p:ph type="sldNum" sz="quarter" idx="5"/>
          </p:nvPr>
        </p:nvSpPr>
        <p:spPr/>
        <p:txBody>
          <a:bodyPr/>
          <a:lstStyle/>
          <a:p>
            <a:fld id="{7115ED13-301A-4C0A-8C7F-A4982DED9D67}" type="slidenum">
              <a:rPr lang="en-US" smtClean="0"/>
              <a:pPr/>
              <a:t>53</a:t>
            </a:fld>
            <a:endParaRPr lang="en-US" dirty="0"/>
          </a:p>
        </p:txBody>
      </p:sp>
    </p:spTree>
    <p:extLst>
      <p:ext uri="{BB962C8B-B14F-4D97-AF65-F5344CB8AC3E}">
        <p14:creationId xmlns:p14="http://schemas.microsoft.com/office/powerpoint/2010/main" val="1225543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16: (a) The avian respiratory system consists of the trachea, bronchus, lungs composed of parabronchi, and posterior and anterior air sacs.</a:t>
            </a:r>
          </a:p>
        </p:txBody>
      </p:sp>
      <p:sp>
        <p:nvSpPr>
          <p:cNvPr id="4" name="Slide Number Placeholder 3"/>
          <p:cNvSpPr>
            <a:spLocks noGrp="1"/>
          </p:cNvSpPr>
          <p:nvPr>
            <p:ph type="sldNum" sz="quarter" idx="5"/>
          </p:nvPr>
        </p:nvSpPr>
        <p:spPr/>
        <p:txBody>
          <a:bodyPr/>
          <a:lstStyle/>
          <a:p>
            <a:fld id="{7115ED13-301A-4C0A-8C7F-A4982DED9D67}" type="slidenum">
              <a:rPr lang="en-US" smtClean="0"/>
              <a:pPr/>
              <a:t>57</a:t>
            </a:fld>
            <a:endParaRPr lang="en-US" dirty="0"/>
          </a:p>
        </p:txBody>
      </p:sp>
    </p:spTree>
    <p:extLst>
      <p:ext uri="{BB962C8B-B14F-4D97-AF65-F5344CB8AC3E}">
        <p14:creationId xmlns:p14="http://schemas.microsoft.com/office/powerpoint/2010/main" val="1285669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90ABAA78-7C96-3F79-47AF-91F782AB08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2" name="Picture 1">
            <a:extLst>
              <a:ext uri="{FF2B5EF4-FFF2-40B4-BE49-F238E27FC236}">
                <a16:creationId xmlns:a16="http://schemas.microsoft.com/office/drawing/2014/main" id="{11D8C747-65A5-DAFB-2566-C9DA39106D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F9E88A0-D844-726E-C996-8D5DC42F54D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46806679-920B-0C0C-502A-F2E94CE494B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2" name="Picture 1">
            <a:extLst>
              <a:ext uri="{FF2B5EF4-FFF2-40B4-BE49-F238E27FC236}">
                <a16:creationId xmlns:a16="http://schemas.microsoft.com/office/drawing/2014/main" id="{04938DAC-47A5-9ACF-ADA0-EB04475E6BD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C9913B8-BF82-F412-C80D-8176EAEC2A5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8BB38A6-7139-4D7C-73E4-59F511C8E82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8C6D208-09D1-B84D-8F87-8354A1E994C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B50E4484-F3E3-A0D8-DF41-B6B7D6560EC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A6F0977-31E3-29AC-E887-94BB3897003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32F3B26-AD5E-ADE4-4E3A-3E7C46C6C85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0EE4456-3258-8627-9CA6-5B32F36F7E4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309ADD2-0D7D-FC05-8E0E-7E189FC8E0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4D5104D-9237-C634-9205-AD8A74EA8F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848E339-56D6-8907-9AB7-72A84D2CA20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85DFA5C-6D31-FB6A-98EE-EDFE267181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8CFDA06-1CBD-846A-6112-87C5B92AE5E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24CBF79-16DA-DAF8-9705-A1930C28ADB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B5AD8F1-7920-BD9D-45BA-BF77F3A3C2A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2922F91-81B6-9C72-F431-918E7930C26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7DD7B02-4EA5-8350-7CD2-D419D9C11F3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29.4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Reptiles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29.4 Figure 2</a:t>
            </a:r>
          </a:p>
        </p:txBody>
      </p:sp>
      <p:sp>
        <p:nvSpPr>
          <p:cNvPr id="6" name="Photo Credit 1">
            <a:extLst>
              <a:ext uri="{FF2B5EF4-FFF2-40B4-BE49-F238E27FC236}">
                <a16:creationId xmlns:a16="http://schemas.microsoft.com/office/drawing/2014/main" id="{150C9106-5653-8BF3-18C6-69A974A4123C}"/>
              </a:ext>
            </a:extLst>
          </p:cNvPr>
          <p:cNvSpPr txBox="1"/>
          <p:nvPr/>
        </p:nvSpPr>
        <p:spPr>
          <a:xfrm>
            <a:off x="2285999" y="3962400"/>
            <a:ext cx="4572000" cy="215444"/>
          </a:xfrm>
          <a:prstGeom prst="rect">
            <a:avLst/>
          </a:prstGeom>
          <a:noFill/>
        </p:spPr>
        <p:txBody>
          <a:bodyPr wrap="square">
            <a:spAutoFit/>
          </a:bodyPr>
          <a:lstStyle/>
          <a:p>
            <a:pPr algn="ctr"/>
            <a:r>
              <a:rPr lang="en-US" sz="800" dirty="0"/>
              <a:t>CNX OpenStax on Wikimedia Commons. "Amniote skulls."</a:t>
            </a:r>
          </a:p>
        </p:txBody>
      </p:sp>
      <p:pic>
        <p:nvPicPr>
          <p:cNvPr id="2" name="Content Placeholder 5" descr="Three illustrations showing the different types of amniote skulls. The anapsids have no openings behind the eye socket, synapsids have one opening behind the eye socket, and diapsids have two openings behind the eye socket.">
            <a:extLst>
              <a:ext uri="{FF2B5EF4-FFF2-40B4-BE49-F238E27FC236}">
                <a16:creationId xmlns:a16="http://schemas.microsoft.com/office/drawing/2014/main" id="{E3977734-C5CA-F535-50F5-F7907AB6FC4C}"/>
              </a:ext>
            </a:extLst>
          </p:cNvPr>
          <p:cNvPicPr>
            <a:picLocks noGrp="1" noChangeAspect="1"/>
          </p:cNvPicPr>
          <p:nvPr>
            <p:ph idx="1"/>
          </p:nvPr>
        </p:nvPicPr>
        <p:blipFill>
          <a:blip r:embed="rId3"/>
          <a:srcRect t="8522" b="8469"/>
          <a:stretch/>
        </p:blipFill>
        <p:spPr>
          <a:xfrm>
            <a:off x="0" y="1600200"/>
            <a:ext cx="9001125" cy="2133600"/>
          </a:xfrm>
        </p:spPr>
      </p:pic>
    </p:spTree>
    <p:extLst>
      <p:ext uri="{BB962C8B-B14F-4D97-AF65-F5344CB8AC3E}">
        <p14:creationId xmlns:p14="http://schemas.microsoft.com/office/powerpoint/2010/main" val="2139341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Amniotes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873398"/>
          </a:xfrm>
          <a:prstGeom prst="rect">
            <a:avLst/>
          </a:prstGeom>
        </p:spPr>
        <p:txBody>
          <a:bodyPr>
            <a:normAutofit fontScale="70000" lnSpcReduction="20000"/>
          </a:bodyPr>
          <a:lstStyle/>
          <a:p>
            <a:pPr marL="0" indent="0">
              <a:buNone/>
            </a:pPr>
            <a:r>
              <a:rPr lang="en-US" sz="2600" dirty="0"/>
              <a:t>During Mesozoic, diapsids diverged into two groups: </a:t>
            </a:r>
            <a:r>
              <a:rPr lang="en-US" sz="2600" i="1" dirty="0"/>
              <a:t>Archosauromorpha </a:t>
            </a:r>
            <a:r>
              <a:rPr lang="en-US" sz="2600" dirty="0"/>
              <a:t>("ancient lizard form") and </a:t>
            </a:r>
            <a:r>
              <a:rPr lang="en-US" sz="2600" i="1" dirty="0"/>
              <a:t>Lepidosauromorpha </a:t>
            </a:r>
            <a:r>
              <a:rPr lang="en-US" sz="2600" dirty="0"/>
              <a:t>("scaly lizard form")</a:t>
            </a:r>
          </a:p>
          <a:p>
            <a:r>
              <a:rPr lang="en-US" sz="2600" b="1" dirty="0"/>
              <a:t>Lepidosaur</a:t>
            </a:r>
            <a:r>
              <a:rPr lang="en-US" sz="2600" dirty="0"/>
              <a:t>: modern lizards, snakes, and tuataras</a:t>
            </a:r>
          </a:p>
          <a:p>
            <a:r>
              <a:rPr lang="en-US" sz="2600" b="1" dirty="0"/>
              <a:t>Archosaur</a:t>
            </a:r>
            <a:r>
              <a:rPr lang="en-US" sz="2600" dirty="0"/>
              <a:t>: modern crocodilian or bird, or an extinct pterosaur ("winged lizards"), ichthyosaur ("fish lizards" resembling dolphins), or dinosaur ("terrible lizards")</a:t>
            </a:r>
          </a:p>
          <a:p>
            <a:pPr lvl="1"/>
            <a:r>
              <a:rPr lang="en-US" sz="3000" dirty="0"/>
              <a:t>Clade Dinosauria includes birds, which evolved from branch of maniraptoran theropod dinosaurs, a group of bipedal saurischian dinosaurs that included large terrestrial carnivores like </a:t>
            </a:r>
            <a:r>
              <a:rPr lang="en-US" sz="3000" i="1" dirty="0"/>
              <a:t>T. rex</a:t>
            </a:r>
            <a:r>
              <a:rPr lang="en-US" sz="3000" dirty="0"/>
              <a:t> in Mesozoic</a:t>
            </a:r>
          </a:p>
          <a:p>
            <a:pPr lvl="2"/>
            <a:r>
              <a:rPr lang="en-US" sz="3000" b="1" dirty="0"/>
              <a:t>Theropod</a:t>
            </a:r>
            <a:r>
              <a:rPr lang="en-US" sz="3000" dirty="0"/>
              <a:t>: dinosaur group ancestral to birds</a:t>
            </a:r>
          </a:p>
        </p:txBody>
      </p:sp>
      <p:sp>
        <p:nvSpPr>
          <p:cNvPr id="4" name="Caption 1">
            <a:extLst>
              <a:ext uri="{FF2B5EF4-FFF2-40B4-BE49-F238E27FC236}">
                <a16:creationId xmlns:a16="http://schemas.microsoft.com/office/drawing/2014/main" id="{00CBDE22-14A7-6282-C5BD-31C2DBC6EF17}"/>
              </a:ext>
              <a:ext uri="{C183D7F6-B498-43B3-948B-1728B52AA6E4}">
                <adec:decorative xmlns:adec="http://schemas.microsoft.com/office/drawing/2017/decorative" val="0"/>
              </a:ext>
            </a:extLst>
          </p:cNvPr>
          <p:cNvSpPr txBox="1"/>
          <p:nvPr/>
        </p:nvSpPr>
        <p:spPr>
          <a:xfrm>
            <a:off x="838200" y="4875334"/>
            <a:ext cx="3912508" cy="954107"/>
          </a:xfrm>
          <a:prstGeom prst="rect">
            <a:avLst/>
          </a:prstGeom>
          <a:noFill/>
        </p:spPr>
        <p:txBody>
          <a:bodyPr wrap="square" rtlCol="0">
            <a:spAutoFit/>
          </a:bodyPr>
          <a:lstStyle/>
          <a:p>
            <a:r>
              <a:rPr lang="en-US" sz="1400" b="1" dirty="0"/>
              <a:t>29.4 Figure 3: </a:t>
            </a:r>
            <a:r>
              <a:rPr lang="en-US" sz="1400" dirty="0"/>
              <a:t>Tuataras are a type of reptile found only in New Zealand. They are the only surviving member of the reptile order Rhynchocephalia, which evolved approximately 250 MYA.</a:t>
            </a:r>
          </a:p>
        </p:txBody>
      </p:sp>
      <p:sp>
        <p:nvSpPr>
          <p:cNvPr id="5" name="Photo Credit 1">
            <a:extLst>
              <a:ext uri="{FF2B5EF4-FFF2-40B4-BE49-F238E27FC236}">
                <a16:creationId xmlns:a16="http://schemas.microsoft.com/office/drawing/2014/main" id="{DAB90D22-AB76-E66A-A8AA-3456F78A05BE}"/>
              </a:ext>
            </a:extLst>
          </p:cNvPr>
          <p:cNvSpPr txBox="1"/>
          <p:nvPr/>
        </p:nvSpPr>
        <p:spPr>
          <a:xfrm>
            <a:off x="1219200" y="5791184"/>
            <a:ext cx="4572000" cy="215444"/>
          </a:xfrm>
          <a:prstGeom prst="rect">
            <a:avLst/>
          </a:prstGeom>
          <a:noFill/>
        </p:spPr>
        <p:txBody>
          <a:bodyPr wrap="square">
            <a:spAutoFit/>
          </a:bodyPr>
          <a:lstStyle/>
          <a:p>
            <a:pPr algn="ctr"/>
            <a:r>
              <a:rPr lang="en-US" sz="800" dirty="0"/>
              <a:t>Sid Mosdell on Wikimedia Commons. "Tuatara."</a:t>
            </a:r>
          </a:p>
        </p:txBody>
      </p:sp>
      <p:pic>
        <p:nvPicPr>
          <p:cNvPr id="2" name="Content Placeholder 5" descr="A photograph shows a tuatara, which resembles a lizard.">
            <a:extLst>
              <a:ext uri="{FF2B5EF4-FFF2-40B4-BE49-F238E27FC236}">
                <a16:creationId xmlns:a16="http://schemas.microsoft.com/office/drawing/2014/main" id="{65548A87-2EEB-7A92-0294-8CBDB3C11EB9}"/>
              </a:ext>
            </a:extLst>
          </p:cNvPr>
          <p:cNvPicPr>
            <a:picLocks noChangeAspect="1"/>
          </p:cNvPicPr>
          <p:nvPr/>
        </p:nvPicPr>
        <p:blipFill>
          <a:blip r:embed="rId2"/>
          <a:srcRect t="7013" b="5196"/>
          <a:stretch/>
        </p:blipFill>
        <p:spPr>
          <a:xfrm>
            <a:off x="4572000" y="3925046"/>
            <a:ext cx="2514600" cy="2029034"/>
          </a:xfrm>
          <a:prstGeom prst="rect">
            <a:avLst/>
          </a:prstGeom>
        </p:spPr>
      </p:pic>
    </p:spTree>
    <p:extLst>
      <p:ext uri="{BB962C8B-B14F-4D97-AF65-F5344CB8AC3E}">
        <p14:creationId xmlns:p14="http://schemas.microsoft.com/office/powerpoint/2010/main" val="2707874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Amniotes</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Evolutionarily derived characteristics:</a:t>
            </a:r>
          </a:p>
          <a:p>
            <a:pPr lvl="1"/>
            <a:r>
              <a:rPr lang="en-US" dirty="0"/>
              <a:t>Amniotic egg and its four extraembryonic membranes</a:t>
            </a:r>
          </a:p>
          <a:p>
            <a:pPr lvl="1"/>
            <a:r>
              <a:rPr lang="en-US" dirty="0"/>
              <a:t>Thicker and more waterproof skin</a:t>
            </a:r>
          </a:p>
          <a:p>
            <a:pPr lvl="1"/>
            <a:r>
              <a:rPr lang="en-US" dirty="0"/>
              <a:t>Rib ventilation in lungs</a:t>
            </a:r>
          </a:p>
          <a:p>
            <a:pPr lvl="2"/>
            <a:r>
              <a:rPr lang="en-US" sz="2800" dirty="0"/>
              <a:t>Ventilation performed by drawing air into and out of lungs by muscles such as costal rib muscles and diaphragm</a:t>
            </a:r>
          </a:p>
          <a:p>
            <a:r>
              <a:rPr lang="en-US" dirty="0"/>
              <a:t>Past common division of amniotes: Classes Mammalia, Reptilia, and Aves</a:t>
            </a:r>
          </a:p>
          <a:p>
            <a:pPr lvl="1"/>
            <a:r>
              <a:rPr lang="en-US" dirty="0"/>
              <a:t>But birds and mammals descended from different amniote branches: Synapsids giving rise to therapsids and mammals, and diapsids giving rise to lepidosaurs and archosaurs</a:t>
            </a:r>
          </a:p>
          <a:p>
            <a:r>
              <a:rPr lang="en-US" dirty="0"/>
              <a:t>Will consider both birds and mammals as groups distinct from reptiles with understanding that this does not accurately reflect phylogenetic history and relationships</a:t>
            </a:r>
            <a:endParaRPr lang="en-US" dirty="0">
              <a:solidFill>
                <a:srgbClr val="0000FF"/>
              </a:solidFill>
            </a:endParaRPr>
          </a:p>
        </p:txBody>
      </p:sp>
    </p:spTree>
    <p:extLst>
      <p:ext uri="{BB962C8B-B14F-4D97-AF65-F5344CB8AC3E}">
        <p14:creationId xmlns:p14="http://schemas.microsoft.com/office/powerpoint/2010/main" val="394350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29.4 Figure 4</a:t>
            </a:r>
          </a:p>
        </p:txBody>
      </p:sp>
      <p:sp>
        <p:nvSpPr>
          <p:cNvPr id="6" name="Photo Credit 1">
            <a:extLst>
              <a:ext uri="{FF2B5EF4-FFF2-40B4-BE49-F238E27FC236}">
                <a16:creationId xmlns:a16="http://schemas.microsoft.com/office/drawing/2014/main" id="{7F948394-CF6F-B60B-0216-8636406FB530}"/>
              </a:ext>
            </a:extLst>
          </p:cNvPr>
          <p:cNvSpPr txBox="1"/>
          <p:nvPr/>
        </p:nvSpPr>
        <p:spPr>
          <a:xfrm>
            <a:off x="2285999" y="5700210"/>
            <a:ext cx="4572000" cy="215444"/>
          </a:xfrm>
          <a:prstGeom prst="rect">
            <a:avLst/>
          </a:prstGeom>
          <a:noFill/>
        </p:spPr>
        <p:txBody>
          <a:bodyPr wrap="square">
            <a:spAutoFit/>
          </a:bodyPr>
          <a:lstStyle/>
          <a:p>
            <a:pPr algn="ctr"/>
            <a:r>
              <a:rPr lang="en-US" sz="800" dirty="0"/>
              <a:t>CNX OpenStax on Wikimedia Commons. "Evolution of amniotes." </a:t>
            </a:r>
          </a:p>
        </p:txBody>
      </p:sp>
      <p:pic>
        <p:nvPicPr>
          <p:cNvPr id="2" name="Content Placeholder 5" descr="A phylogenetic tree shows the evolution of amniotes. The ancestral amniote split into two branches. The first is &quot;Synapsida/Therapsida,&quot; which includes &quot;Mammalia (mammals).&quot; The second branch is split into &quot;Anapsida,&quot; which includes &quot;Extinct anapsids&quot; and &quot;Diapsida.&quot; Diapsida has two official branches: &quot;Lepidosauria&quot; and &quot;Archosauria&quot; with a questionable placement of &quot;Testudines (turtles).&quot; Lepidosauria has three branches. The first two are more closely related to each other and include &quot;Plesiosaurs&quot; and &quot;Ichthyosaurs.&quot; The third group split off earlier than the previous two and includes &quot;Sphenodontia,&quot; &quot;Tuataras,&quot; and &quot;Squamata (lizards and snakes).&quot; Archosauria has two branches: &quot;Crocodilia (crocodiles and alligators)&quot; and &quot;Avemetatarsalia.&quot; Avemetatarsalia splits off into &quot;Pterosaurs&quot; and &quot;Dinosauria.&quot; Dinosauria splits off into &quot;Ornithischia,&quot; which includes &quot;Ornithischian dinosaurs,&quot; and &quot;Saurischia,&quot; which includes &quot;Saurischian dinosaurs&quot; and &quot;Aves (birds).&quot;">
            <a:extLst>
              <a:ext uri="{FF2B5EF4-FFF2-40B4-BE49-F238E27FC236}">
                <a16:creationId xmlns:a16="http://schemas.microsoft.com/office/drawing/2014/main" id="{0BAB0C3C-623D-8497-552B-3530E992D896}"/>
              </a:ext>
            </a:extLst>
          </p:cNvPr>
          <p:cNvPicPr>
            <a:picLocks noGrp="1" noChangeAspect="1"/>
          </p:cNvPicPr>
          <p:nvPr>
            <p:ph idx="1"/>
          </p:nvPr>
        </p:nvPicPr>
        <p:blipFill>
          <a:blip r:embed="rId3"/>
          <a:srcRect t="5347" b="4632"/>
          <a:stretch/>
        </p:blipFill>
        <p:spPr>
          <a:xfrm>
            <a:off x="818386" y="1096680"/>
            <a:ext cx="7507225" cy="4603530"/>
          </a:xfrm>
        </p:spPr>
      </p:pic>
    </p:spTree>
    <p:extLst>
      <p:ext uri="{BB962C8B-B14F-4D97-AF65-F5344CB8AC3E}">
        <p14:creationId xmlns:p14="http://schemas.microsoft.com/office/powerpoint/2010/main" val="4007400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Reptiles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400" dirty="0"/>
              <a:t>Tetrapods (four-limbed animals)</a:t>
            </a:r>
          </a:p>
          <a:p>
            <a:pPr lvl="1"/>
            <a:r>
              <a:rPr lang="en-US" sz="2400" dirty="0"/>
              <a:t>Limbless reptiles (e.g., snakes and legless lizards) classified as tetrapods because descended from four-limbed ancestors</a:t>
            </a:r>
          </a:p>
          <a:p>
            <a:r>
              <a:rPr lang="en-US" sz="2400" dirty="0"/>
              <a:t>Lay calcareous or leathery eggs in shells on land</a:t>
            </a:r>
          </a:p>
          <a:p>
            <a:pPr lvl="1"/>
            <a:r>
              <a:rPr lang="en-US" sz="2400" dirty="0"/>
              <a:t>Aquatic reptiles return to land to lay eggs</a:t>
            </a:r>
          </a:p>
          <a:p>
            <a:r>
              <a:rPr lang="en-US" sz="2400" dirty="0"/>
              <a:t>Reproduce sexually with internal fertilization</a:t>
            </a:r>
          </a:p>
          <a:p>
            <a:pPr lvl="1"/>
            <a:r>
              <a:rPr lang="en-US" sz="2400" dirty="0"/>
              <a:t>Some display ovoviviparity (eggs remaining in female's body until hatching)</a:t>
            </a:r>
          </a:p>
          <a:p>
            <a:pPr lvl="2"/>
            <a:r>
              <a:rPr lang="en-US" dirty="0"/>
              <a:t>Most nutrients supplied by egg yolk</a:t>
            </a:r>
          </a:p>
          <a:p>
            <a:pPr lvl="2"/>
            <a:r>
              <a:rPr lang="en-US" dirty="0"/>
              <a:t>Chorioallantois assists with respiration</a:t>
            </a:r>
          </a:p>
          <a:p>
            <a:pPr lvl="1"/>
            <a:r>
              <a:rPr lang="en-US" sz="2400" dirty="0"/>
              <a:t>Others display viviparity (offspring born alive)</a:t>
            </a:r>
          </a:p>
          <a:p>
            <a:pPr lvl="2"/>
            <a:r>
              <a:rPr lang="en-US" dirty="0"/>
              <a:t>Development supported by yolk sac-placenta, chorioallantoic-placenta, or both</a:t>
            </a:r>
          </a:p>
        </p:txBody>
      </p:sp>
    </p:spTree>
    <p:extLst>
      <p:ext uri="{BB962C8B-B14F-4D97-AF65-F5344CB8AC3E}">
        <p14:creationId xmlns:p14="http://schemas.microsoft.com/office/powerpoint/2010/main" val="2571671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Reptiles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834640"/>
          </a:xfrm>
          <a:prstGeom prst="rect">
            <a:avLst/>
          </a:prstGeom>
        </p:spPr>
        <p:txBody>
          <a:bodyPr>
            <a:normAutofit lnSpcReduction="10000"/>
          </a:bodyPr>
          <a:lstStyle/>
          <a:p>
            <a:r>
              <a:rPr lang="en-US" sz="1800" dirty="0"/>
              <a:t>Key adaptation that permitted move to living on land:</a:t>
            </a:r>
          </a:p>
          <a:p>
            <a:pPr lvl="1"/>
            <a:r>
              <a:rPr lang="en-US" sz="1800" dirty="0"/>
              <a:t>Development of scaly skin, containing the protein keratin and waxy lipids, reduced water loss from skin</a:t>
            </a:r>
          </a:p>
          <a:p>
            <a:r>
              <a:rPr lang="en-US" sz="1800" dirty="0"/>
              <a:t>Number of keratinous epidermal structures: Scales, claws, nails, horns, feathers, and hair</a:t>
            </a:r>
          </a:p>
          <a:p>
            <a:pPr lvl="1"/>
            <a:r>
              <a:rPr lang="en-US" sz="1800" dirty="0"/>
              <a:t>Covered skin means it cannot be used for respiration, like amphibians</a:t>
            </a:r>
          </a:p>
          <a:p>
            <a:pPr lvl="1"/>
            <a:r>
              <a:rPr lang="en-US" sz="1800" dirty="0"/>
              <a:t>All amniotes breathe with lungs</a:t>
            </a:r>
          </a:p>
          <a:p>
            <a:r>
              <a:rPr lang="en-US" sz="1800" dirty="0"/>
              <a:t>Regular shedding of skin to accommodate growth and get rid of ectoparasites</a:t>
            </a:r>
          </a:p>
          <a:p>
            <a:pPr lvl="1"/>
            <a:r>
              <a:rPr lang="en-US" sz="1800" dirty="0"/>
              <a:t>Snakes shed entire skin at one time; others shed skin in patches</a:t>
            </a:r>
          </a:p>
        </p:txBody>
      </p:sp>
      <p:sp>
        <p:nvSpPr>
          <p:cNvPr id="4" name="Caption 1">
            <a:extLst>
              <a:ext uri="{FF2B5EF4-FFF2-40B4-BE49-F238E27FC236}">
                <a16:creationId xmlns:a16="http://schemas.microsoft.com/office/drawing/2014/main" id="{590AE2C1-709F-56CA-C9BC-9D3EA7F856EA}"/>
              </a:ext>
              <a:ext uri="{C183D7F6-B498-43B3-948B-1728B52AA6E4}">
                <adec:decorative xmlns:adec="http://schemas.microsoft.com/office/drawing/2017/decorative" val="0"/>
              </a:ext>
            </a:extLst>
          </p:cNvPr>
          <p:cNvSpPr txBox="1"/>
          <p:nvPr/>
        </p:nvSpPr>
        <p:spPr>
          <a:xfrm>
            <a:off x="963386" y="5271682"/>
            <a:ext cx="3969025" cy="523220"/>
          </a:xfrm>
          <a:prstGeom prst="rect">
            <a:avLst/>
          </a:prstGeom>
          <a:noFill/>
        </p:spPr>
        <p:txBody>
          <a:bodyPr wrap="square" rtlCol="0">
            <a:spAutoFit/>
          </a:bodyPr>
          <a:lstStyle/>
          <a:p>
            <a:r>
              <a:rPr lang="en-US" sz="1400" b="1" dirty="0"/>
              <a:t>29.4 Figure 5: </a:t>
            </a:r>
            <a:r>
              <a:rPr lang="en-US" sz="1400" dirty="0"/>
              <a:t>This </a:t>
            </a:r>
            <a:r>
              <a:rPr lang="en-US" sz="1400" i="1" dirty="0"/>
              <a:t>Anolis equestris</a:t>
            </a:r>
            <a:r>
              <a:rPr lang="en-US" sz="1400" dirty="0"/>
              <a:t>, the knight anole, is shedding its skin to accommodate growth.</a:t>
            </a:r>
          </a:p>
        </p:txBody>
      </p:sp>
      <p:sp>
        <p:nvSpPr>
          <p:cNvPr id="5" name="Photo Credit 1">
            <a:extLst>
              <a:ext uri="{FF2B5EF4-FFF2-40B4-BE49-F238E27FC236}">
                <a16:creationId xmlns:a16="http://schemas.microsoft.com/office/drawing/2014/main" id="{F69C9C1B-1EEF-E1FE-843A-0E9D3EA6F6E8}"/>
              </a:ext>
            </a:extLst>
          </p:cNvPr>
          <p:cNvSpPr txBox="1"/>
          <p:nvPr/>
        </p:nvSpPr>
        <p:spPr>
          <a:xfrm>
            <a:off x="1198611" y="5794902"/>
            <a:ext cx="4572000" cy="215444"/>
          </a:xfrm>
          <a:prstGeom prst="rect">
            <a:avLst/>
          </a:prstGeom>
          <a:noFill/>
        </p:spPr>
        <p:txBody>
          <a:bodyPr wrap="square">
            <a:spAutoFit/>
          </a:bodyPr>
          <a:lstStyle/>
          <a:p>
            <a:pPr algn="ctr"/>
            <a:r>
              <a:rPr lang="en-US" sz="800" dirty="0"/>
              <a:t>Ltshears on Wikimedia Commons. "Knight anole shedding."</a:t>
            </a:r>
          </a:p>
        </p:txBody>
      </p:sp>
      <p:pic>
        <p:nvPicPr>
          <p:cNvPr id="2" name="Content Placeholder 5" descr="A photograph shows an A. equestris, a lizard-type creature, with flaps of old skin still sticking to it.">
            <a:extLst>
              <a:ext uri="{FF2B5EF4-FFF2-40B4-BE49-F238E27FC236}">
                <a16:creationId xmlns:a16="http://schemas.microsoft.com/office/drawing/2014/main" id="{ABF4C87E-43EB-5027-9712-05DC6E00A5C6}"/>
              </a:ext>
            </a:extLst>
          </p:cNvPr>
          <p:cNvPicPr>
            <a:picLocks noChangeAspect="1"/>
          </p:cNvPicPr>
          <p:nvPr/>
        </p:nvPicPr>
        <p:blipFill>
          <a:blip r:embed="rId2"/>
          <a:srcRect t="7457" b="5986"/>
          <a:stretch/>
        </p:blipFill>
        <p:spPr>
          <a:xfrm>
            <a:off x="4777383" y="3903951"/>
            <a:ext cx="2456906" cy="2084902"/>
          </a:xfrm>
          <a:prstGeom prst="rect">
            <a:avLst/>
          </a:prstGeom>
        </p:spPr>
      </p:pic>
    </p:spTree>
    <p:extLst>
      <p:ext uri="{BB962C8B-B14F-4D97-AF65-F5344CB8AC3E}">
        <p14:creationId xmlns:p14="http://schemas.microsoft.com/office/powerpoint/2010/main" val="4027079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Reptiles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143000"/>
            <a:ext cx="8229600" cy="4572000"/>
          </a:xfrm>
          <a:prstGeom prst="rect">
            <a:avLst/>
          </a:prstGeom>
        </p:spPr>
        <p:txBody>
          <a:bodyPr>
            <a:noAutofit/>
          </a:bodyPr>
          <a:lstStyle/>
          <a:p>
            <a:pPr marL="0" indent="0">
              <a:buNone/>
            </a:pPr>
            <a:r>
              <a:rPr lang="en-US" sz="1900" dirty="0"/>
              <a:t>Ventilate lungs using various muscular mechanisms to produce negative pressure (low pressure) within lungs, allowing lungs to expand and draw in air</a:t>
            </a:r>
          </a:p>
          <a:p>
            <a:r>
              <a:rPr lang="en-US" sz="1900" dirty="0"/>
              <a:t>In squamates (e.g., snakes and lizards), muscles of spine and ribs used to expand or contract rib cage</a:t>
            </a:r>
          </a:p>
          <a:p>
            <a:pPr lvl="1"/>
            <a:r>
              <a:rPr lang="en-US" sz="1900" dirty="0"/>
              <a:t>Walking or running interferes with this so cannot breathe well while running</a:t>
            </a:r>
          </a:p>
          <a:p>
            <a:pPr lvl="1"/>
            <a:r>
              <a:rPr lang="en-US" sz="1900" dirty="0"/>
              <a:t>Some squamates supplement rib movement with buccal pumping through nose with mouth closed (rhythmically moving floor of mouth to pump air into lungs)</a:t>
            </a:r>
          </a:p>
          <a:p>
            <a:r>
              <a:rPr lang="en-US" sz="1900" dirty="0"/>
              <a:t>In crocodilians, lung chamber expands and contracts by moving liver, which is attached to pelvis</a:t>
            </a:r>
          </a:p>
          <a:p>
            <a:r>
              <a:rPr lang="en-US" sz="1900" dirty="0"/>
              <a:t>Turtles cannot expand rib cage for breathing but can change pressure around lungs by pulling limbs in and out of shell and moving internal organs</a:t>
            </a:r>
          </a:p>
          <a:p>
            <a:pPr lvl="1"/>
            <a:r>
              <a:rPr lang="en-US" sz="1900" dirty="0"/>
              <a:t>Some also have posterior respiratory sac that opens off hindgut that aids in diffusion of gases</a:t>
            </a:r>
          </a:p>
        </p:txBody>
      </p:sp>
    </p:spTree>
    <p:extLst>
      <p:ext uri="{BB962C8B-B14F-4D97-AF65-F5344CB8AC3E}">
        <p14:creationId xmlns:p14="http://schemas.microsoft.com/office/powerpoint/2010/main" val="648825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Reptiles</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000" dirty="0"/>
              <a:t>Mostly ectotherms</a:t>
            </a:r>
          </a:p>
          <a:p>
            <a:pPr lvl="1"/>
            <a:r>
              <a:rPr lang="en-US" sz="2000" b="1" dirty="0"/>
              <a:t>Ectotherm</a:t>
            </a:r>
            <a:r>
              <a:rPr lang="en-US" sz="2000" dirty="0"/>
              <a:t>: animal incapable of maintaining a relatively constant internal body temperature</a:t>
            </a:r>
          </a:p>
          <a:p>
            <a:r>
              <a:rPr lang="en-US" sz="2000" dirty="0"/>
              <a:t>Some crocodilians maintain elevated thoracic (chest) temperatures, making them regional endotherms</a:t>
            </a:r>
          </a:p>
          <a:p>
            <a:pPr lvl="1"/>
            <a:r>
              <a:rPr lang="en-US" sz="2000" dirty="0"/>
              <a:t>Contrast to true endotherms, which use heat produced by metabolism and muscle contraction to regulate body temperature over narrow temperature range (referred to as homeotherms)</a:t>
            </a:r>
          </a:p>
          <a:p>
            <a:pPr lvl="1"/>
            <a:r>
              <a:rPr lang="en-US" sz="2000" b="1" dirty="0"/>
              <a:t>Endotherm</a:t>
            </a:r>
            <a:r>
              <a:rPr lang="en-US" sz="2000" dirty="0"/>
              <a:t>: animal capable of maintaining a relatively constant internal body temperature</a:t>
            </a:r>
          </a:p>
          <a:p>
            <a:r>
              <a:rPr lang="en-US" sz="2000" dirty="0"/>
              <a:t>Have behavioral adaptations to regulate body temperature (e.g., basking in sunny places to warm up through absorption of solar radiation or finding shady spots or going underground to minimize absorption of solar radiation)</a:t>
            </a:r>
          </a:p>
          <a:p>
            <a:r>
              <a:rPr lang="en-US" sz="2000" dirty="0"/>
              <a:t>Advantage of ectothermy is that metabolic energy from food is not required to heat body, so animals can survive on 10% of the calories required by endotherm</a:t>
            </a:r>
          </a:p>
        </p:txBody>
      </p:sp>
    </p:spTree>
    <p:extLst>
      <p:ext uri="{BB962C8B-B14F-4D97-AF65-F5344CB8AC3E}">
        <p14:creationId xmlns:p14="http://schemas.microsoft.com/office/powerpoint/2010/main" val="1806043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Reptiles</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pPr>
            <a:r>
              <a:rPr lang="en-US" dirty="0"/>
              <a:t>In cold weather, some reptiles (e.g., garter snake) brumate</a:t>
            </a:r>
          </a:p>
          <a:p>
            <a:r>
              <a:rPr lang="en-US" b="1" dirty="0"/>
              <a:t>Brumation</a:t>
            </a:r>
            <a:r>
              <a:rPr lang="en-US" dirty="0"/>
              <a:t>: period of much reduced metabolism and torpor that occurs in any ectotherm in cold weather</a:t>
            </a:r>
          </a:p>
          <a:p>
            <a:r>
              <a:rPr lang="en-US" dirty="0"/>
              <a:t>Similar to hibernation</a:t>
            </a:r>
          </a:p>
          <a:p>
            <a:r>
              <a:rPr lang="en-US" dirty="0"/>
              <a:t>Differs from hibernation in that brumating reptiles are not asleep or living off fat reserves; metabolism is slowed in response to cold temperatures, and animal is sluggish</a:t>
            </a:r>
          </a:p>
        </p:txBody>
      </p:sp>
    </p:spTree>
    <p:extLst>
      <p:ext uri="{BB962C8B-B14F-4D97-AF65-F5344CB8AC3E}">
        <p14:creationId xmlns:p14="http://schemas.microsoft.com/office/powerpoint/2010/main" val="955490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Reptiles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Originated ~300 MYA during Carboniferous Period</a:t>
            </a:r>
          </a:p>
          <a:p>
            <a:r>
              <a:rPr lang="en-US" b="1" i="1" dirty="0"/>
              <a:t>Casineria</a:t>
            </a:r>
            <a:r>
              <a:rPr lang="en-US" dirty="0"/>
              <a:t>: one of the oldest known amniotes; had both amphibian and reptilian characteristics</a:t>
            </a:r>
          </a:p>
          <a:p>
            <a:r>
              <a:rPr lang="en-US" b="1" i="1" dirty="0"/>
              <a:t>Hylonomus</a:t>
            </a:r>
            <a:r>
              <a:rPr lang="en-US" dirty="0"/>
              <a:t>: one of the earliest reptiles</a:t>
            </a:r>
          </a:p>
          <a:p>
            <a:pPr lvl="1"/>
            <a:r>
              <a:rPr lang="en-US" dirty="0"/>
              <a:t>Lizard-like animal about 20 cm long</a:t>
            </a:r>
          </a:p>
          <a:p>
            <a:r>
              <a:rPr lang="en-US" dirty="0"/>
              <a:t>Amniotes diverged into synapsids, anapsids, and diapsids during Permian Period</a:t>
            </a:r>
          </a:p>
          <a:p>
            <a:pPr lvl="1"/>
            <a:r>
              <a:rPr lang="en-US" dirty="0"/>
              <a:t>Also saw second major divergence of diapsid reptiles into stem archosaurs (predecessors of thecodonts, crocodilians, dinosaurs, and birds) and lepidosaurs (predecessors of snakes and lizards)</a:t>
            </a:r>
          </a:p>
          <a:p>
            <a:pPr lvl="1"/>
            <a:r>
              <a:rPr lang="en-US" dirty="0"/>
              <a:t>Remained inconspicuous until Triassic Period </a:t>
            </a:r>
          </a:p>
          <a:p>
            <a:pPr lvl="2"/>
            <a:r>
              <a:rPr lang="en-US" sz="2900" dirty="0"/>
              <a:t>Archosaurs became dominant terrestrial group due to extinction of large-bodied anapsids and synapsids during Permian-Triassic extinction</a:t>
            </a:r>
          </a:p>
          <a:p>
            <a:r>
              <a:rPr lang="en-US" dirty="0"/>
              <a:t>About 250 MYA, archosaurs radiated into pterosaurs and both saurischian "lizard-hip" and ornithischian "bird-hip" dinosaurs</a:t>
            </a:r>
          </a:p>
        </p:txBody>
      </p:sp>
    </p:spTree>
    <p:extLst>
      <p:ext uri="{BB962C8B-B14F-4D97-AF65-F5344CB8AC3E}">
        <p14:creationId xmlns:p14="http://schemas.microsoft.com/office/powerpoint/2010/main" val="665879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45325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derived characteristics in birds that facilitate flight.</a:t>
            </a:r>
          </a:p>
          <a:p>
            <a:pPr marL="457200" indent="-457200">
              <a:buFont typeface="Arial" panose="020B0604020202020204" pitchFamily="34" charset="0"/>
              <a:buChar char="•"/>
              <a:tabLst>
                <a:tab pos="457200" algn="l"/>
              </a:tabLst>
            </a:pPr>
            <a:r>
              <a:rPr lang="en-US" b="1" i="0" dirty="0"/>
              <a:t>Describe</a:t>
            </a:r>
            <a:r>
              <a:rPr lang="en-US" i="0" dirty="0"/>
              <a:t> the evolutionary history of birds.</a:t>
            </a:r>
          </a:p>
          <a:p>
            <a:pPr marL="457200" indent="-457200">
              <a:buFont typeface="Arial" panose="020B0604020202020204" pitchFamily="34" charset="0"/>
              <a:buChar char="•"/>
              <a:tabLst>
                <a:tab pos="457200" algn="l"/>
              </a:tabLst>
            </a:pPr>
            <a:r>
              <a:rPr lang="en-US" b="1" i="0" dirty="0"/>
              <a:t>Describe</a:t>
            </a:r>
            <a:r>
              <a:rPr lang="en-US" i="0" dirty="0"/>
              <a:t> the main characteristics of amniotes.</a:t>
            </a:r>
            <a:endParaRPr lang="en-US" dirty="0"/>
          </a:p>
          <a:p>
            <a:pPr marL="457200" indent="-457200">
              <a:buFont typeface="Arial" panose="020B0604020202020204" pitchFamily="34" charset="0"/>
              <a:buChar char="•"/>
              <a:tabLst>
                <a:tab pos="457200" algn="l"/>
              </a:tabLst>
            </a:pPr>
            <a:r>
              <a:rPr lang="en-US" b="1" i="0" dirty="0"/>
              <a:t>Discuss</a:t>
            </a:r>
            <a:r>
              <a:rPr lang="en-US" i="0" dirty="0"/>
              <a:t> the evolution and characteristics of reptiles. </a:t>
            </a:r>
          </a:p>
          <a:p>
            <a:pPr marL="457200" indent="-457200">
              <a:buFont typeface="Arial" panose="020B0604020202020204" pitchFamily="34" charset="0"/>
              <a:buChar char="•"/>
              <a:tabLst>
                <a:tab pos="457200" algn="l"/>
              </a:tabLst>
            </a:pPr>
            <a:r>
              <a:rPr lang="en-US" b="1" i="0" dirty="0"/>
              <a:t>Explain</a:t>
            </a:r>
            <a:r>
              <a:rPr lang="en-US" i="0" dirty="0"/>
              <a:t> the difference between anapsids, synapsids, and diapsids, and </a:t>
            </a:r>
            <a:r>
              <a:rPr lang="en-US" b="1" i="0" dirty="0"/>
              <a:t>give</a:t>
            </a:r>
            <a:r>
              <a:rPr lang="en-US" i="0" dirty="0"/>
              <a:t> an example of each.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Reptiles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2529839"/>
          </a:xfrm>
          <a:prstGeom prst="rect">
            <a:avLst/>
          </a:prstGeom>
        </p:spPr>
        <p:txBody>
          <a:bodyPr>
            <a:normAutofit fontScale="77500" lnSpcReduction="20000"/>
          </a:bodyPr>
          <a:lstStyle/>
          <a:p>
            <a:pPr marL="0" indent="0">
              <a:buNone/>
            </a:pPr>
            <a:r>
              <a:rPr lang="en-US" dirty="0"/>
              <a:t>Pterosaurs distinct from dinosaurs</a:t>
            </a:r>
          </a:p>
          <a:p>
            <a:r>
              <a:rPr lang="en-US" dirty="0"/>
              <a:t>Had number of adaptations for flight:</a:t>
            </a:r>
          </a:p>
          <a:p>
            <a:pPr lvl="1"/>
            <a:r>
              <a:rPr lang="en-US" dirty="0"/>
              <a:t>Hollow bones</a:t>
            </a:r>
          </a:p>
          <a:p>
            <a:pPr lvl="2"/>
            <a:r>
              <a:rPr lang="en-US" sz="2800" dirty="0"/>
              <a:t>Birds also have hollow bones (example of convergent evolution)</a:t>
            </a:r>
          </a:p>
          <a:p>
            <a:pPr lvl="1"/>
            <a:r>
              <a:rPr lang="en-US" dirty="0"/>
              <a:t>Wings formed by membranes of skin attached to long, fourth finger of each arm and extended along the body to the legs</a:t>
            </a:r>
          </a:p>
        </p:txBody>
      </p:sp>
      <p:sp>
        <p:nvSpPr>
          <p:cNvPr id="4" name="Caption 1">
            <a:extLst>
              <a:ext uri="{FF2B5EF4-FFF2-40B4-BE49-F238E27FC236}">
                <a16:creationId xmlns:a16="http://schemas.microsoft.com/office/drawing/2014/main" id="{808A0738-65BF-215F-6BA5-FA4A2BA51CDC}"/>
              </a:ext>
              <a:ext uri="{C183D7F6-B498-43B3-948B-1728B52AA6E4}">
                <adec:decorative xmlns:adec="http://schemas.microsoft.com/office/drawing/2017/decorative" val="0"/>
              </a:ext>
            </a:extLst>
          </p:cNvPr>
          <p:cNvSpPr txBox="1"/>
          <p:nvPr/>
        </p:nvSpPr>
        <p:spPr>
          <a:xfrm>
            <a:off x="685800" y="4451731"/>
            <a:ext cx="3886200" cy="1384995"/>
          </a:xfrm>
          <a:prstGeom prst="rect">
            <a:avLst/>
          </a:prstGeom>
          <a:noFill/>
        </p:spPr>
        <p:txBody>
          <a:bodyPr wrap="square" rtlCol="0">
            <a:spAutoFit/>
          </a:bodyPr>
          <a:lstStyle/>
          <a:p>
            <a:r>
              <a:rPr lang="en-US" sz="1400" b="1" dirty="0"/>
              <a:t>29.4 Figure 6: </a:t>
            </a:r>
            <a:r>
              <a:rPr lang="en-US" sz="1400" dirty="0"/>
              <a:t>Pterosaurs, such as this </a:t>
            </a:r>
            <a:r>
              <a:rPr lang="en-US" sz="1400" i="1" dirty="0"/>
              <a:t>Quetzalcoatlus</a:t>
            </a:r>
            <a:r>
              <a:rPr lang="en-US" sz="1400" dirty="0"/>
              <a:t> (which existed from the late Triassic to the Cretaceous Period [230 to 66 MYA]), possessed wings but are not believed to have been capable of powered flight. Instead, they may have been able to soar after launching from cliffs.</a:t>
            </a:r>
          </a:p>
        </p:txBody>
      </p:sp>
      <p:sp>
        <p:nvSpPr>
          <p:cNvPr id="5" name="Photo Credit 1">
            <a:extLst>
              <a:ext uri="{FF2B5EF4-FFF2-40B4-BE49-F238E27FC236}">
                <a16:creationId xmlns:a16="http://schemas.microsoft.com/office/drawing/2014/main" id="{612449BE-5F9A-0CB1-CBBE-26FA97A476D5}"/>
              </a:ext>
            </a:extLst>
          </p:cNvPr>
          <p:cNvSpPr txBox="1"/>
          <p:nvPr/>
        </p:nvSpPr>
        <p:spPr>
          <a:xfrm>
            <a:off x="457200" y="5836726"/>
            <a:ext cx="4572000" cy="215444"/>
          </a:xfrm>
          <a:prstGeom prst="rect">
            <a:avLst/>
          </a:prstGeom>
          <a:noFill/>
        </p:spPr>
        <p:txBody>
          <a:bodyPr wrap="square">
            <a:spAutoFit/>
          </a:bodyPr>
          <a:lstStyle/>
          <a:p>
            <a:pPr algn="ctr"/>
            <a:r>
              <a:rPr lang="en-US" sz="800" dirty="0"/>
              <a:t>Mark Witton and Darren Naish on Wikimedia Commons. "</a:t>
            </a:r>
            <a:r>
              <a:rPr lang="en-US" sz="800" i="1" dirty="0"/>
              <a:t>Quetzalcoatlus northropi</a:t>
            </a:r>
            <a:r>
              <a:rPr lang="en-US" sz="800" dirty="0"/>
              <a:t>."</a:t>
            </a:r>
          </a:p>
        </p:txBody>
      </p:sp>
      <p:pic>
        <p:nvPicPr>
          <p:cNvPr id="2" name="Content Placeholder 5" descr="The illustration shows three Quetzalcoatlus, birdlike creatures, with long necks and long beaks. They have large eyes, and their forelimbs are webbed like a bat's wings.">
            <a:extLst>
              <a:ext uri="{FF2B5EF4-FFF2-40B4-BE49-F238E27FC236}">
                <a16:creationId xmlns:a16="http://schemas.microsoft.com/office/drawing/2014/main" id="{4CCED0C3-9B13-3E35-1AD3-4E2757B2E6F0}"/>
              </a:ext>
            </a:extLst>
          </p:cNvPr>
          <p:cNvPicPr>
            <a:picLocks noChangeAspect="1"/>
          </p:cNvPicPr>
          <p:nvPr/>
        </p:nvPicPr>
        <p:blipFill>
          <a:blip r:embed="rId2"/>
          <a:srcRect t="7013" b="5986"/>
          <a:stretch/>
        </p:blipFill>
        <p:spPr>
          <a:xfrm>
            <a:off x="4572000" y="3494116"/>
            <a:ext cx="3200400" cy="2451010"/>
          </a:xfrm>
          <a:prstGeom prst="rect">
            <a:avLst/>
          </a:prstGeom>
        </p:spPr>
      </p:pic>
    </p:spTree>
    <p:extLst>
      <p:ext uri="{BB962C8B-B14F-4D97-AF65-F5344CB8AC3E}">
        <p14:creationId xmlns:p14="http://schemas.microsoft.com/office/powerpoint/2010/main" val="759457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Archosaurs: Pterosaurs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dirty="0"/>
              <a:t>More than 200 species</a:t>
            </a:r>
          </a:p>
          <a:p>
            <a:r>
              <a:rPr lang="en-US" dirty="0"/>
              <a:t>Rulers of the skies during Mesozoic, starting in 230 MYA for over 170 million years</a:t>
            </a:r>
          </a:p>
          <a:p>
            <a:r>
              <a:rPr lang="en-US" dirty="0"/>
              <a:t>Fossil evidence suggests hundreds of pterosaur species lived during any given period</a:t>
            </a:r>
          </a:p>
          <a:p>
            <a:r>
              <a:rPr lang="en-US" dirty="0"/>
              <a:t>Variety of shapes and sizes, ranging from size of small songbird to enormous </a:t>
            </a:r>
            <a:r>
              <a:rPr lang="en-US" i="1" dirty="0"/>
              <a:t>Quetzalcoatlus northropi </a:t>
            </a:r>
            <a:r>
              <a:rPr lang="en-US" dirty="0"/>
              <a:t>(6 meters tall and 14-meter wingspan)</a:t>
            </a:r>
          </a:p>
          <a:p>
            <a:pPr lvl="1"/>
            <a:r>
              <a:rPr lang="en-US" i="1" dirty="0"/>
              <a:t>Quetzalcoatlus northropi </a:t>
            </a:r>
            <a:r>
              <a:rPr lang="en-US" dirty="0"/>
              <a:t>possibly largest flying animal ever</a:t>
            </a:r>
            <a:endParaRPr lang="en-US" i="1" dirty="0"/>
          </a:p>
        </p:txBody>
      </p:sp>
    </p:spTree>
    <p:extLst>
      <p:ext uri="{BB962C8B-B14F-4D97-AF65-F5344CB8AC3E}">
        <p14:creationId xmlns:p14="http://schemas.microsoft.com/office/powerpoint/2010/main" val="2931766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Archosaurs: Pterosaurs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Some male pterosaurs had brightly colored crests (some higher than actual head), possibly for sexual displays</a:t>
            </a:r>
          </a:p>
          <a:p>
            <a:r>
              <a:rPr lang="en-US" dirty="0"/>
              <a:t>Had hollow skeletons with pteroid bone (unique to pterosaurs) that strengthened forewing membrane</a:t>
            </a:r>
          </a:p>
          <a:p>
            <a:r>
              <a:rPr lang="en-US" dirty="0"/>
              <a:t>Much of wingspan exaggerated by greatly elongated fourth finger that supported half of wing</a:t>
            </a:r>
          </a:p>
          <a:p>
            <a:r>
              <a:rPr lang="en-US" dirty="0"/>
              <a:t>Not like birds</a:t>
            </a:r>
          </a:p>
          <a:p>
            <a:pPr lvl="1"/>
            <a:r>
              <a:rPr lang="en-US" dirty="0"/>
              <a:t>Proportions: </a:t>
            </a:r>
            <a:r>
              <a:rPr lang="en-US" i="1" dirty="0"/>
              <a:t>Quetzalcoatlus </a:t>
            </a:r>
            <a:r>
              <a:rPr lang="en-US" dirty="0"/>
              <a:t>had head and neck region that was three to four times as large as torso</a:t>
            </a:r>
          </a:p>
          <a:p>
            <a:pPr lvl="1"/>
            <a:r>
              <a:rPr lang="en-US" dirty="0"/>
              <a:t>Wings: had layer of muscles, connective tissue, and blood vessels reinforced with webbing of fibrous cords</a:t>
            </a:r>
          </a:p>
        </p:txBody>
      </p:sp>
    </p:spTree>
    <p:extLst>
      <p:ext uri="{BB962C8B-B14F-4D97-AF65-F5344CB8AC3E}">
        <p14:creationId xmlns:p14="http://schemas.microsoft.com/office/powerpoint/2010/main" val="2240932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Archosaurs: Dinosaurs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r>
              <a:rPr lang="en-US" dirty="0"/>
              <a:t>Include Saurischia ("lizard-hipped") with simple, three-pronged pelvis and Ornithischia ("bird-hipped") with complex pelvis, superficially similar to birds</a:t>
            </a:r>
          </a:p>
          <a:p>
            <a:pPr lvl="1"/>
            <a:r>
              <a:rPr lang="en-US" dirty="0"/>
              <a:t>However, birds evolved from saurischian "lizard-hipped" lineage, not ornithischian "bird-hipped" lineage</a:t>
            </a:r>
          </a:p>
          <a:p>
            <a:r>
              <a:rPr lang="en-US" dirty="0"/>
              <a:t>Dinosaurs and theropod descendants (birds) remnants of diverse group of reptiles (including </a:t>
            </a:r>
            <a:r>
              <a:rPr lang="en-US" i="1" dirty="0"/>
              <a:t>Argentinosaurus</a:t>
            </a:r>
            <a:r>
              <a:rPr lang="en-US" dirty="0"/>
              <a:t>, which was 40 meters long and weighed 80,000 kg, largest land animal to have lived)</a:t>
            </a:r>
          </a:p>
        </p:txBody>
      </p:sp>
    </p:spTree>
    <p:extLst>
      <p:ext uri="{BB962C8B-B14F-4D97-AF65-F5344CB8AC3E}">
        <p14:creationId xmlns:p14="http://schemas.microsoft.com/office/powerpoint/2010/main" val="2165039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29.4 Figure 7</a:t>
            </a:r>
          </a:p>
        </p:txBody>
      </p:sp>
      <p:sp>
        <p:nvSpPr>
          <p:cNvPr id="6" name="Photo Credit 1">
            <a:extLst>
              <a:ext uri="{FF2B5EF4-FFF2-40B4-BE49-F238E27FC236}">
                <a16:creationId xmlns:a16="http://schemas.microsoft.com/office/drawing/2014/main" id="{4A3A7602-EB9A-26CD-8BE7-F5A6D0881410}"/>
              </a:ext>
            </a:extLst>
          </p:cNvPr>
          <p:cNvSpPr txBox="1"/>
          <p:nvPr/>
        </p:nvSpPr>
        <p:spPr>
          <a:xfrm>
            <a:off x="2285999" y="5723541"/>
            <a:ext cx="4572000" cy="338554"/>
          </a:xfrm>
          <a:prstGeom prst="rect">
            <a:avLst/>
          </a:prstGeom>
          <a:noFill/>
        </p:spPr>
        <p:txBody>
          <a:bodyPr wrap="square">
            <a:spAutoFit/>
          </a:bodyPr>
          <a:lstStyle/>
          <a:p>
            <a:pPr algn="ctr"/>
            <a:r>
              <a:rPr lang="en-US" sz="800" dirty="0"/>
              <a:t>AdmiralHood on Wikimedia Commons. "Saurischia pelvis."</a:t>
            </a:r>
          </a:p>
          <a:p>
            <a:pPr algn="ctr"/>
            <a:r>
              <a:rPr lang="en-US" sz="800" dirty="0"/>
              <a:t>AdmiralHood on Wikimedia Commons. "Ornithischian pelvis."</a:t>
            </a:r>
          </a:p>
        </p:txBody>
      </p:sp>
      <p:pic>
        <p:nvPicPr>
          <p:cNvPr id="2" name="Content Placeholder 6" descr="Images of the pelvic structures of Saurischia and Ornithischia. These show images of the pelvic structures of Saurischia (a) and Ornithischia (b). Pelvic structures include the pubis, ilium, acetabulum, and ischium. The pubis is the bone extending downward from the anterior part of the pelvis. The ilium is the large bone forming the upper part of the pelvis. The acetabulum is the socket-like structure where the femur (thigh bone) connects to the pelvis. The ischium is the bone extending downward and backward from the posterior part of the pelvis.">
            <a:extLst>
              <a:ext uri="{FF2B5EF4-FFF2-40B4-BE49-F238E27FC236}">
                <a16:creationId xmlns:a16="http://schemas.microsoft.com/office/drawing/2014/main" id="{B3F37D26-132E-75EA-73BF-8D3A01B73540}"/>
              </a:ext>
            </a:extLst>
          </p:cNvPr>
          <p:cNvPicPr>
            <a:picLocks noGrp="1" noChangeAspect="1"/>
          </p:cNvPicPr>
          <p:nvPr>
            <p:ph idx="1"/>
          </p:nvPr>
        </p:nvPicPr>
        <p:blipFill>
          <a:blip r:embed="rId3"/>
          <a:srcRect t="4665" b="4667"/>
          <a:stretch/>
        </p:blipFill>
        <p:spPr>
          <a:xfrm>
            <a:off x="411815" y="1333500"/>
            <a:ext cx="8320368" cy="4191000"/>
          </a:xfrm>
        </p:spPr>
      </p:pic>
    </p:spTree>
    <p:extLst>
      <p:ext uri="{BB962C8B-B14F-4D97-AF65-F5344CB8AC3E}">
        <p14:creationId xmlns:p14="http://schemas.microsoft.com/office/powerpoint/2010/main" val="436941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Archosaurs: Dinosaurs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2377440"/>
          </a:xfrm>
          <a:prstGeom prst="rect">
            <a:avLst/>
          </a:prstGeom>
        </p:spPr>
        <p:txBody>
          <a:bodyPr>
            <a:normAutofit fontScale="62500" lnSpcReduction="20000"/>
          </a:bodyPr>
          <a:lstStyle/>
          <a:p>
            <a:r>
              <a:rPr lang="en-US" dirty="0"/>
              <a:t>Diverse group of terrestrial reptiles with more than 1,000 species and more continuing to be discovered</a:t>
            </a:r>
          </a:p>
          <a:p>
            <a:r>
              <a:rPr lang="en-US" dirty="0"/>
              <a:t>Some were quadrupeds; others were bipeds</a:t>
            </a:r>
          </a:p>
          <a:p>
            <a:pPr lvl="1"/>
            <a:r>
              <a:rPr lang="en-US" dirty="0"/>
              <a:t>Example: </a:t>
            </a:r>
            <a:r>
              <a:rPr lang="en-US" i="1" dirty="0"/>
              <a:t>Herrerasaurus</a:t>
            </a:r>
            <a:r>
              <a:rPr lang="en-US" dirty="0"/>
              <a:t> (bipedal dinosaur from Argentina, one of the earliest dinosaurs that walked upright with legs directly below pelvis rather than splayed outward to the sides)</a:t>
            </a:r>
          </a:p>
          <a:p>
            <a:r>
              <a:rPr lang="en-US" dirty="0"/>
              <a:t>Some carnivorous; others herbivorous</a:t>
            </a:r>
          </a:p>
          <a:p>
            <a:pPr lvl="1"/>
            <a:r>
              <a:rPr lang="en-US" dirty="0"/>
              <a:t>Ornithischia were all herbivores and sometimes had unusual shapes (e.g., ankylosaur "armored tanks" and horned dinosaurs like </a:t>
            </a:r>
            <a:r>
              <a:rPr lang="en-US" i="1" dirty="0"/>
              <a:t>Triceratops</a:t>
            </a:r>
            <a:r>
              <a:rPr lang="en-US" dirty="0"/>
              <a:t>)</a:t>
            </a:r>
            <a:r>
              <a:rPr lang="en-US" i="0" dirty="0">
                <a:solidFill>
                  <a:schemeClr val="tx1"/>
                </a:solidFill>
              </a:rPr>
              <a:t>	</a:t>
            </a:r>
            <a:endParaRPr lang="en-US" dirty="0">
              <a:solidFill>
                <a:srgbClr val="0000FF"/>
              </a:solidFill>
            </a:endParaRPr>
          </a:p>
        </p:txBody>
      </p:sp>
      <p:sp>
        <p:nvSpPr>
          <p:cNvPr id="4" name="Caption 1">
            <a:extLst>
              <a:ext uri="{FF2B5EF4-FFF2-40B4-BE49-F238E27FC236}">
                <a16:creationId xmlns:a16="http://schemas.microsoft.com/office/drawing/2014/main" id="{7F539CC5-29AB-5A06-D38F-104A374EC0FA}"/>
              </a:ext>
              <a:ext uri="{C183D7F6-B498-43B3-948B-1728B52AA6E4}">
                <adec:decorative xmlns:adec="http://schemas.microsoft.com/office/drawing/2017/decorative" val="0"/>
              </a:ext>
            </a:extLst>
          </p:cNvPr>
          <p:cNvSpPr txBox="1"/>
          <p:nvPr/>
        </p:nvSpPr>
        <p:spPr>
          <a:xfrm>
            <a:off x="152400" y="4572000"/>
            <a:ext cx="2971800" cy="1384995"/>
          </a:xfrm>
          <a:prstGeom prst="rect">
            <a:avLst/>
          </a:prstGeom>
          <a:noFill/>
        </p:spPr>
        <p:txBody>
          <a:bodyPr wrap="square" rtlCol="0">
            <a:spAutoFit/>
          </a:bodyPr>
          <a:lstStyle/>
          <a:p>
            <a:r>
              <a:rPr lang="en-US" sz="1400" b="1" dirty="0"/>
              <a:t>29.4 Figure 8: </a:t>
            </a:r>
            <a:r>
              <a:rPr lang="en-US" sz="1400" dirty="0"/>
              <a:t>(a) </a:t>
            </a:r>
            <a:r>
              <a:rPr lang="en-US" sz="1400" i="1" dirty="0"/>
              <a:t>Edmontonia</a:t>
            </a:r>
            <a:r>
              <a:rPr lang="en-US" sz="1400" dirty="0"/>
              <a:t> was an armored dinosaur that lived in the late Cretaceous Period, 145 to 66 MYA. (b) </a:t>
            </a:r>
            <a:r>
              <a:rPr lang="en-US" sz="1400" i="1" dirty="0"/>
              <a:t>Herrerasaurus</a:t>
            </a:r>
            <a:r>
              <a:rPr lang="en-US" sz="1400" dirty="0"/>
              <a:t> and </a:t>
            </a:r>
            <a:r>
              <a:rPr lang="en-US" sz="1400" i="1" dirty="0"/>
              <a:t>Eoraptor</a:t>
            </a:r>
            <a:r>
              <a:rPr lang="en-US" sz="1400" dirty="0"/>
              <a:t> were late Triassic saurischian dinosaurs dating to about 230 MYA.</a:t>
            </a:r>
          </a:p>
        </p:txBody>
      </p:sp>
      <p:pic>
        <p:nvPicPr>
          <p:cNvPr id="2" name="Content Placeholder 5" descr="Two images: (a) shows an illustration of an armored dinosaur; (b) shows a skeleton of a raptor-like dinosaur.">
            <a:extLst>
              <a:ext uri="{FF2B5EF4-FFF2-40B4-BE49-F238E27FC236}">
                <a16:creationId xmlns:a16="http://schemas.microsoft.com/office/drawing/2014/main" id="{48FCDDE5-77D4-FF0E-189A-A009A6D82DB5}"/>
              </a:ext>
            </a:extLst>
          </p:cNvPr>
          <p:cNvPicPr>
            <a:picLocks noChangeAspect="1"/>
          </p:cNvPicPr>
          <p:nvPr/>
        </p:nvPicPr>
        <p:blipFill>
          <a:blip r:embed="rId2"/>
          <a:srcRect t="6621" b="5659"/>
          <a:stretch/>
        </p:blipFill>
        <p:spPr>
          <a:xfrm>
            <a:off x="2985077" y="3854717"/>
            <a:ext cx="6032481" cy="2122540"/>
          </a:xfrm>
          <a:prstGeom prst="rect">
            <a:avLst/>
          </a:prstGeom>
        </p:spPr>
      </p:pic>
      <p:sp>
        <p:nvSpPr>
          <p:cNvPr id="5" name="Photo Credit 1">
            <a:extLst>
              <a:ext uri="{FF2B5EF4-FFF2-40B4-BE49-F238E27FC236}">
                <a16:creationId xmlns:a16="http://schemas.microsoft.com/office/drawing/2014/main" id="{3DDD117A-0999-5209-F153-6BBFC251FBC2}"/>
              </a:ext>
            </a:extLst>
          </p:cNvPr>
          <p:cNvSpPr txBox="1"/>
          <p:nvPr/>
        </p:nvSpPr>
        <p:spPr>
          <a:xfrm>
            <a:off x="2286000" y="6049946"/>
            <a:ext cx="4572000" cy="338554"/>
          </a:xfrm>
          <a:prstGeom prst="rect">
            <a:avLst/>
          </a:prstGeom>
          <a:noFill/>
        </p:spPr>
        <p:txBody>
          <a:bodyPr wrap="square">
            <a:spAutoFit/>
          </a:bodyPr>
          <a:lstStyle/>
          <a:p>
            <a:pPr algn="ctr"/>
            <a:r>
              <a:rPr lang="en-US" sz="800" dirty="0"/>
              <a:t>Mariana Ruiz Villarreal on Wikimedia Commons. "</a:t>
            </a:r>
            <a:r>
              <a:rPr lang="en-US" sz="800" i="1" dirty="0"/>
              <a:t>Edmontonia</a:t>
            </a:r>
            <a:r>
              <a:rPr lang="en-US" sz="800" dirty="0"/>
              <a:t> dinosaur."</a:t>
            </a:r>
          </a:p>
          <a:p>
            <a:pPr algn="ctr"/>
            <a:r>
              <a:rPr lang="en-US" sz="800" dirty="0"/>
              <a:t>Zach Tirrell on Wikimedia Commons. "</a:t>
            </a:r>
            <a:r>
              <a:rPr lang="en-US" sz="800" i="1" dirty="0"/>
              <a:t>Herrerasaurus</a:t>
            </a:r>
            <a:r>
              <a:rPr lang="en-US" sz="800" dirty="0"/>
              <a:t> skeleton."</a:t>
            </a:r>
          </a:p>
        </p:txBody>
      </p:sp>
    </p:spTree>
    <p:extLst>
      <p:ext uri="{BB962C8B-B14F-4D97-AF65-F5344CB8AC3E}">
        <p14:creationId xmlns:p14="http://schemas.microsoft.com/office/powerpoint/2010/main" val="2793761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Archosaurs: Dinosaurs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Both ornithischian and saurischian likely provided parental care</a:t>
            </a:r>
          </a:p>
          <a:p>
            <a:pPr lvl="1"/>
            <a:r>
              <a:rPr lang="en-US" dirty="0"/>
              <a:t>Fossil evidence supports this</a:t>
            </a:r>
          </a:p>
          <a:p>
            <a:pPr lvl="1"/>
            <a:r>
              <a:rPr lang="en-US" dirty="0"/>
              <a:t>Comparative biology supports this since archosaur birds and crocodilians display extensive parental care</a:t>
            </a:r>
          </a:p>
          <a:p>
            <a:r>
              <a:rPr lang="en-US" dirty="0"/>
              <a:t>Laid eggs (number of nests containing fossilized eggs with intact embryos found)</a:t>
            </a:r>
          </a:p>
          <a:p>
            <a:r>
              <a:rPr lang="en-US" dirty="0"/>
              <a:t>Unknown whether they were homeotherms (able to maintain constant internal body temperature regardless of external environment) or facultative endotherms (able to use internal generated heat to maintain body temperature when needed)</a:t>
            </a:r>
          </a:p>
          <a:p>
            <a:pPr lvl="1"/>
            <a:r>
              <a:rPr lang="en-US" dirty="0"/>
              <a:t>Saurischians likely endothermic because modern birds are</a:t>
            </a:r>
          </a:p>
        </p:txBody>
      </p:sp>
    </p:spTree>
    <p:extLst>
      <p:ext uri="{BB962C8B-B14F-4D97-AF65-F5344CB8AC3E}">
        <p14:creationId xmlns:p14="http://schemas.microsoft.com/office/powerpoint/2010/main" val="1011292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Archosaurs: Dinosaurs</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pPr>
            <a:r>
              <a:rPr lang="en-US" dirty="0"/>
              <a:t>Dominated in Mesozoic Era ("Age of Reptiles") and lasted until end of Cretaceous Period (last period of Mesozoic)</a:t>
            </a:r>
          </a:p>
          <a:p>
            <a:r>
              <a:rPr lang="en-US" dirty="0"/>
              <a:t>End of Cretaceous coincided with impact of large asteroid (produced Chicxulub crater) in Yucatan Peninsula of Mexico</a:t>
            </a:r>
          </a:p>
          <a:p>
            <a:pPr lvl="1"/>
            <a:r>
              <a:rPr lang="en-US" dirty="0"/>
              <a:t>Impact at about 45,000 miles per hour</a:t>
            </a:r>
          </a:p>
          <a:p>
            <a:pPr lvl="1"/>
            <a:r>
              <a:rPr lang="en-US" dirty="0"/>
              <a:t>Immediate environmental disasters</a:t>
            </a:r>
          </a:p>
          <a:p>
            <a:pPr lvl="1"/>
            <a:r>
              <a:rPr lang="en-US" dirty="0"/>
              <a:t>Helped generate series of volcanic eruptions that changed distribution and abundance of plant life worldwide as well as climate</a:t>
            </a:r>
          </a:p>
          <a:p>
            <a:pPr lvl="1"/>
            <a:r>
              <a:rPr lang="en-US" dirty="0"/>
              <a:t>Resulted in Cretaceous</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Tertiary (K</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T) extinction </a:t>
            </a:r>
          </a:p>
          <a:p>
            <a:pPr lvl="2"/>
            <a:r>
              <a:rPr lang="en-US" sz="2500" dirty="0"/>
              <a:t>Loss of most large-bodied animals of Mesozoic like pterosaurs and majority of dinosaurs</a:t>
            </a:r>
          </a:p>
          <a:p>
            <a:pPr lvl="2"/>
            <a:r>
              <a:rPr lang="en-US" sz="2500" dirty="0"/>
              <a:t>Only a clade of small, beaked theropods (evolving birds) survived</a:t>
            </a:r>
          </a:p>
        </p:txBody>
      </p:sp>
    </p:spTree>
    <p:extLst>
      <p:ext uri="{BB962C8B-B14F-4D97-AF65-F5344CB8AC3E}">
        <p14:creationId xmlns:p14="http://schemas.microsoft.com/office/powerpoint/2010/main" val="4122421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Modern Reptiles</a:t>
            </a:r>
          </a:p>
        </p:txBody>
      </p:sp>
      <p:sp>
        <p:nvSpPr>
          <p:cNvPr id="11267" name="Rectangle 3"/>
          <p:cNvSpPr>
            <a:spLocks noGrp="1"/>
          </p:cNvSpPr>
          <p:nvPr>
            <p:ph idx="1"/>
          </p:nvPr>
        </p:nvSpPr>
        <p:spPr>
          <a:prstGeom prst="rect">
            <a:avLst/>
          </a:prstGeom>
        </p:spPr>
        <p:txBody>
          <a:bodyPr>
            <a:normAutofit/>
          </a:bodyPr>
          <a:lstStyle/>
          <a:p>
            <a:pPr marL="0" indent="0">
              <a:buNone/>
            </a:pPr>
            <a:r>
              <a:rPr lang="en-US" dirty="0"/>
              <a:t>Class Reptilia includes four living clades:</a:t>
            </a:r>
          </a:p>
          <a:p>
            <a:r>
              <a:rPr lang="en-US" dirty="0"/>
              <a:t>Crocodilia (24 species)</a:t>
            </a:r>
          </a:p>
          <a:p>
            <a:r>
              <a:rPr lang="en-US" dirty="0"/>
              <a:t>Sphenodontia (2 species)</a:t>
            </a:r>
          </a:p>
          <a:p>
            <a:r>
              <a:rPr lang="en-US" dirty="0"/>
              <a:t>Squamata (9,200 species)</a:t>
            </a:r>
          </a:p>
          <a:p>
            <a:r>
              <a:rPr lang="en-US" dirty="0"/>
              <a:t>Testudines (360 species)</a:t>
            </a:r>
            <a:endParaRPr lang="en-US" dirty="0">
              <a:solidFill>
                <a:srgbClr val="0000FF"/>
              </a:solidFill>
            </a:endParaRPr>
          </a:p>
        </p:txBody>
      </p:sp>
    </p:spTree>
    <p:extLst>
      <p:ext uri="{BB962C8B-B14F-4D97-AF65-F5344CB8AC3E}">
        <p14:creationId xmlns:p14="http://schemas.microsoft.com/office/powerpoint/2010/main" val="4053070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Crocodilia</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377440"/>
          </a:xfrm>
          <a:prstGeom prst="rect">
            <a:avLst/>
          </a:prstGeom>
        </p:spPr>
        <p:txBody>
          <a:bodyPr>
            <a:normAutofit fontScale="70000" lnSpcReduction="20000"/>
          </a:bodyPr>
          <a:lstStyle/>
          <a:p>
            <a:r>
              <a:rPr lang="en-US" b="1" dirty="0"/>
              <a:t>Crocodilia</a:t>
            </a:r>
            <a:r>
              <a:rPr lang="en-US" dirty="0"/>
              <a:t> ("small lizard"): crocodiles and alligators</a:t>
            </a:r>
          </a:p>
          <a:p>
            <a:r>
              <a:rPr lang="en-US" dirty="0"/>
              <a:t>Arose as distinct lineage by middle Triassic Period</a:t>
            </a:r>
          </a:p>
          <a:p>
            <a:r>
              <a:rPr lang="en-US" dirty="0"/>
              <a:t>Include alligators, crocodiles, gharials, and caimans</a:t>
            </a:r>
          </a:p>
          <a:p>
            <a:r>
              <a:rPr lang="en-US" dirty="0"/>
              <a:t>Live throughout tropics and subtropics of Africa, South America, southern Florida, Asia, and Australia</a:t>
            </a:r>
          </a:p>
          <a:p>
            <a:r>
              <a:rPr lang="en-US" dirty="0"/>
              <a:t>Found in freshwater, saltwater, and brackish habitats, like rivers and lakes</a:t>
            </a:r>
          </a:p>
          <a:p>
            <a:r>
              <a:rPr lang="en-US" dirty="0"/>
              <a:t>Spend most time in water</a:t>
            </a:r>
          </a:p>
        </p:txBody>
      </p:sp>
      <p:sp>
        <p:nvSpPr>
          <p:cNvPr id="4" name="Caption 1">
            <a:extLst>
              <a:ext uri="{FF2B5EF4-FFF2-40B4-BE49-F238E27FC236}">
                <a16:creationId xmlns:a16="http://schemas.microsoft.com/office/drawing/2014/main" id="{25428395-032F-1B7A-E2F7-9C88E75E338F}"/>
              </a:ext>
              <a:ext uri="{C183D7F6-B498-43B3-948B-1728B52AA6E4}">
                <adec:decorative xmlns:adec="http://schemas.microsoft.com/office/drawing/2017/decorative" val="0"/>
              </a:ext>
            </a:extLst>
          </p:cNvPr>
          <p:cNvSpPr txBox="1"/>
          <p:nvPr/>
        </p:nvSpPr>
        <p:spPr>
          <a:xfrm>
            <a:off x="1121787" y="5160258"/>
            <a:ext cx="3454400" cy="738664"/>
          </a:xfrm>
          <a:prstGeom prst="rect">
            <a:avLst/>
          </a:prstGeom>
          <a:noFill/>
        </p:spPr>
        <p:txBody>
          <a:bodyPr wrap="square" rtlCol="0">
            <a:spAutoFit/>
          </a:bodyPr>
          <a:lstStyle/>
          <a:p>
            <a:r>
              <a:rPr lang="en-US" sz="1400" b="1" dirty="0"/>
              <a:t>29.4 Figure 9: </a:t>
            </a:r>
            <a:r>
              <a:rPr lang="en-US" sz="1400" dirty="0"/>
              <a:t>Crocodilians, such as this Siamese crocodile (</a:t>
            </a:r>
            <a:r>
              <a:rPr lang="en-US" sz="1400" i="1" dirty="0"/>
              <a:t>Crocodylus siamensis</a:t>
            </a:r>
            <a:r>
              <a:rPr lang="en-US" sz="1400" dirty="0"/>
              <a:t>), provide parental care for their offspring.</a:t>
            </a:r>
          </a:p>
        </p:txBody>
      </p:sp>
      <p:sp>
        <p:nvSpPr>
          <p:cNvPr id="5" name="Photo Credit 1">
            <a:extLst>
              <a:ext uri="{FF2B5EF4-FFF2-40B4-BE49-F238E27FC236}">
                <a16:creationId xmlns:a16="http://schemas.microsoft.com/office/drawing/2014/main" id="{7AE2B927-FB37-DE6E-2F4A-0BA63D7B3F75}"/>
              </a:ext>
            </a:extLst>
          </p:cNvPr>
          <p:cNvSpPr txBox="1"/>
          <p:nvPr/>
        </p:nvSpPr>
        <p:spPr>
          <a:xfrm>
            <a:off x="562987" y="5851625"/>
            <a:ext cx="4572000" cy="215444"/>
          </a:xfrm>
          <a:prstGeom prst="rect">
            <a:avLst/>
          </a:prstGeom>
          <a:noFill/>
        </p:spPr>
        <p:txBody>
          <a:bodyPr wrap="square">
            <a:spAutoFit/>
          </a:bodyPr>
          <a:lstStyle/>
          <a:p>
            <a:pPr algn="ctr"/>
            <a:r>
              <a:rPr lang="en-US" sz="800" dirty="0"/>
              <a:t>Bernard DUPONT on Wikimedia Commons. "Siamese crocodile."</a:t>
            </a:r>
          </a:p>
        </p:txBody>
      </p:sp>
      <p:pic>
        <p:nvPicPr>
          <p:cNvPr id="2" name="Content Placeholder 5" descr="A photograph of a crocodile, hissing on a rock">
            <a:extLst>
              <a:ext uri="{FF2B5EF4-FFF2-40B4-BE49-F238E27FC236}">
                <a16:creationId xmlns:a16="http://schemas.microsoft.com/office/drawing/2014/main" id="{380108C5-E4A9-3A09-914E-94E76967E82B}"/>
              </a:ext>
            </a:extLst>
          </p:cNvPr>
          <p:cNvPicPr>
            <a:picLocks noChangeAspect="1"/>
          </p:cNvPicPr>
          <p:nvPr/>
        </p:nvPicPr>
        <p:blipFill>
          <a:blip r:embed="rId2"/>
          <a:srcRect t="7013" b="5228"/>
          <a:stretch/>
        </p:blipFill>
        <p:spPr>
          <a:xfrm>
            <a:off x="4267199" y="3084575"/>
            <a:ext cx="4313813" cy="2889871"/>
          </a:xfrm>
          <a:prstGeom prst="rect">
            <a:avLst/>
          </a:prstGeom>
        </p:spPr>
      </p:pic>
    </p:spTree>
    <p:extLst>
      <p:ext uri="{BB962C8B-B14F-4D97-AF65-F5344CB8AC3E}">
        <p14:creationId xmlns:p14="http://schemas.microsoft.com/office/powerpoint/2010/main" val="269128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Reptiles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dirty="0">
                <a:solidFill>
                  <a:schemeClr val="tx1"/>
                </a:solidFill>
              </a:rPr>
              <a:t>Distinguished from amphibians by terrestrially adapted egg, which is supported by four extraembryonic membranes: </a:t>
            </a:r>
            <a:r>
              <a:rPr lang="en-US" dirty="0"/>
              <a:t>Yolk sac, a</a:t>
            </a:r>
            <a:r>
              <a:rPr lang="en-US" dirty="0">
                <a:solidFill>
                  <a:schemeClr val="tx1"/>
                </a:solidFill>
              </a:rPr>
              <a:t>mnion, c</a:t>
            </a:r>
            <a:r>
              <a:rPr lang="en-US" dirty="0"/>
              <a:t>horion, and allantois</a:t>
            </a:r>
          </a:p>
          <a:p>
            <a:pPr lvl="1">
              <a:tabLst>
                <a:tab pos="461963" algn="l"/>
              </a:tabLst>
            </a:pPr>
            <a:r>
              <a:rPr lang="en-US" dirty="0"/>
              <a:t>Chorion and amnion develop from folds in body wall</a:t>
            </a:r>
          </a:p>
          <a:p>
            <a:pPr lvl="1">
              <a:tabLst>
                <a:tab pos="461963" algn="l"/>
              </a:tabLst>
            </a:pPr>
            <a:r>
              <a:rPr lang="en-US" dirty="0"/>
              <a:t>Yolk sac and allantois are extensions of midgut and hindgut, respectively</a:t>
            </a:r>
          </a:p>
          <a:p>
            <a:pPr lvl="1">
              <a:tabLst>
                <a:tab pos="461963" algn="l"/>
              </a:tabLst>
            </a:pPr>
            <a:r>
              <a:rPr lang="en-US" dirty="0"/>
              <a:t>Amnion forms fluid-filled cavity that provides embryo with its own internal aquatic environment</a:t>
            </a:r>
          </a:p>
          <a:p>
            <a:pPr>
              <a:tabLst>
                <a:tab pos="461963" algn="l"/>
              </a:tabLst>
            </a:pPr>
            <a:r>
              <a:rPr lang="en-US" dirty="0"/>
              <a:t>Evolution of extraembryonic membranes led to less dependence on water for development and allowed amniotes to go to drier environments</a:t>
            </a:r>
          </a:p>
          <a:p>
            <a:pPr lvl="1">
              <a:tabLst>
                <a:tab pos="461963" algn="l"/>
              </a:tabLst>
            </a:pPr>
            <a:r>
              <a:rPr lang="en-US" b="1" dirty="0"/>
              <a:t>Amniote</a:t>
            </a:r>
            <a:r>
              <a:rPr lang="en-US" dirty="0"/>
              <a:t>: animal that produces a terrestrially adapted egg protected by amniotic membranes</a:t>
            </a:r>
            <a:endParaRPr lang="en-US" dirty="0">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Crocodilia</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Descended from terrestrial reptiles and can still walk and run on land</a:t>
            </a:r>
          </a:p>
          <a:p>
            <a:r>
              <a:rPr lang="en-US" dirty="0"/>
              <a:t>Move on their bellies in swimming motion, propelled by alternate movements of legs</a:t>
            </a:r>
          </a:p>
          <a:p>
            <a:r>
              <a:rPr lang="en-US" dirty="0"/>
              <a:t>Some species can lift their bodies off the ground, pulling legs under body with feet rotated forward</a:t>
            </a:r>
          </a:p>
          <a:p>
            <a:pPr lvl="1"/>
            <a:r>
              <a:rPr lang="en-US" dirty="0"/>
              <a:t>Takes a lot of energy and mostly used for clearing ground obstacles</a:t>
            </a:r>
          </a:p>
          <a:p>
            <a:r>
              <a:rPr lang="en-US" dirty="0"/>
              <a:t>Some can gallop, pushing off hind legs and moving hind and forelegs alternately in pairs</a:t>
            </a:r>
          </a:p>
          <a:p>
            <a:pPr lvl="1"/>
            <a:r>
              <a:rPr lang="en-US" dirty="0"/>
              <a:t>Can make speeds of 17 kph over short distances</a:t>
            </a:r>
          </a:p>
          <a:p>
            <a:pPr marL="0" indent="3175">
              <a:spcBef>
                <a:spcPts val="1200"/>
              </a:spcBef>
              <a:buFont typeface="Courier New" pitchFamily="49" charset="0"/>
              <a:buNone/>
              <a:tabLst>
                <a:tab pos="457200" algn="l"/>
              </a:tabLst>
            </a:pPr>
            <a:endParaRPr lang="en-US" dirty="0">
              <a:solidFill>
                <a:srgbClr val="0000FF"/>
              </a:solidFill>
            </a:endParaRPr>
          </a:p>
        </p:txBody>
      </p:sp>
    </p:spTree>
    <p:extLst>
      <p:ext uri="{BB962C8B-B14F-4D97-AF65-F5344CB8AC3E}">
        <p14:creationId xmlns:p14="http://schemas.microsoft.com/office/powerpoint/2010/main" val="1206472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Crocodilia</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Extensive parental care:</a:t>
            </a:r>
          </a:p>
          <a:p>
            <a:r>
              <a:rPr lang="en-US" dirty="0"/>
              <a:t>Females protect eggs until hatching</a:t>
            </a:r>
          </a:p>
          <a:p>
            <a:r>
              <a:rPr lang="en-US" dirty="0"/>
              <a:t>Offspring remain together under protection of female for several weeks or months after hatching</a:t>
            </a:r>
          </a:p>
          <a:p>
            <a:r>
              <a:rPr lang="en-US" dirty="0"/>
              <a:t>Female keeps offspring in her mouth to transport them between nest and water</a:t>
            </a:r>
          </a:p>
          <a:p>
            <a:r>
              <a:rPr lang="en-US" dirty="0"/>
              <a:t>Males sometimes participate by helping eggs to hatch and transporting offspring to water</a:t>
            </a:r>
          </a:p>
          <a:p>
            <a:pPr marL="0" indent="3175">
              <a:spcBef>
                <a:spcPts val="1200"/>
              </a:spcBef>
              <a:buFont typeface="Courier New" pitchFamily="49" charset="0"/>
              <a:buNone/>
              <a:tabLst>
                <a:tab pos="457200" algn="l"/>
              </a:tabLst>
            </a:pPr>
            <a:endParaRPr lang="en-US" dirty="0">
              <a:solidFill>
                <a:srgbClr val="0000FF"/>
              </a:solidFill>
            </a:endParaRPr>
          </a:p>
        </p:txBody>
      </p:sp>
    </p:spTree>
    <p:extLst>
      <p:ext uri="{BB962C8B-B14F-4D97-AF65-F5344CB8AC3E}">
        <p14:creationId xmlns:p14="http://schemas.microsoft.com/office/powerpoint/2010/main" val="63321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Sphenodontia</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2148839"/>
          </a:xfrm>
          <a:prstGeom prst="rect">
            <a:avLst/>
          </a:prstGeom>
        </p:spPr>
        <p:txBody>
          <a:bodyPr>
            <a:normAutofit fontScale="77500" lnSpcReduction="20000"/>
          </a:bodyPr>
          <a:lstStyle/>
          <a:p>
            <a:r>
              <a:rPr lang="en-US" b="1" dirty="0"/>
              <a:t>Sphenodontia</a:t>
            </a:r>
            <a:r>
              <a:rPr lang="en-US" dirty="0"/>
              <a:t> ("wedge tooth"): clade of tuataras</a:t>
            </a:r>
          </a:p>
          <a:p>
            <a:r>
              <a:rPr lang="en-US" dirty="0"/>
              <a:t>Arose in early Mesozoic Era and experienced moderate radiation</a:t>
            </a:r>
          </a:p>
          <a:p>
            <a:r>
              <a:rPr lang="en-US" dirty="0"/>
              <a:t>Now represented by two living species: </a:t>
            </a:r>
            <a:r>
              <a:rPr lang="en-US" i="1" dirty="0"/>
              <a:t>Sphenodon punctatus </a:t>
            </a:r>
            <a:r>
              <a:rPr lang="en-US" dirty="0"/>
              <a:t>and </a:t>
            </a:r>
            <a:r>
              <a:rPr lang="en-US" i="1" dirty="0"/>
              <a:t>Sphenodon guntheri</a:t>
            </a:r>
            <a:endParaRPr lang="en-US" dirty="0"/>
          </a:p>
          <a:p>
            <a:r>
              <a:rPr lang="en-US" dirty="0"/>
              <a:t>Found in offshore islands in New Zealand</a:t>
            </a:r>
          </a:p>
          <a:p>
            <a:r>
              <a:rPr lang="en-US" dirty="0"/>
              <a:t>Name comes from Māori word describing crest along its back</a:t>
            </a:r>
          </a:p>
        </p:txBody>
      </p:sp>
      <p:sp>
        <p:nvSpPr>
          <p:cNvPr id="4" name="Caption 1">
            <a:extLst>
              <a:ext uri="{FF2B5EF4-FFF2-40B4-BE49-F238E27FC236}">
                <a16:creationId xmlns:a16="http://schemas.microsoft.com/office/drawing/2014/main" id="{B44FCDDB-079E-882B-20E2-9E1D97A80DBC}"/>
              </a:ext>
              <a:ext uri="{C183D7F6-B498-43B3-948B-1728B52AA6E4}">
                <adec:decorative xmlns:adec="http://schemas.microsoft.com/office/drawing/2017/decorative" val="0"/>
              </a:ext>
            </a:extLst>
          </p:cNvPr>
          <p:cNvSpPr txBox="1"/>
          <p:nvPr/>
        </p:nvSpPr>
        <p:spPr>
          <a:xfrm>
            <a:off x="898491" y="5204907"/>
            <a:ext cx="3679371" cy="738664"/>
          </a:xfrm>
          <a:prstGeom prst="rect">
            <a:avLst/>
          </a:prstGeom>
          <a:noFill/>
        </p:spPr>
        <p:txBody>
          <a:bodyPr wrap="square" rtlCol="0">
            <a:spAutoFit/>
          </a:bodyPr>
          <a:lstStyle/>
          <a:p>
            <a:r>
              <a:rPr lang="en-US" sz="1400" b="1" dirty="0"/>
              <a:t>29.4 Figure 10: </a:t>
            </a:r>
            <a:r>
              <a:rPr lang="en-US" sz="1400" dirty="0"/>
              <a:t>This tuatara from New Zealand may resemble a lizard but belongs to a distinct lineage: the Sphenodontidae family.</a:t>
            </a:r>
          </a:p>
        </p:txBody>
      </p:sp>
      <p:sp>
        <p:nvSpPr>
          <p:cNvPr id="5" name="Photo Credit 1">
            <a:extLst>
              <a:ext uri="{FF2B5EF4-FFF2-40B4-BE49-F238E27FC236}">
                <a16:creationId xmlns:a16="http://schemas.microsoft.com/office/drawing/2014/main" id="{4C5883C7-4C59-EBB4-9ABF-1E7D0B2E98B6}"/>
              </a:ext>
            </a:extLst>
          </p:cNvPr>
          <p:cNvSpPr txBox="1"/>
          <p:nvPr/>
        </p:nvSpPr>
        <p:spPr>
          <a:xfrm>
            <a:off x="1219200" y="5821840"/>
            <a:ext cx="4572000" cy="215444"/>
          </a:xfrm>
          <a:prstGeom prst="rect">
            <a:avLst/>
          </a:prstGeom>
          <a:noFill/>
        </p:spPr>
        <p:txBody>
          <a:bodyPr wrap="square">
            <a:spAutoFit/>
          </a:bodyPr>
          <a:lstStyle/>
          <a:p>
            <a:pPr algn="ctr"/>
            <a:r>
              <a:rPr lang="en-US" sz="800" dirty="0"/>
              <a:t>NAPARAZZI on Wikimedia Commons. "Tuatara."</a:t>
            </a:r>
          </a:p>
        </p:txBody>
      </p:sp>
      <p:pic>
        <p:nvPicPr>
          <p:cNvPr id="2" name="Content Placeholder 5" descr="A photograph of a tuatara">
            <a:extLst>
              <a:ext uri="{FF2B5EF4-FFF2-40B4-BE49-F238E27FC236}">
                <a16:creationId xmlns:a16="http://schemas.microsoft.com/office/drawing/2014/main" id="{EC623FEB-9420-F3AD-A88A-6FA80F3E1996}"/>
              </a:ext>
            </a:extLst>
          </p:cNvPr>
          <p:cNvPicPr>
            <a:picLocks noChangeAspect="1"/>
          </p:cNvPicPr>
          <p:nvPr/>
        </p:nvPicPr>
        <p:blipFill>
          <a:blip r:embed="rId2"/>
          <a:srcRect t="7013" b="5986"/>
          <a:stretch/>
        </p:blipFill>
        <p:spPr>
          <a:xfrm>
            <a:off x="4566138" y="3268755"/>
            <a:ext cx="3815862" cy="2707830"/>
          </a:xfrm>
          <a:prstGeom prst="rect">
            <a:avLst/>
          </a:prstGeom>
        </p:spPr>
      </p:pic>
    </p:spTree>
    <p:extLst>
      <p:ext uri="{BB962C8B-B14F-4D97-AF65-F5344CB8AC3E}">
        <p14:creationId xmlns:p14="http://schemas.microsoft.com/office/powerpoint/2010/main" val="584756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Sphenodontia</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Have primitive diapsid skull with biconcave vertebrae (vertebrae that scoop inward on each side)</a:t>
            </a:r>
          </a:p>
          <a:p>
            <a:r>
              <a:rPr lang="en-US" dirty="0"/>
              <a:t>About 80 cm long and weigh about 1 kg</a:t>
            </a:r>
          </a:p>
          <a:p>
            <a:r>
              <a:rPr lang="en-US" dirty="0"/>
              <a:t>Superficially similar to iguanid lizard but have skull and jaws that distinguish them from Squamata</a:t>
            </a:r>
          </a:p>
          <a:p>
            <a:pPr lvl="1"/>
            <a:r>
              <a:rPr lang="en-US" dirty="0"/>
              <a:t>No external ears</a:t>
            </a:r>
          </a:p>
          <a:p>
            <a:pPr lvl="1"/>
            <a:r>
              <a:rPr lang="en-US" dirty="0"/>
              <a:t>Briefly have third exposed (parietal) eye with lens, retina, and cornea in the middle of forehead</a:t>
            </a:r>
          </a:p>
          <a:p>
            <a:pPr lvl="2"/>
            <a:r>
              <a:rPr lang="en-US" dirty="0"/>
              <a:t>Only visible in very young animals and soon covered with skin though it can still perceive light with limited color discrimination</a:t>
            </a:r>
          </a:p>
          <a:p>
            <a:pPr lvl="1"/>
            <a:r>
              <a:rPr lang="en-US" dirty="0"/>
              <a:t>Jaws have two rows of teeth in upper jaw that bracket a single row of teeth in lower jaw</a:t>
            </a:r>
          </a:p>
          <a:p>
            <a:pPr lvl="2"/>
            <a:r>
              <a:rPr lang="en-US" dirty="0"/>
              <a:t>Teeth are projections from jawbones and not replaced as they wear down</a:t>
            </a:r>
          </a:p>
        </p:txBody>
      </p:sp>
    </p:spTree>
    <p:extLst>
      <p:ext uri="{BB962C8B-B14F-4D97-AF65-F5344CB8AC3E}">
        <p14:creationId xmlns:p14="http://schemas.microsoft.com/office/powerpoint/2010/main" val="1777688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Squamata</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148840"/>
          </a:xfrm>
          <a:prstGeom prst="rect">
            <a:avLst/>
          </a:prstGeom>
        </p:spPr>
        <p:txBody>
          <a:bodyPr>
            <a:normAutofit fontScale="70000" lnSpcReduction="20000"/>
          </a:bodyPr>
          <a:lstStyle/>
          <a:p>
            <a:r>
              <a:rPr lang="en-US" b="1" dirty="0"/>
              <a:t>Squamata</a:t>
            </a:r>
            <a:r>
              <a:rPr lang="en-US" dirty="0"/>
              <a:t> ("scaly or having scales"): clade of lizards and snakes</a:t>
            </a:r>
          </a:p>
          <a:p>
            <a:r>
              <a:rPr lang="en-US" dirty="0"/>
              <a:t>Arose during late Permian Period</a:t>
            </a:r>
          </a:p>
          <a:p>
            <a:r>
              <a:rPr lang="en-US" dirty="0"/>
              <a:t>Include lizards and snakes</a:t>
            </a:r>
          </a:p>
          <a:p>
            <a:r>
              <a:rPr lang="en-US" dirty="0"/>
              <a:t>Found on all continents except Antarctica</a:t>
            </a:r>
          </a:p>
          <a:p>
            <a:r>
              <a:rPr lang="en-US" dirty="0"/>
              <a:t>Most closely related to tuataras; both having evolved from lepidosaurian ancestor</a:t>
            </a:r>
          </a:p>
          <a:p>
            <a:r>
              <a:rPr lang="en-US" dirty="0"/>
              <a:t>Largest extant clade of reptiles</a:t>
            </a:r>
          </a:p>
        </p:txBody>
      </p:sp>
      <p:sp>
        <p:nvSpPr>
          <p:cNvPr id="4" name="Caption 1">
            <a:extLst>
              <a:ext uri="{FF2B5EF4-FFF2-40B4-BE49-F238E27FC236}">
                <a16:creationId xmlns:a16="http://schemas.microsoft.com/office/drawing/2014/main" id="{5516AB7F-53EB-410B-FBED-A1FDE3100223}"/>
              </a:ext>
              <a:ext uri="{C183D7F6-B498-43B3-948B-1728B52AA6E4}">
                <adec:decorative xmlns:adec="http://schemas.microsoft.com/office/drawing/2017/decorative" val="0"/>
              </a:ext>
            </a:extLst>
          </p:cNvPr>
          <p:cNvSpPr txBox="1"/>
          <p:nvPr/>
        </p:nvSpPr>
        <p:spPr>
          <a:xfrm>
            <a:off x="838200" y="5282480"/>
            <a:ext cx="3962400" cy="523220"/>
          </a:xfrm>
          <a:prstGeom prst="rect">
            <a:avLst/>
          </a:prstGeom>
          <a:noFill/>
        </p:spPr>
        <p:txBody>
          <a:bodyPr wrap="square" rtlCol="0">
            <a:spAutoFit/>
          </a:bodyPr>
          <a:lstStyle/>
          <a:p>
            <a:r>
              <a:rPr lang="en-US" sz="1400" b="1" dirty="0"/>
              <a:t>29.4 Figure 11: </a:t>
            </a:r>
            <a:r>
              <a:rPr lang="en-US" sz="1400" dirty="0"/>
              <a:t>This Jackson's chameleon (</a:t>
            </a:r>
            <a:r>
              <a:rPr lang="en-US" sz="1400" i="1" dirty="0"/>
              <a:t>Trioceros jacksonii</a:t>
            </a:r>
            <a:r>
              <a:rPr lang="en-US" sz="1400" dirty="0"/>
              <a:t>) blends in with its surroundings.</a:t>
            </a:r>
          </a:p>
        </p:txBody>
      </p:sp>
      <p:sp>
        <p:nvSpPr>
          <p:cNvPr id="5" name="Photo Credit 1">
            <a:extLst>
              <a:ext uri="{FF2B5EF4-FFF2-40B4-BE49-F238E27FC236}">
                <a16:creationId xmlns:a16="http://schemas.microsoft.com/office/drawing/2014/main" id="{25763DB1-D765-A3E6-32C8-60130818FBE1}"/>
              </a:ext>
            </a:extLst>
          </p:cNvPr>
          <p:cNvSpPr txBox="1"/>
          <p:nvPr/>
        </p:nvSpPr>
        <p:spPr>
          <a:xfrm>
            <a:off x="990600" y="5805700"/>
            <a:ext cx="4572000" cy="215444"/>
          </a:xfrm>
          <a:prstGeom prst="rect">
            <a:avLst/>
          </a:prstGeom>
          <a:noFill/>
        </p:spPr>
        <p:txBody>
          <a:bodyPr wrap="square">
            <a:spAutoFit/>
          </a:bodyPr>
          <a:lstStyle/>
          <a:p>
            <a:pPr algn="ctr"/>
            <a:r>
              <a:rPr lang="en-US" sz="800" dirty="0"/>
              <a:t>Movingsaletoday on Wikimedia Commons. "Jackson's chameleon."</a:t>
            </a:r>
          </a:p>
        </p:txBody>
      </p:sp>
      <p:pic>
        <p:nvPicPr>
          <p:cNvPr id="2" name="Content Placeholder 5" descr="A photograph of a chameleon sitting on a branch">
            <a:extLst>
              <a:ext uri="{FF2B5EF4-FFF2-40B4-BE49-F238E27FC236}">
                <a16:creationId xmlns:a16="http://schemas.microsoft.com/office/drawing/2014/main" id="{A59F4B2B-D80A-ED2D-8EBA-7DCFCCB71B45}"/>
              </a:ext>
            </a:extLst>
          </p:cNvPr>
          <p:cNvPicPr>
            <a:picLocks noChangeAspect="1"/>
          </p:cNvPicPr>
          <p:nvPr/>
        </p:nvPicPr>
        <p:blipFill>
          <a:blip r:embed="rId2"/>
          <a:srcRect t="5347" b="5986"/>
          <a:stretch/>
        </p:blipFill>
        <p:spPr>
          <a:xfrm>
            <a:off x="4724399" y="2902210"/>
            <a:ext cx="4114801" cy="3097163"/>
          </a:xfrm>
          <a:prstGeom prst="rect">
            <a:avLst/>
          </a:prstGeom>
        </p:spPr>
      </p:pic>
    </p:spTree>
    <p:extLst>
      <p:ext uri="{BB962C8B-B14F-4D97-AF65-F5344CB8AC3E}">
        <p14:creationId xmlns:p14="http://schemas.microsoft.com/office/powerpoint/2010/main" val="746722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Squamata</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Differences between lizards and snakes: </a:t>
            </a:r>
          </a:p>
          <a:p>
            <a:r>
              <a:rPr lang="en-US" dirty="0"/>
              <a:t>Lizards have four limbs although often lost or significantly reduced in at least 60 lineages</a:t>
            </a:r>
          </a:p>
          <a:p>
            <a:r>
              <a:rPr lang="en-US" dirty="0"/>
              <a:t>Snakes lack eyelids and external ears</a:t>
            </a:r>
          </a:p>
          <a:p>
            <a:r>
              <a:rPr lang="en-US" dirty="0"/>
              <a:t>6,000 species of lizards</a:t>
            </a:r>
          </a:p>
          <a:p>
            <a:pPr lvl="1"/>
            <a:r>
              <a:rPr lang="en-US" dirty="0"/>
              <a:t>Range from tiny chameleons and geckos (1 cm in length) to Komodo dragons (3 meters in length)</a:t>
            </a:r>
          </a:p>
          <a:p>
            <a:r>
              <a:rPr lang="en-US" dirty="0"/>
              <a:t>3,900 species of snakes (600 are venomous)</a:t>
            </a:r>
          </a:p>
          <a:p>
            <a:pPr lvl="1"/>
            <a:r>
              <a:rPr lang="en-US" dirty="0"/>
              <a:t>Range from smallest snake (Barbados threadsnake) at about 10 cm in length to largest snakes of python and boa families at about 6 meters in length</a:t>
            </a:r>
          </a:p>
        </p:txBody>
      </p:sp>
    </p:spTree>
    <p:extLst>
      <p:ext uri="{BB962C8B-B14F-4D97-AF65-F5344CB8AC3E}">
        <p14:creationId xmlns:p14="http://schemas.microsoft.com/office/powerpoint/2010/main" val="4203420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Squamata</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dirty="0"/>
              <a:t>Lizards can have spines, crests, and frills with bright colors</a:t>
            </a:r>
          </a:p>
          <a:p>
            <a:pPr lvl="1"/>
            <a:r>
              <a:rPr lang="en-US" dirty="0"/>
              <a:t>Some lizards (e.g., chameleons) can change skin by redistributing pigment within chromatophores in skin for camouflage or social signaling</a:t>
            </a:r>
          </a:p>
          <a:p>
            <a:r>
              <a:rPr lang="en-US" dirty="0"/>
              <a:t>Lizards have multiple-colored oil droplets in retinal cells that given good range of color vision</a:t>
            </a:r>
          </a:p>
          <a:p>
            <a:pPr lvl="1"/>
            <a:r>
              <a:rPr lang="en-US" dirty="0"/>
              <a:t>Can focus eyes by changing shape of lens, and some (e.g., chameleons) can move eyes independently</a:t>
            </a:r>
          </a:p>
          <a:p>
            <a:pPr lvl="1"/>
            <a:r>
              <a:rPr lang="en-US" dirty="0"/>
              <a:t>Some have skin-covered parietal eye</a:t>
            </a:r>
          </a:p>
          <a:p>
            <a:r>
              <a:rPr lang="en-US" dirty="0"/>
              <a:t>Both lizards and snakes use tongues to sample environment, and pit in the roof of the mouth (Jacobson's organ) evaluates sample</a:t>
            </a:r>
          </a:p>
        </p:txBody>
      </p:sp>
    </p:spTree>
    <p:extLst>
      <p:ext uri="{BB962C8B-B14F-4D97-AF65-F5344CB8AC3E}">
        <p14:creationId xmlns:p14="http://schemas.microsoft.com/office/powerpoint/2010/main" val="447161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Squamata</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pPr>
            <a:r>
              <a:rPr lang="en-US" dirty="0"/>
              <a:t>Lizards are carnivorous, but some (e.g., iguanas) are herbivores</a:t>
            </a:r>
          </a:p>
          <a:p>
            <a:r>
              <a:rPr lang="en-US" dirty="0"/>
              <a:t>Some ambush predators; others patient foragers</a:t>
            </a:r>
          </a:p>
          <a:p>
            <a:r>
              <a:rPr lang="en-US" dirty="0"/>
              <a:t>Tongues long and sticky and can be extended at high speed for capturing insects and other small prey</a:t>
            </a:r>
          </a:p>
          <a:p>
            <a:r>
              <a:rPr lang="en-US" dirty="0"/>
              <a:t>Only venomous lizards: Gila monster and beaded lizard</a:t>
            </a:r>
          </a:p>
          <a:p>
            <a:pPr lvl="1"/>
            <a:r>
              <a:rPr lang="en-US" dirty="0"/>
              <a:t>Venom glands identified in several species of monitors and iguanids, but venom not injected directly and more regarded as toxin delivered with bite</a:t>
            </a:r>
          </a:p>
        </p:txBody>
      </p:sp>
    </p:spTree>
    <p:extLst>
      <p:ext uri="{BB962C8B-B14F-4D97-AF65-F5344CB8AC3E}">
        <p14:creationId xmlns:p14="http://schemas.microsoft.com/office/powerpoint/2010/main" val="1536482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Squamata</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2758440"/>
          </a:xfrm>
          <a:prstGeom prst="rect">
            <a:avLst/>
          </a:prstGeom>
        </p:spPr>
        <p:txBody>
          <a:bodyPr>
            <a:normAutofit fontScale="70000" lnSpcReduction="20000"/>
          </a:bodyPr>
          <a:lstStyle/>
          <a:p>
            <a:r>
              <a:rPr lang="en-US" dirty="0"/>
              <a:t>Specialized feature of jaw related to adaptation for feeding and evolved to feed on large prey (though some current species reversed this trend)</a:t>
            </a:r>
          </a:p>
          <a:p>
            <a:r>
              <a:rPr lang="en-US" dirty="0"/>
              <a:t>Snakes thought to have descended from either burrowing or aquatic lizards over 100 MYA</a:t>
            </a:r>
          </a:p>
          <a:p>
            <a:r>
              <a:rPr lang="en-US" dirty="0"/>
              <a:t>All snakes are legless except boids (e.g., boa constrictors), which have vestigial hindlimbs in form of pelvic spurs</a:t>
            </a:r>
          </a:p>
          <a:p>
            <a:r>
              <a:rPr lang="en-US" dirty="0"/>
              <a:t>Narrow bodies of snakes have single functional lung</a:t>
            </a:r>
          </a:p>
          <a:p>
            <a:r>
              <a:rPr lang="en-US" dirty="0"/>
              <a:t>Snakes are carnivorous and eat small animals, birds, eggs, fish, and insects</a:t>
            </a:r>
          </a:p>
        </p:txBody>
      </p:sp>
      <p:sp>
        <p:nvSpPr>
          <p:cNvPr id="5" name="Caption 1">
            <a:extLst>
              <a:ext uri="{FF2B5EF4-FFF2-40B4-BE49-F238E27FC236}">
                <a16:creationId xmlns:a16="http://schemas.microsoft.com/office/drawing/2014/main" id="{1915185D-FE32-740F-3ED8-A4D7CE01CBB8}"/>
              </a:ext>
              <a:ext uri="{C183D7F6-B498-43B3-948B-1728B52AA6E4}">
                <adec:decorative xmlns:adec="http://schemas.microsoft.com/office/drawing/2017/decorative" val="0"/>
              </a:ext>
            </a:extLst>
          </p:cNvPr>
          <p:cNvSpPr txBox="1"/>
          <p:nvPr/>
        </p:nvSpPr>
        <p:spPr>
          <a:xfrm>
            <a:off x="1195854" y="5208507"/>
            <a:ext cx="3408803" cy="738664"/>
          </a:xfrm>
          <a:prstGeom prst="rect">
            <a:avLst/>
          </a:prstGeom>
          <a:noFill/>
        </p:spPr>
        <p:txBody>
          <a:bodyPr wrap="square" rtlCol="0">
            <a:spAutoFit/>
          </a:bodyPr>
          <a:lstStyle/>
          <a:p>
            <a:r>
              <a:rPr lang="en-US" sz="1400" b="1" dirty="0"/>
              <a:t>29.4 Figure 12: </a:t>
            </a:r>
            <a:r>
              <a:rPr lang="en-US" sz="1400" dirty="0"/>
              <a:t>The garter snake belongs to the genus </a:t>
            </a:r>
            <a:r>
              <a:rPr lang="en-US" sz="1400" i="1" dirty="0"/>
              <a:t>Thamnophis</a:t>
            </a:r>
            <a:r>
              <a:rPr lang="en-US" sz="1400" dirty="0"/>
              <a:t>, the most widely distributed reptile genus in North America.</a:t>
            </a:r>
          </a:p>
        </p:txBody>
      </p:sp>
      <p:sp>
        <p:nvSpPr>
          <p:cNvPr id="6" name="Photo Credit 1">
            <a:extLst>
              <a:ext uri="{FF2B5EF4-FFF2-40B4-BE49-F238E27FC236}">
                <a16:creationId xmlns:a16="http://schemas.microsoft.com/office/drawing/2014/main" id="{C82B1B28-C808-15F2-6798-7BC0669C4C71}"/>
              </a:ext>
            </a:extLst>
          </p:cNvPr>
          <p:cNvSpPr txBox="1"/>
          <p:nvPr/>
        </p:nvSpPr>
        <p:spPr>
          <a:xfrm>
            <a:off x="838200" y="5839449"/>
            <a:ext cx="4572000" cy="215444"/>
          </a:xfrm>
          <a:prstGeom prst="rect">
            <a:avLst/>
          </a:prstGeom>
          <a:noFill/>
        </p:spPr>
        <p:txBody>
          <a:bodyPr wrap="square">
            <a:spAutoFit/>
          </a:bodyPr>
          <a:lstStyle/>
          <a:p>
            <a:pPr algn="ctr"/>
            <a:r>
              <a:rPr lang="en-US" sz="800" dirty="0"/>
              <a:t>Jaden Clark on Wikimedia Commons. "Red-sided garter snake."</a:t>
            </a:r>
          </a:p>
        </p:txBody>
      </p:sp>
      <p:pic>
        <p:nvPicPr>
          <p:cNvPr id="2" name="Content Placeholder 5" descr="A photograph of a red, black, and white garter snake in a marsh">
            <a:extLst>
              <a:ext uri="{FF2B5EF4-FFF2-40B4-BE49-F238E27FC236}">
                <a16:creationId xmlns:a16="http://schemas.microsoft.com/office/drawing/2014/main" id="{51150CF2-C441-CFD0-07FA-9CC3A7637CE9}"/>
              </a:ext>
            </a:extLst>
          </p:cNvPr>
          <p:cNvPicPr>
            <a:picLocks noChangeAspect="1"/>
          </p:cNvPicPr>
          <p:nvPr/>
        </p:nvPicPr>
        <p:blipFill>
          <a:blip r:embed="rId2"/>
          <a:srcRect t="7013" b="6002"/>
          <a:stretch/>
        </p:blipFill>
        <p:spPr>
          <a:xfrm>
            <a:off x="4572000" y="3649603"/>
            <a:ext cx="3846121" cy="2342788"/>
          </a:xfrm>
          <a:prstGeom prst="rect">
            <a:avLst/>
          </a:prstGeom>
        </p:spPr>
      </p:pic>
    </p:spTree>
    <p:extLst>
      <p:ext uri="{BB962C8B-B14F-4D97-AF65-F5344CB8AC3E}">
        <p14:creationId xmlns:p14="http://schemas.microsoft.com/office/powerpoint/2010/main" val="1386991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Squamata</a:t>
            </a:r>
            <a:r>
              <a:rPr lang="en-US" sz="1400" baseline="-25000" dirty="0">
                <a:solidFill>
                  <a:schemeClr val="accent1"/>
                </a:solidFill>
              </a:rPr>
              <a:t>6</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663439"/>
          </a:xfrm>
          <a:prstGeom prst="rect">
            <a:avLst/>
          </a:prstGeom>
        </p:spPr>
        <p:txBody>
          <a:bodyPr>
            <a:normAutofit/>
          </a:bodyPr>
          <a:lstStyle/>
          <a:p>
            <a:r>
              <a:rPr lang="en-US" dirty="0"/>
              <a:t>Snakes have flexible skull with eight rotational joints</a:t>
            </a:r>
          </a:p>
          <a:p>
            <a:r>
              <a:rPr lang="en-US" dirty="0"/>
              <a:t>Snakes have mandibles (lower jaws) that lack bones or muscle, allowing for great dynamic expansion of gape (opening mouth) and independent motion of two sides (both help with swallowing prey)</a:t>
            </a:r>
          </a:p>
          <a:p>
            <a:r>
              <a:rPr lang="en-US" dirty="0"/>
              <a:t>Most snakes are nonvenomous, swallowing prey alive or subdue it by constriction before swallowing</a:t>
            </a:r>
          </a:p>
          <a:p>
            <a:r>
              <a:rPr lang="en-US" dirty="0"/>
              <a:t>Venomous snakes use venom to kill or immobilize prey and help digestion</a:t>
            </a:r>
          </a:p>
        </p:txBody>
      </p:sp>
    </p:spTree>
    <p:extLst>
      <p:ext uri="{BB962C8B-B14F-4D97-AF65-F5344CB8AC3E}">
        <p14:creationId xmlns:p14="http://schemas.microsoft.com/office/powerpoint/2010/main" val="3408145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Reptiles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533400" y="1060436"/>
            <a:ext cx="8229600" cy="4572000"/>
          </a:xfrm>
          <a:prstGeom prst="rect">
            <a:avLst/>
          </a:prstGeom>
        </p:spPr>
        <p:txBody>
          <a:bodyPr>
            <a:noAutofit/>
          </a:bodyPr>
          <a:lstStyle/>
          <a:p>
            <a:pPr marL="0" indent="0">
              <a:buNone/>
              <a:tabLst>
                <a:tab pos="461963" algn="l"/>
              </a:tabLst>
            </a:pPr>
            <a:r>
              <a:rPr lang="en-US" sz="1800" dirty="0">
                <a:solidFill>
                  <a:schemeClr val="tx1"/>
                </a:solidFill>
              </a:rPr>
              <a:t>Eggs of birds, reptiles, and a few mammals have shells</a:t>
            </a:r>
          </a:p>
          <a:p>
            <a:pPr>
              <a:tabLst>
                <a:tab pos="461963" algn="l"/>
              </a:tabLst>
            </a:pPr>
            <a:r>
              <a:rPr lang="en-US" sz="1800" dirty="0">
                <a:solidFill>
                  <a:schemeClr val="tx1"/>
                </a:solidFill>
              </a:rPr>
              <a:t>Amniote embryo enclosed in amnion, which is encased in extraembryonic coelom contained </a:t>
            </a:r>
            <a:r>
              <a:rPr lang="en-US" sz="1800" dirty="0"/>
              <a:t>within chorion</a:t>
            </a:r>
          </a:p>
          <a:p>
            <a:pPr>
              <a:tabLst>
                <a:tab pos="461963" algn="l"/>
              </a:tabLst>
            </a:pPr>
            <a:r>
              <a:rPr lang="en-US" sz="1800" dirty="0">
                <a:solidFill>
                  <a:schemeClr val="tx1"/>
                </a:solidFill>
              </a:rPr>
              <a:t>Between shell and chorion is albumin, which provides additional fluid and cushioning</a:t>
            </a:r>
          </a:p>
          <a:p>
            <a:pPr lvl="1">
              <a:tabLst>
                <a:tab pos="461963" algn="l"/>
              </a:tabLst>
            </a:pPr>
            <a:r>
              <a:rPr lang="en-US" sz="1800" dirty="0">
                <a:solidFill>
                  <a:schemeClr val="tx1"/>
                </a:solidFill>
              </a:rPr>
              <a:t>Significant development that distinguishes amniotes from amphibians (which are restricted to moist environments due to shell-less eggs)</a:t>
            </a:r>
          </a:p>
          <a:p>
            <a:pPr>
              <a:tabLst>
                <a:tab pos="461963" algn="l"/>
              </a:tabLst>
            </a:pPr>
            <a:r>
              <a:rPr lang="en-US" sz="1800" dirty="0">
                <a:solidFill>
                  <a:schemeClr val="tx1"/>
                </a:solidFill>
              </a:rPr>
              <a:t>All eggs permit retention of water and nutrients for developing embryo</a:t>
            </a:r>
          </a:p>
          <a:p>
            <a:pPr>
              <a:tabLst>
                <a:tab pos="461963" algn="l"/>
              </a:tabLst>
            </a:pPr>
            <a:r>
              <a:rPr lang="en-US" sz="1800" dirty="0">
                <a:solidFill>
                  <a:schemeClr val="tx1"/>
                </a:solidFill>
              </a:rPr>
              <a:t>Egg shells of birds (avian reptiles) hardened with calcium carbonate, making them rigid but fragile</a:t>
            </a:r>
          </a:p>
          <a:p>
            <a:pPr>
              <a:tabLst>
                <a:tab pos="461963" algn="l"/>
              </a:tabLst>
            </a:pPr>
            <a:r>
              <a:rPr lang="en-US" sz="1800" dirty="0">
                <a:solidFill>
                  <a:schemeClr val="tx1"/>
                </a:solidFill>
              </a:rPr>
              <a:t>Eggs shells of non-avian reptiles (e.g., turtles) are leathery and require moist environment</a:t>
            </a:r>
          </a:p>
          <a:p>
            <a:pPr>
              <a:tabLst>
                <a:tab pos="461963" algn="l"/>
              </a:tabLst>
            </a:pPr>
            <a:r>
              <a:rPr lang="en-US" sz="1800" dirty="0">
                <a:solidFill>
                  <a:schemeClr val="tx1"/>
                </a:solidFill>
              </a:rPr>
              <a:t>Most mammals (though they are amniotes) don't lay eggs (except monotremes like echidnas and platypuses)</a:t>
            </a:r>
          </a:p>
          <a:p>
            <a:pPr lvl="1">
              <a:tabLst>
                <a:tab pos="461963" algn="l"/>
              </a:tabLst>
            </a:pPr>
            <a:r>
              <a:rPr lang="en-US" sz="1800" dirty="0">
                <a:solidFill>
                  <a:schemeClr val="tx1"/>
                </a:solidFill>
              </a:rPr>
              <a:t>Embryo grows within female's body, with placenta derived from two extraembryonic membranes</a:t>
            </a:r>
          </a:p>
        </p:txBody>
      </p:sp>
    </p:spTree>
    <p:extLst>
      <p:ext uri="{BB962C8B-B14F-4D97-AF65-F5344CB8AC3E}">
        <p14:creationId xmlns:p14="http://schemas.microsoft.com/office/powerpoint/2010/main" val="695157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Squamata</a:t>
            </a:r>
            <a:r>
              <a:rPr lang="en-US" sz="1400" baseline="-25000" dirty="0">
                <a:solidFill>
                  <a:schemeClr val="accent1"/>
                </a:solidFill>
              </a:rPr>
              <a:t>7</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663439"/>
          </a:xfrm>
          <a:prstGeom prst="rect">
            <a:avLst/>
          </a:prstGeom>
        </p:spPr>
        <p:txBody>
          <a:bodyPr>
            <a:normAutofit fontScale="77500" lnSpcReduction="20000"/>
          </a:bodyPr>
          <a:lstStyle/>
          <a:p>
            <a:r>
              <a:rPr lang="en-US" dirty="0"/>
              <a:t>Snake eyes protected with transparent scale (no eyelids)</a:t>
            </a:r>
          </a:p>
          <a:p>
            <a:pPr lvl="1"/>
            <a:r>
              <a:rPr lang="en-US" dirty="0"/>
              <a:t>Retinas have both rods and cones and do not have receptor pigments for red light</a:t>
            </a:r>
          </a:p>
          <a:p>
            <a:pPr lvl="1"/>
            <a:r>
              <a:rPr lang="en-US" dirty="0"/>
              <a:t>Can see in ultraviolet, which allows tracking of ultraviolet signals of rodent trails</a:t>
            </a:r>
          </a:p>
          <a:p>
            <a:pPr lvl="1"/>
            <a:r>
              <a:rPr lang="en-US" dirty="0"/>
              <a:t>Can adjust focus by moving head</a:t>
            </a:r>
          </a:p>
          <a:p>
            <a:r>
              <a:rPr lang="en-US" dirty="0"/>
              <a:t>Snakes have lost both external and middle ears, but inner ears are sensitive to ground vibrations</a:t>
            </a:r>
          </a:p>
          <a:p>
            <a:r>
              <a:rPr lang="en-US" dirty="0"/>
              <a:t>Snakes have sensory structures for tracking prey</a:t>
            </a:r>
          </a:p>
          <a:p>
            <a:pPr lvl="1"/>
            <a:r>
              <a:rPr lang="en-US" dirty="0"/>
              <a:t>Pit vipers (e.g., rattlesnakes) have sensory pit between eye and nostrils that is sensitive to infrared ("heat") emissions from warm-blooded prey</a:t>
            </a:r>
          </a:p>
          <a:p>
            <a:pPr lvl="1"/>
            <a:r>
              <a:rPr lang="en-US" dirty="0"/>
              <a:t>Row of similar pits on upper lip of boids</a:t>
            </a:r>
          </a:p>
          <a:p>
            <a:pPr lvl="1"/>
            <a:r>
              <a:rPr lang="en-US" dirty="0"/>
              <a:t>Use Jacobson's organ for detecting olfactory signals</a:t>
            </a:r>
          </a:p>
        </p:txBody>
      </p:sp>
    </p:spTree>
    <p:extLst>
      <p:ext uri="{BB962C8B-B14F-4D97-AF65-F5344CB8AC3E}">
        <p14:creationId xmlns:p14="http://schemas.microsoft.com/office/powerpoint/2010/main" val="2325303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Testudines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b="1" dirty="0"/>
              <a:t>Testudines</a:t>
            </a:r>
            <a:r>
              <a:rPr lang="en-US" dirty="0"/>
              <a:t> ("having a shell"): order of turtles</a:t>
            </a:r>
          </a:p>
          <a:p>
            <a:r>
              <a:rPr lang="en-US" dirty="0"/>
              <a:t>Include turtles, terrapins, and tortoises</a:t>
            </a:r>
          </a:p>
          <a:p>
            <a:r>
              <a:rPr lang="en-US" dirty="0"/>
              <a:t>Characterized by bony or cartilaginous shell</a:t>
            </a:r>
          </a:p>
          <a:p>
            <a:pPr lvl="1"/>
            <a:r>
              <a:rPr lang="en-US" dirty="0"/>
              <a:t>Shell incorporated into skeletal system</a:t>
            </a:r>
          </a:p>
          <a:p>
            <a:pPr lvl="2"/>
            <a:r>
              <a:rPr lang="en-US" dirty="0"/>
              <a:t>Dorsal shell (carapace) includes backbone and ribs</a:t>
            </a:r>
          </a:p>
          <a:p>
            <a:pPr lvl="2"/>
            <a:r>
              <a:rPr lang="en-US" dirty="0"/>
              <a:t>Ventral shell (plastron)</a:t>
            </a:r>
          </a:p>
          <a:p>
            <a:pPr lvl="3">
              <a:buFont typeface="Arial" panose="020B0604020202020204" pitchFamily="34" charset="0"/>
              <a:buChar char="•"/>
            </a:pPr>
            <a:r>
              <a:rPr lang="en-US" dirty="0"/>
              <a:t>Both shells covered with keratinous plates or scutes</a:t>
            </a:r>
          </a:p>
          <a:p>
            <a:pPr lvl="3">
              <a:buFont typeface="Arial" panose="020B0604020202020204" pitchFamily="34" charset="0"/>
              <a:buChar char="•"/>
            </a:pPr>
            <a:r>
              <a:rPr lang="en-US" dirty="0"/>
              <a:t>Shells held together by bridge</a:t>
            </a:r>
          </a:p>
          <a:p>
            <a:pPr lvl="3">
              <a:buFont typeface="Arial" panose="020B0604020202020204" pitchFamily="34" charset="0"/>
              <a:buChar char="•"/>
            </a:pPr>
            <a:r>
              <a:rPr lang="en-US" dirty="0"/>
              <a:t>Some have hinged plastron to allow head and legs to withdraw under shell</a:t>
            </a:r>
          </a:p>
        </p:txBody>
      </p:sp>
    </p:spTree>
    <p:extLst>
      <p:ext uri="{BB962C8B-B14F-4D97-AF65-F5344CB8AC3E}">
        <p14:creationId xmlns:p14="http://schemas.microsoft.com/office/powerpoint/2010/main" val="2163700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Testudines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Two living groups: Pleurodira and Cryptodira</a:t>
            </a:r>
          </a:p>
          <a:p>
            <a:pPr lvl="1"/>
            <a:r>
              <a:rPr lang="en-US" dirty="0"/>
              <a:t>Have significant anatomical differences and most easily recognized by how they retract necks</a:t>
            </a:r>
          </a:p>
          <a:p>
            <a:pPr lvl="2"/>
            <a:r>
              <a:rPr lang="en-US" dirty="0"/>
              <a:t>Cryptodira: Retract neck in vertical S-curve; appear to simply pull head backward when retracting (more common)</a:t>
            </a:r>
          </a:p>
          <a:p>
            <a:pPr lvl="2"/>
            <a:r>
              <a:rPr lang="en-US" dirty="0"/>
              <a:t>Pleurodira ("side-neck"): Retract neck with horizontal curve, folding neck to the side</a:t>
            </a:r>
          </a:p>
          <a:p>
            <a:r>
              <a:rPr lang="en-US" dirty="0"/>
              <a:t>Arose ~200 MYA, predating crocodiles, lizards, and snakes</a:t>
            </a:r>
          </a:p>
          <a:p>
            <a:r>
              <a:rPr lang="en-US" dirty="0"/>
              <a:t>About 360 extant species of turtles and tortoises</a:t>
            </a:r>
          </a:p>
          <a:p>
            <a:r>
              <a:rPr lang="en-US" dirty="0"/>
              <a:t>Are ectotherms</a:t>
            </a:r>
          </a:p>
          <a:p>
            <a:r>
              <a:rPr lang="en-US" dirty="0"/>
              <a:t>Are oviparous, laying eggs on land, though many species live near water</a:t>
            </a:r>
          </a:p>
          <a:p>
            <a:r>
              <a:rPr lang="en-US" dirty="0"/>
              <a:t>No parental care</a:t>
            </a:r>
          </a:p>
        </p:txBody>
      </p:sp>
    </p:spTree>
    <p:extLst>
      <p:ext uri="{BB962C8B-B14F-4D97-AF65-F5344CB8AC3E}">
        <p14:creationId xmlns:p14="http://schemas.microsoft.com/office/powerpoint/2010/main" val="2045975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Testudines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1920240"/>
          </a:xfrm>
          <a:prstGeom prst="rect">
            <a:avLst/>
          </a:prstGeom>
        </p:spPr>
        <p:txBody>
          <a:bodyPr>
            <a:normAutofit fontScale="92500" lnSpcReduction="20000"/>
          </a:bodyPr>
          <a:lstStyle/>
          <a:p>
            <a:r>
              <a:rPr lang="en-US" dirty="0"/>
              <a:t>Range in size from speckled padloper tortoise (8 cm) to leatherback sea turtle (200 cm)</a:t>
            </a:r>
          </a:p>
          <a:p>
            <a:r>
              <a:rPr lang="en-US" i="1" dirty="0"/>
              <a:t>Turtle</a:t>
            </a:r>
            <a:r>
              <a:rPr lang="en-US" dirty="0"/>
              <a:t> usually describes species that live in the sea; </a:t>
            </a:r>
            <a:r>
              <a:rPr lang="en-US" i="1" dirty="0"/>
              <a:t>tortoise </a:t>
            </a:r>
            <a:r>
              <a:rPr lang="en-US" dirty="0"/>
              <a:t>and </a:t>
            </a:r>
            <a:r>
              <a:rPr lang="en-US" i="1" dirty="0"/>
              <a:t>terrapin</a:t>
            </a:r>
            <a:r>
              <a:rPr lang="en-US" dirty="0"/>
              <a:t> used to refer to species that live on land and in fresh or brackish water, respectively</a:t>
            </a:r>
            <a:endParaRPr lang="en-US" dirty="0">
              <a:solidFill>
                <a:srgbClr val="0000FF"/>
              </a:solidFill>
            </a:endParaRPr>
          </a:p>
        </p:txBody>
      </p:sp>
      <p:pic>
        <p:nvPicPr>
          <p:cNvPr id="2" name="Content Placeholder 5" descr="Three images of turtles. Image (a) show a box turtle with a yellow and black boxlike shell. Image (b) shows a diamondback terrapin with a light green, yellow, and brown flatter shell. Image (c) shows an African spurred tortoise with a brown shell that is large and tall with indentions for each section that makes up the shell.">
            <a:extLst>
              <a:ext uri="{FF2B5EF4-FFF2-40B4-BE49-F238E27FC236}">
                <a16:creationId xmlns:a16="http://schemas.microsoft.com/office/drawing/2014/main" id="{67698B9C-718C-05A7-CE96-14DEDF120B19}"/>
              </a:ext>
            </a:extLst>
          </p:cNvPr>
          <p:cNvPicPr>
            <a:picLocks noChangeAspect="1"/>
          </p:cNvPicPr>
          <p:nvPr/>
        </p:nvPicPr>
        <p:blipFill>
          <a:blip r:embed="rId2"/>
          <a:srcRect t="10775" b="12434"/>
          <a:stretch/>
        </p:blipFill>
        <p:spPr>
          <a:xfrm>
            <a:off x="773793" y="2970592"/>
            <a:ext cx="7643586" cy="1910897"/>
          </a:xfrm>
          <a:prstGeom prst="rect">
            <a:avLst/>
          </a:prstGeom>
        </p:spPr>
      </p:pic>
      <p:sp>
        <p:nvSpPr>
          <p:cNvPr id="4" name="Caption 1">
            <a:extLst>
              <a:ext uri="{FF2B5EF4-FFF2-40B4-BE49-F238E27FC236}">
                <a16:creationId xmlns:a16="http://schemas.microsoft.com/office/drawing/2014/main" id="{87EEDD9F-D669-046D-C90D-DDB74531F1AC}"/>
              </a:ext>
              <a:ext uri="{C183D7F6-B498-43B3-948B-1728B52AA6E4}">
                <adec:decorative xmlns:adec="http://schemas.microsoft.com/office/drawing/2017/decorative" val="0"/>
              </a:ext>
            </a:extLst>
          </p:cNvPr>
          <p:cNvSpPr txBox="1"/>
          <p:nvPr/>
        </p:nvSpPr>
        <p:spPr>
          <a:xfrm>
            <a:off x="211484" y="4846320"/>
            <a:ext cx="8721032" cy="1169551"/>
          </a:xfrm>
          <a:prstGeom prst="rect">
            <a:avLst/>
          </a:prstGeom>
          <a:noFill/>
        </p:spPr>
        <p:txBody>
          <a:bodyPr wrap="square" rtlCol="0">
            <a:spAutoFit/>
          </a:bodyPr>
          <a:lstStyle/>
          <a:p>
            <a:pPr algn="ctr"/>
            <a:r>
              <a:rPr lang="en-US" sz="1400" b="1" dirty="0"/>
              <a:t>29.4 Figure 13: </a:t>
            </a:r>
            <a:r>
              <a:rPr lang="en-US" sz="1400" dirty="0"/>
              <a:t>(a) The ornate box turtle (</a:t>
            </a:r>
            <a:r>
              <a:rPr lang="en-US" sz="1400" i="1" dirty="0"/>
              <a:t>Terrapene ornata</a:t>
            </a:r>
            <a:r>
              <a:rPr lang="en-US" sz="1400" dirty="0"/>
              <a:t>) is one of two terrestrial species of turtle native to the Great Plains of the United States. (b) Diamondback terrapins (</a:t>
            </a:r>
            <a:r>
              <a:rPr lang="en-US" sz="1400" i="1" dirty="0"/>
              <a:t>Malaclemys terrapin</a:t>
            </a:r>
            <a:r>
              <a:rPr lang="en-US" sz="1400" dirty="0"/>
              <a:t>) is the only species of turtle in the world that lives exclusively in brackish water and is found in the marshes along the east coast and Gulf of Mexico in the United States. (c) The African spurred tortoise (</a:t>
            </a:r>
            <a:r>
              <a:rPr lang="en-US" sz="1400" i="1" dirty="0"/>
              <a:t>Geochelone sulcata</a:t>
            </a:r>
            <a:r>
              <a:rPr lang="en-US" sz="1400" dirty="0"/>
              <a:t>) lives at the southern edge of the Sahara Desert. It is the third largest tortoise in the world.</a:t>
            </a:r>
          </a:p>
        </p:txBody>
      </p:sp>
      <p:sp>
        <p:nvSpPr>
          <p:cNvPr id="5" name="Photo Credit 1">
            <a:extLst>
              <a:ext uri="{FF2B5EF4-FFF2-40B4-BE49-F238E27FC236}">
                <a16:creationId xmlns:a16="http://schemas.microsoft.com/office/drawing/2014/main" id="{617D1A84-56EA-9C3E-FED3-94E45AF4831A}"/>
              </a:ext>
            </a:extLst>
          </p:cNvPr>
          <p:cNvSpPr txBox="1"/>
          <p:nvPr/>
        </p:nvSpPr>
        <p:spPr>
          <a:xfrm>
            <a:off x="2309586" y="6015871"/>
            <a:ext cx="4572000" cy="461665"/>
          </a:xfrm>
          <a:prstGeom prst="rect">
            <a:avLst/>
          </a:prstGeom>
          <a:noFill/>
        </p:spPr>
        <p:txBody>
          <a:bodyPr wrap="square">
            <a:spAutoFit/>
          </a:bodyPr>
          <a:lstStyle/>
          <a:p>
            <a:pPr algn="ctr"/>
            <a:r>
              <a:rPr lang="en-US" sz="800" dirty="0"/>
              <a:t>Peter Paplanus on Wikimedia Commons. "Ornate box turtle."</a:t>
            </a:r>
          </a:p>
          <a:p>
            <a:pPr algn="ctr"/>
            <a:r>
              <a:rPr lang="en-US" sz="800" dirty="0"/>
              <a:t>J.D. Wilson on Wikimedia Commons. "Diamondback terrapin."</a:t>
            </a:r>
          </a:p>
          <a:p>
            <a:pPr algn="ctr"/>
            <a:r>
              <a:rPr lang="en-US" sz="800" dirty="0"/>
              <a:t>MartinThoma on Wikimedia Commons. "African spurred tortoise."</a:t>
            </a:r>
          </a:p>
        </p:txBody>
      </p:sp>
    </p:spTree>
    <p:extLst>
      <p:ext uri="{BB962C8B-B14F-4D97-AF65-F5344CB8AC3E}">
        <p14:creationId xmlns:p14="http://schemas.microsoft.com/office/powerpoint/2010/main" val="4087341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Birds</a:t>
            </a: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Over 11,000 identified species; most speciose of land vertebrate classes</a:t>
            </a:r>
          </a:p>
          <a:p>
            <a:r>
              <a:rPr lang="en-US" dirty="0"/>
              <a:t>Extant clade that evolved from maniraptoran theropod dinosaurs about 150 MYA</a:t>
            </a:r>
          </a:p>
          <a:p>
            <a:pPr lvl="1"/>
            <a:r>
              <a:rPr lang="en-US" dirty="0"/>
              <a:t>Feathers that set them apart from other extant vertebrates probably appeared in common ancestor of both ornithischian and saurischian lineages of dinosaurs</a:t>
            </a:r>
          </a:p>
          <a:p>
            <a:pPr lvl="2"/>
            <a:r>
              <a:rPr lang="en-US" dirty="0"/>
              <a:t>Feathers homologous to reptilian scales and mammalian hair</a:t>
            </a:r>
          </a:p>
          <a:p>
            <a:pPr lvl="2"/>
            <a:r>
              <a:rPr lang="en-US" dirty="0"/>
              <a:t>Wings of vertebrates like bats function without feathers, but birds rely on feathers and wings (with other modifications of body structure and physiology) for flight</a:t>
            </a:r>
            <a:endParaRPr lang="en-US" dirty="0">
              <a:solidFill>
                <a:srgbClr val="0000FF"/>
              </a:solidFill>
            </a:endParaRPr>
          </a:p>
        </p:txBody>
      </p:sp>
    </p:spTree>
    <p:extLst>
      <p:ext uri="{BB962C8B-B14F-4D97-AF65-F5344CB8AC3E}">
        <p14:creationId xmlns:p14="http://schemas.microsoft.com/office/powerpoint/2010/main" val="3068790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Birds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Endothermic, more specifically homeothermic (maintain elevated and constant body temperature)</a:t>
            </a:r>
          </a:p>
          <a:p>
            <a:pPr lvl="1"/>
            <a:r>
              <a:rPr lang="en-US" dirty="0"/>
              <a:t>Body temperature significantly above average body temperature of most mammals because (in part) active flight requires enormous amounts of energy, necessitating high metabolic rate</a:t>
            </a:r>
          </a:p>
          <a:p>
            <a:r>
              <a:rPr lang="en-US" dirty="0"/>
              <a:t>Have several different types of feathers that keep "heat" (infrared energy) within core of the body and away from surface where it can be lost by radiation and convection to the environment</a:t>
            </a:r>
          </a:p>
        </p:txBody>
      </p:sp>
    </p:spTree>
    <p:extLst>
      <p:ext uri="{BB962C8B-B14F-4D97-AF65-F5344CB8AC3E}">
        <p14:creationId xmlns:p14="http://schemas.microsoft.com/office/powerpoint/2010/main" val="2310784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Birds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097280"/>
            <a:ext cx="8458200" cy="4572000"/>
          </a:xfrm>
          <a:prstGeom prst="rect">
            <a:avLst/>
          </a:prstGeom>
        </p:spPr>
        <p:txBody>
          <a:bodyPr>
            <a:noAutofit/>
          </a:bodyPr>
          <a:lstStyle/>
          <a:p>
            <a:pPr marL="0" indent="0">
              <a:buNone/>
            </a:pPr>
            <a:r>
              <a:rPr lang="en-US" sz="1900" dirty="0"/>
              <a:t>Two main types of feathers: Contour feathers and down feathers</a:t>
            </a:r>
          </a:p>
          <a:p>
            <a:r>
              <a:rPr lang="en-US" sz="1900" b="1" dirty="0"/>
              <a:t>Contour feather</a:t>
            </a:r>
            <a:r>
              <a:rPr lang="en-US" sz="1900" dirty="0"/>
              <a:t>: feather that creates an aerodynamic surface for efficient flight</a:t>
            </a:r>
          </a:p>
          <a:p>
            <a:pPr lvl="1"/>
            <a:r>
              <a:rPr lang="en-US" sz="1900" dirty="0"/>
              <a:t>Have several parallel barbs that branch from central shaft</a:t>
            </a:r>
          </a:p>
          <a:p>
            <a:pPr lvl="1"/>
            <a:r>
              <a:rPr lang="en-US" sz="1900" dirty="0"/>
              <a:t>Barbs have microscopic branches called barbules that are linked by minute hooks, making the vane of feather a strong, flexible, and uninterrupted surface</a:t>
            </a:r>
          </a:p>
          <a:p>
            <a:r>
              <a:rPr lang="en-US" sz="1900" b="1" dirty="0"/>
              <a:t>Down feather</a:t>
            </a:r>
            <a:r>
              <a:rPr lang="en-US" sz="1900" dirty="0"/>
              <a:t>: feather specialized for insulation</a:t>
            </a:r>
          </a:p>
          <a:p>
            <a:pPr lvl="1"/>
            <a:r>
              <a:rPr lang="en-US" sz="1900" dirty="0"/>
              <a:t>Barbules do not interlock, making feathers good for insulation (trapping air in spaces between loose, interlocking barbules of adjacent feathers to decrease rate of heat loss by convection and radiation)</a:t>
            </a:r>
          </a:p>
          <a:p>
            <a:pPr lvl="1"/>
            <a:r>
              <a:rPr lang="en-US" sz="1900" dirty="0"/>
              <a:t>Certain parts of body covered in down feathers, and base of feathers has downy portion</a:t>
            </a:r>
          </a:p>
          <a:p>
            <a:pPr lvl="1"/>
            <a:r>
              <a:rPr lang="en-US" sz="1900" dirty="0"/>
              <a:t>Newly hatched birds covered almost entirely in down (excellent coat of insulation), increasing boundary layer between skin and outside environment</a:t>
            </a:r>
          </a:p>
        </p:txBody>
      </p:sp>
    </p:spTree>
    <p:extLst>
      <p:ext uri="{BB962C8B-B14F-4D97-AF65-F5344CB8AC3E}">
        <p14:creationId xmlns:p14="http://schemas.microsoft.com/office/powerpoint/2010/main" val="3046742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Birds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marL="0" indent="0">
              <a:buNone/>
            </a:pPr>
            <a:r>
              <a:rPr lang="en-US" sz="1900" dirty="0"/>
              <a:t>Feathers also allow for flight, producing lift and thrust necessary for flying</a:t>
            </a:r>
          </a:p>
          <a:p>
            <a:r>
              <a:rPr lang="en-US" sz="1900" b="1" dirty="0"/>
              <a:t>Flight feather</a:t>
            </a:r>
            <a:r>
              <a:rPr lang="en-US" sz="1900" dirty="0"/>
              <a:t>: feather specialized for flight</a:t>
            </a:r>
          </a:p>
          <a:p>
            <a:pPr lvl="1"/>
            <a:r>
              <a:rPr lang="en-US" sz="1900" dirty="0"/>
              <a:t>Flexible, so feathers at end of wing separate as air moves over them, reducing drag</a:t>
            </a:r>
          </a:p>
          <a:p>
            <a:pPr lvl="1"/>
            <a:r>
              <a:rPr lang="en-US" sz="1900" dirty="0"/>
              <a:t>Asymmetrical and curved so air flowing over them generates lift</a:t>
            </a:r>
          </a:p>
          <a:p>
            <a:pPr lvl="1"/>
            <a:r>
              <a:rPr lang="en-US" sz="1900" dirty="0"/>
              <a:t>Two types of flight feathers: Primary feathers and secondary feathers</a:t>
            </a:r>
          </a:p>
          <a:p>
            <a:pPr lvl="2"/>
            <a:r>
              <a:rPr lang="en-US" sz="1900" b="1" dirty="0"/>
              <a:t>Primary feather</a:t>
            </a:r>
            <a:r>
              <a:rPr lang="en-US" sz="1900" dirty="0"/>
              <a:t>: feather located at the tip of the wing that provides thrust as bird moves wings downward with pectoralis major muscles</a:t>
            </a:r>
          </a:p>
          <a:p>
            <a:pPr lvl="2"/>
            <a:r>
              <a:rPr lang="en-US" sz="1900" b="1" dirty="0"/>
              <a:t>Secondary feather</a:t>
            </a:r>
            <a:r>
              <a:rPr lang="en-US" sz="1900" dirty="0"/>
              <a:t>: feather located at the base of the wing that provides lift</a:t>
            </a:r>
          </a:p>
          <a:p>
            <a:pPr lvl="1"/>
            <a:r>
              <a:rPr lang="en-US" sz="1900" dirty="0"/>
              <a:t>Contour feathers found on body and help reduce form drag produced by wind resistance against body during flight</a:t>
            </a:r>
          </a:p>
          <a:p>
            <a:pPr lvl="2"/>
            <a:r>
              <a:rPr lang="en-US" sz="1900" dirty="0"/>
              <a:t>Create smooth, aerodynamic surface, preventing turbulence and creating ideal conditions for flight</a:t>
            </a:r>
          </a:p>
        </p:txBody>
      </p:sp>
    </p:spTree>
    <p:extLst>
      <p:ext uri="{BB962C8B-B14F-4D97-AF65-F5344CB8AC3E}">
        <p14:creationId xmlns:p14="http://schemas.microsoft.com/office/powerpoint/2010/main" val="768038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29.4 Figure 14</a:t>
            </a:r>
          </a:p>
        </p:txBody>
      </p:sp>
      <p:sp>
        <p:nvSpPr>
          <p:cNvPr id="6" name="Photo Credit 1">
            <a:extLst>
              <a:ext uri="{FF2B5EF4-FFF2-40B4-BE49-F238E27FC236}">
                <a16:creationId xmlns:a16="http://schemas.microsoft.com/office/drawing/2014/main" id="{CF35549B-693C-F96A-5A5B-6C32E81A1F75}"/>
              </a:ext>
            </a:extLst>
          </p:cNvPr>
          <p:cNvSpPr txBox="1"/>
          <p:nvPr/>
        </p:nvSpPr>
        <p:spPr>
          <a:xfrm>
            <a:off x="2285999" y="5573300"/>
            <a:ext cx="4572000" cy="338554"/>
          </a:xfrm>
          <a:prstGeom prst="rect">
            <a:avLst/>
          </a:prstGeom>
          <a:noFill/>
        </p:spPr>
        <p:txBody>
          <a:bodyPr wrap="square">
            <a:spAutoFit/>
          </a:bodyPr>
          <a:lstStyle/>
          <a:p>
            <a:pPr algn="ctr"/>
            <a:r>
              <a:rPr lang="en-US" sz="800" dirty="0"/>
              <a:t>CNX OpenStax on Wikimedia Commons. "Primary and secondary feathers."</a:t>
            </a:r>
          </a:p>
          <a:p>
            <a:pPr algn="ctr"/>
            <a:r>
              <a:rPr lang="en-US" sz="800" dirty="0"/>
              <a:t>L. Shyamal on Wikimedia Commons. "Indian roller feathers."</a:t>
            </a:r>
          </a:p>
        </p:txBody>
      </p:sp>
      <p:pic>
        <p:nvPicPr>
          <p:cNvPr id="2" name="Content Placeholder 5" descr="Two images showing the difference between primary, secondary, and tail feathers. Image (a) shows a drawing of a bird wing, indicating the primary feathers make up the first half (from tip to midway), and the secondary feathers make up the second half (from midway to where the wing meets the body). Image (b) shows five feathers. The first is long and curved, the next two are a bit shorter and curved, and the last two are a bit shorter still and straight.">
            <a:extLst>
              <a:ext uri="{FF2B5EF4-FFF2-40B4-BE49-F238E27FC236}">
                <a16:creationId xmlns:a16="http://schemas.microsoft.com/office/drawing/2014/main" id="{CB06DB28-7984-66A1-973B-0EC82F59B325}"/>
              </a:ext>
            </a:extLst>
          </p:cNvPr>
          <p:cNvPicPr>
            <a:picLocks noGrp="1" noChangeAspect="1"/>
          </p:cNvPicPr>
          <p:nvPr>
            <p:ph idx="1"/>
          </p:nvPr>
        </p:nvPicPr>
        <p:blipFill>
          <a:blip r:embed="rId3"/>
          <a:srcRect t="7000" b="6100"/>
          <a:stretch/>
        </p:blipFill>
        <p:spPr>
          <a:xfrm>
            <a:off x="310446" y="1219200"/>
            <a:ext cx="8523107" cy="4114800"/>
          </a:xfrm>
        </p:spPr>
      </p:pic>
    </p:spTree>
    <p:extLst>
      <p:ext uri="{BB962C8B-B14F-4D97-AF65-F5344CB8AC3E}">
        <p14:creationId xmlns:p14="http://schemas.microsoft.com/office/powerpoint/2010/main" val="1282530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2682240"/>
          </a:xfrm>
        </p:spPr>
        <p:txBody>
          <a:bodyPr/>
          <a:lstStyle/>
          <a:p>
            <a:r>
              <a:rPr lang="en-US" dirty="0"/>
              <a:t>As a group, create your own reproductions of contour feathers, down feathers, and flight feathers (both primary and secondary) using different materials, like clay or paper. Discuss how these types of feathers help birds produce lift and thrust for flying and maintain body temperature.</a:t>
            </a:r>
          </a:p>
        </p:txBody>
      </p:sp>
    </p:spTree>
    <p:extLst>
      <p:ext uri="{BB962C8B-B14F-4D97-AF65-F5344CB8AC3E}">
        <p14:creationId xmlns:p14="http://schemas.microsoft.com/office/powerpoint/2010/main" val="2069639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Amniotes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62500" lnSpcReduction="20000"/>
          </a:bodyPr>
          <a:lstStyle/>
          <a:p>
            <a:r>
              <a:rPr lang="en-US" sz="3200" dirty="0"/>
              <a:t>Amniotic egg is key characteristic of amniotes</a:t>
            </a:r>
          </a:p>
          <a:p>
            <a:pPr lvl="1"/>
            <a:r>
              <a:rPr lang="en-US" dirty="0"/>
              <a:t>Shell of egg provides protection while being permeable enough to allow for exchange of carbon dioxide and oxygen</a:t>
            </a:r>
          </a:p>
          <a:p>
            <a:pPr lvl="1"/>
            <a:r>
              <a:rPr lang="en-US" dirty="0"/>
              <a:t>Albumin (egg white) outside chorion provides embryo with water and protein</a:t>
            </a:r>
          </a:p>
          <a:p>
            <a:pPr lvl="1"/>
            <a:r>
              <a:rPr lang="en-US" dirty="0"/>
              <a:t>Egg yolk contained in yolk sac provides nutrients (like in other animals)</a:t>
            </a:r>
          </a:p>
          <a:p>
            <a:r>
              <a:rPr lang="en-US" sz="3200" dirty="0"/>
              <a:t>Functions of extraembryonic membranes:</a:t>
            </a:r>
          </a:p>
          <a:p>
            <a:pPr lvl="1"/>
            <a:r>
              <a:rPr lang="en-US" dirty="0"/>
              <a:t>Blood vessels in yolk sac transport yolk nutrients to circulatory system of embryo</a:t>
            </a:r>
          </a:p>
          <a:p>
            <a:pPr lvl="1"/>
            <a:r>
              <a:rPr lang="en-US" dirty="0"/>
              <a:t>Chorion facilitates exchanges of oxygen and carbon dioxide between embryo and egg's external environment</a:t>
            </a:r>
          </a:p>
          <a:p>
            <a:pPr lvl="2"/>
            <a:r>
              <a:rPr lang="en-US" sz="2900" b="1" dirty="0"/>
              <a:t>Chorion</a:t>
            </a:r>
            <a:r>
              <a:rPr lang="en-US" sz="2900" dirty="0"/>
              <a:t>: membrane of the egg that surrounds the embryo and yolk sac</a:t>
            </a:r>
          </a:p>
          <a:p>
            <a:pPr lvl="1"/>
            <a:r>
              <a:rPr lang="en-US" b="1" dirty="0"/>
              <a:t>Allantois</a:t>
            </a:r>
            <a:r>
              <a:rPr lang="en-US" dirty="0"/>
              <a:t>: membrane of the egg that stores nitrogenous wastes produced by the embryo; also facilitates respiration</a:t>
            </a:r>
          </a:p>
          <a:p>
            <a:pPr lvl="1"/>
            <a:r>
              <a:rPr lang="en-US" b="1" dirty="0"/>
              <a:t>Amnion</a:t>
            </a:r>
            <a:r>
              <a:rPr lang="en-US" dirty="0"/>
              <a:t>: membrane of the egg that protects the embryo from mechanical shock and prevents dehydration</a:t>
            </a:r>
          </a:p>
        </p:txBody>
      </p:sp>
    </p:spTree>
    <p:extLst>
      <p:ext uri="{BB962C8B-B14F-4D97-AF65-F5344CB8AC3E}">
        <p14:creationId xmlns:p14="http://schemas.microsoft.com/office/powerpoint/2010/main" val="57925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Birds</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000" dirty="0"/>
              <a:t>Flapping occurs through actions of chest muscles </a:t>
            </a:r>
          </a:p>
          <a:p>
            <a:pPr lvl="1"/>
            <a:r>
              <a:rPr lang="en-US" sz="2000" dirty="0"/>
              <a:t>Contraction of pectoralis major moves wings downward (downstroke)</a:t>
            </a:r>
          </a:p>
          <a:p>
            <a:pPr lvl="1"/>
            <a:r>
              <a:rPr lang="en-US" sz="2000" dirty="0"/>
              <a:t>Contraction of supracoracoideus moves wings upward (upstroke) via tendon that passes over coracoid bone at top of humerus</a:t>
            </a:r>
          </a:p>
          <a:p>
            <a:r>
              <a:rPr lang="en-US" sz="2000" dirty="0"/>
              <a:t>Both muscles attached to keel of sternum</a:t>
            </a:r>
          </a:p>
          <a:p>
            <a:pPr lvl="1"/>
            <a:r>
              <a:rPr lang="en-US" sz="2000" dirty="0"/>
              <a:t>Flight muscles attach to blade-shaped keel projecting ventrally from sternum</a:t>
            </a:r>
          </a:p>
          <a:p>
            <a:pPr lvl="1"/>
            <a:r>
              <a:rPr lang="en-US" sz="2000" dirty="0"/>
              <a:t>Sternum deeper than other vertebrates to accommodate large flight muscles</a:t>
            </a:r>
          </a:p>
          <a:p>
            <a:r>
              <a:rPr lang="en-US" sz="2000" dirty="0"/>
              <a:t>Flight muscles highly developed and account for higher percentage body mass than most mammals</a:t>
            </a:r>
          </a:p>
          <a:p>
            <a:pPr lvl="1"/>
            <a:r>
              <a:rPr lang="en-US" sz="2000" dirty="0"/>
              <a:t>For active flyers, muscles are rich with oxygen-storing myoglobin</a:t>
            </a:r>
          </a:p>
          <a:p>
            <a:r>
              <a:rPr lang="en-US" sz="2000" dirty="0"/>
              <a:t>Most birds have fusion of two clavicles, forming furcula</a:t>
            </a:r>
          </a:p>
          <a:p>
            <a:pPr lvl="1"/>
            <a:r>
              <a:rPr lang="en-US" sz="2000" b="1" dirty="0"/>
              <a:t>Furcula</a:t>
            </a:r>
            <a:r>
              <a:rPr lang="en-US" sz="2000" dirty="0"/>
              <a:t>: wishbone formed by the fusing of the clavicles</a:t>
            </a:r>
          </a:p>
          <a:p>
            <a:pPr lvl="1"/>
            <a:r>
              <a:rPr lang="en-US" sz="2000" dirty="0"/>
              <a:t>Flexible enough to bend and provide support to the shoulder girdle during flapping</a:t>
            </a:r>
          </a:p>
        </p:txBody>
      </p:sp>
    </p:spTree>
    <p:extLst>
      <p:ext uri="{BB962C8B-B14F-4D97-AF65-F5344CB8AC3E}">
        <p14:creationId xmlns:p14="http://schemas.microsoft.com/office/powerpoint/2010/main" val="1575370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Birds</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Flight requires low body weight</a:t>
            </a:r>
          </a:p>
          <a:p>
            <a:pPr lvl="1"/>
            <a:r>
              <a:rPr lang="en-US" dirty="0"/>
              <a:t>As body weight increases, muscle output required for flying increases</a:t>
            </a:r>
          </a:p>
          <a:p>
            <a:pPr lvl="1"/>
            <a:r>
              <a:rPr lang="en-US" dirty="0"/>
              <a:t>Example: Ostrich, largest living bird, secondarily flightless</a:t>
            </a:r>
          </a:p>
          <a:p>
            <a:r>
              <a:rPr lang="en-US" dirty="0"/>
              <a:t>Modification for reducing weight: Pneumatization of bones</a:t>
            </a:r>
          </a:p>
          <a:p>
            <a:pPr lvl="1"/>
            <a:r>
              <a:rPr lang="en-US" b="1" dirty="0"/>
              <a:t>Pneumatic bone</a:t>
            </a:r>
            <a:r>
              <a:rPr lang="en-US" dirty="0"/>
              <a:t>: air-filled bone</a:t>
            </a:r>
          </a:p>
          <a:p>
            <a:pPr lvl="2"/>
            <a:r>
              <a:rPr lang="en-US" dirty="0"/>
              <a:t>Cross struts of bone called trabeculae provide structural reinforcement</a:t>
            </a:r>
          </a:p>
          <a:p>
            <a:pPr lvl="2"/>
            <a:r>
              <a:rPr lang="en-US" dirty="0"/>
              <a:t>Not found in all birds</a:t>
            </a:r>
          </a:p>
          <a:p>
            <a:pPr lvl="2"/>
            <a:r>
              <a:rPr lang="en-US" dirty="0"/>
              <a:t>More extensive in large birds than small ones</a:t>
            </a:r>
          </a:p>
          <a:p>
            <a:pPr lvl="2"/>
            <a:r>
              <a:rPr lang="en-US" dirty="0"/>
              <a:t>Not all bones of skeleton are pneumatic, but skulls of most birds are</a:t>
            </a:r>
          </a:p>
          <a:p>
            <a:pPr lvl="2"/>
            <a:r>
              <a:rPr lang="en-US" dirty="0"/>
              <a:t>Jaw lightened by replacement of heavy jawbones and teeth with beak made of keratin</a:t>
            </a:r>
          </a:p>
        </p:txBody>
      </p:sp>
    </p:spTree>
    <p:extLst>
      <p:ext uri="{BB962C8B-B14F-4D97-AF65-F5344CB8AC3E}">
        <p14:creationId xmlns:p14="http://schemas.microsoft.com/office/powerpoint/2010/main" val="2501982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548640"/>
          </a:xfrm>
        </p:spPr>
        <p:txBody>
          <a:bodyPr/>
          <a:lstStyle/>
          <a:p>
            <a:r>
              <a:rPr lang="en-US" dirty="0"/>
              <a:t>What does it mean if a bird is secondarily flightless?</a:t>
            </a:r>
          </a:p>
        </p:txBody>
      </p:sp>
    </p:spTree>
    <p:extLst>
      <p:ext uri="{BB962C8B-B14F-4D97-AF65-F5344CB8AC3E}">
        <p14:creationId xmlns:p14="http://schemas.microsoft.com/office/powerpoint/2010/main" val="1933572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29.4 Figure 15</a:t>
            </a:r>
          </a:p>
        </p:txBody>
      </p:sp>
      <p:pic>
        <p:nvPicPr>
          <p:cNvPr id="2" name="Content Placeholder 5" descr="An illustration shows the skeleton of a bird with a close up to show the bones are hollow with weblike material inside.">
            <a:extLst>
              <a:ext uri="{FF2B5EF4-FFF2-40B4-BE49-F238E27FC236}">
                <a16:creationId xmlns:a16="http://schemas.microsoft.com/office/drawing/2014/main" id="{A90B9C6F-C22A-A479-6722-1BBDA8155693}"/>
              </a:ext>
            </a:extLst>
          </p:cNvPr>
          <p:cNvPicPr>
            <a:picLocks noGrp="1" noChangeAspect="1"/>
          </p:cNvPicPr>
          <p:nvPr>
            <p:ph idx="1"/>
          </p:nvPr>
        </p:nvPicPr>
        <p:blipFill>
          <a:blip r:embed="rId3"/>
          <a:srcRect t="5347"/>
          <a:stretch/>
        </p:blipFill>
        <p:spPr>
          <a:xfrm>
            <a:off x="2580109" y="1295400"/>
            <a:ext cx="3983782" cy="4678363"/>
          </a:xfrm>
        </p:spPr>
      </p:pic>
    </p:spTree>
    <p:extLst>
      <p:ext uri="{BB962C8B-B14F-4D97-AF65-F5344CB8AC3E}">
        <p14:creationId xmlns:p14="http://schemas.microsoft.com/office/powerpoint/2010/main" val="2233807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Birds</a:t>
            </a:r>
            <a:r>
              <a:rPr lang="en-US" sz="1400" baseline="-25000" dirty="0">
                <a:solidFill>
                  <a:schemeClr val="accent1"/>
                </a:solidFill>
              </a:rPr>
              <a:t>6</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Modification for reducing weight: Lack of urinary bladder</a:t>
            </a:r>
          </a:p>
          <a:p>
            <a:pPr lvl="1"/>
            <a:r>
              <a:rPr lang="en-US" b="1" dirty="0"/>
              <a:t>Cloaca</a:t>
            </a:r>
            <a:r>
              <a:rPr lang="en-US" dirty="0"/>
              <a:t>: common body opening for the digestive, excretory, and reproductive systems found in non-mammals, such as birds</a:t>
            </a:r>
          </a:p>
          <a:p>
            <a:pPr lvl="2"/>
            <a:r>
              <a:rPr lang="en-US" dirty="0"/>
              <a:t>Allows water to be reabsorbed from waste back into bloodstream</a:t>
            </a:r>
          </a:p>
          <a:p>
            <a:pPr lvl="2"/>
            <a:r>
              <a:rPr lang="en-US" dirty="0"/>
              <a:t>Uric acid concentrated into urate salts that are expelled along with fecal matter</a:t>
            </a:r>
          </a:p>
          <a:p>
            <a:pPr lvl="2"/>
            <a:r>
              <a:rPr lang="en-US" dirty="0"/>
              <a:t>Keep water from being held in bladder, increasing weight</a:t>
            </a:r>
          </a:p>
          <a:p>
            <a:r>
              <a:rPr lang="en-US" dirty="0"/>
              <a:t>Modification for reducing weight: Females only have one functional ovary</a:t>
            </a:r>
          </a:p>
        </p:txBody>
      </p:sp>
    </p:spTree>
    <p:extLst>
      <p:ext uri="{BB962C8B-B14F-4D97-AF65-F5344CB8AC3E}">
        <p14:creationId xmlns:p14="http://schemas.microsoft.com/office/powerpoint/2010/main" val="497720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Birds</a:t>
            </a:r>
            <a:r>
              <a:rPr lang="en-US" sz="1400" baseline="-25000" dirty="0">
                <a:solidFill>
                  <a:schemeClr val="accent1"/>
                </a:solidFill>
              </a:rPr>
              <a:t>7</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Respiratory system:</a:t>
            </a:r>
          </a:p>
          <a:p>
            <a:r>
              <a:rPr lang="en-US" dirty="0"/>
              <a:t>Dramatically different from reptiles and mammals</a:t>
            </a:r>
          </a:p>
          <a:p>
            <a:r>
              <a:rPr lang="en-US" dirty="0"/>
              <a:t>Well adapted for high metabolic rate required for flight</a:t>
            </a:r>
          </a:p>
          <a:p>
            <a:r>
              <a:rPr lang="en-US" dirty="0"/>
              <a:t>Air spaces of pneumatic bone sometimes connected to air sacs in body cavity, which replace coelomic fluid and lighten body</a:t>
            </a:r>
          </a:p>
          <a:p>
            <a:pPr lvl="1"/>
            <a:r>
              <a:rPr lang="en-US" b="1" dirty="0"/>
              <a:t>Air sacs</a:t>
            </a:r>
            <a:r>
              <a:rPr lang="en-US" dirty="0"/>
              <a:t>: terminal region of the lung where gas exchange occurs (also, alveolus)</a:t>
            </a:r>
          </a:p>
          <a:p>
            <a:r>
              <a:rPr lang="en-US" dirty="0"/>
              <a:t>Air sacs also connected to path of airflow through bird's body and function in respiration</a:t>
            </a:r>
          </a:p>
          <a:p>
            <a:r>
              <a:rPr lang="en-US" dirty="0"/>
              <a:t>Airflow is unidirectional</a:t>
            </a:r>
          </a:p>
        </p:txBody>
      </p:sp>
    </p:spTree>
    <p:extLst>
      <p:ext uri="{BB962C8B-B14F-4D97-AF65-F5344CB8AC3E}">
        <p14:creationId xmlns:p14="http://schemas.microsoft.com/office/powerpoint/2010/main" val="363970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Birds</a:t>
            </a:r>
            <a:r>
              <a:rPr lang="en-US" sz="1400" baseline="-25000" dirty="0">
                <a:solidFill>
                  <a:schemeClr val="accent1"/>
                </a:solidFill>
              </a:rPr>
              <a:t>8</a:t>
            </a:r>
            <a:endParaRPr lang="en-US" sz="3200" baseline="-25000" dirty="0">
              <a:solidFill>
                <a:schemeClr val="accent1"/>
              </a:solidFill>
            </a:endParaRPr>
          </a:p>
        </p:txBody>
      </p:sp>
      <p:sp>
        <p:nvSpPr>
          <p:cNvPr id="11267" name="Rectangle 3"/>
          <p:cNvSpPr>
            <a:spLocks noGrp="1"/>
          </p:cNvSpPr>
          <p:nvPr>
            <p:ph idx="1"/>
          </p:nvPr>
        </p:nvSpPr>
        <p:spPr>
          <a:xfrm>
            <a:off x="-76200" y="1219200"/>
            <a:ext cx="8763000" cy="4724400"/>
          </a:xfrm>
          <a:prstGeom prst="rect">
            <a:avLst/>
          </a:prstGeom>
        </p:spPr>
        <p:txBody>
          <a:bodyPr>
            <a:normAutofit fontScale="85000" lnSpcReduction="20000"/>
          </a:bodyPr>
          <a:lstStyle/>
          <a:p>
            <a:pPr lvl="1"/>
            <a:r>
              <a:rPr lang="en-US" dirty="0"/>
              <a:t>Gas exchange occurs in air capillaries or microscopic air passages</a:t>
            </a:r>
          </a:p>
          <a:p>
            <a:pPr lvl="1"/>
            <a:r>
              <a:rPr lang="en-US" dirty="0"/>
              <a:t>Arrangement of air capillaries in lungs creates countercurrent exchange system with pulmonary blood</a:t>
            </a:r>
          </a:p>
          <a:p>
            <a:pPr lvl="2"/>
            <a:r>
              <a:rPr lang="en-US" dirty="0"/>
              <a:t>Air flows in one direction and blood flows in opposite direction, producing favorable diffusion gradient and creating efficient means of gas exchange</a:t>
            </a:r>
          </a:p>
          <a:p>
            <a:pPr lvl="2"/>
            <a:r>
              <a:rPr lang="en-US" dirty="0"/>
              <a:t>Effective oxygen-delivery system that supports birds' higher metabolic activity</a:t>
            </a:r>
          </a:p>
          <a:p>
            <a:pPr lvl="1"/>
            <a:r>
              <a:rPr lang="en-US" dirty="0"/>
              <a:t>Ventilation provided by parabronchi (minimally expandable lungs) with thin air sacs located among visceral organs and skeleton</a:t>
            </a:r>
          </a:p>
          <a:p>
            <a:pPr lvl="1"/>
            <a:r>
              <a:rPr lang="en-US" dirty="0"/>
              <a:t>Syrinx (voice box) is near junction of trachea and bronchi but not homologous to mammalian larynx, which is within upper part of trachea</a:t>
            </a:r>
          </a:p>
        </p:txBody>
      </p:sp>
    </p:spTree>
    <p:extLst>
      <p:ext uri="{BB962C8B-B14F-4D97-AF65-F5344CB8AC3E}">
        <p14:creationId xmlns:p14="http://schemas.microsoft.com/office/powerpoint/2010/main" val="3145396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29.4 Figure 16 A</a:t>
            </a:r>
          </a:p>
        </p:txBody>
      </p:sp>
      <p:sp>
        <p:nvSpPr>
          <p:cNvPr id="7" name="Photo Credit 1">
            <a:extLst>
              <a:ext uri="{FF2B5EF4-FFF2-40B4-BE49-F238E27FC236}">
                <a16:creationId xmlns:a16="http://schemas.microsoft.com/office/drawing/2014/main" id="{A7D5882E-4B83-6C14-2FDA-4F3C16EA2BC2}"/>
              </a:ext>
            </a:extLst>
          </p:cNvPr>
          <p:cNvSpPr txBox="1"/>
          <p:nvPr/>
        </p:nvSpPr>
        <p:spPr>
          <a:xfrm>
            <a:off x="2286000" y="5791200"/>
            <a:ext cx="4572000" cy="215444"/>
          </a:xfrm>
          <a:prstGeom prst="rect">
            <a:avLst/>
          </a:prstGeom>
          <a:noFill/>
        </p:spPr>
        <p:txBody>
          <a:bodyPr wrap="square">
            <a:spAutoFit/>
          </a:bodyPr>
          <a:lstStyle/>
          <a:p>
            <a:pPr algn="ctr"/>
            <a:r>
              <a:rPr lang="en-US" sz="800" dirty="0"/>
              <a:t>CNX OpenStax on Wikimedia Commons. "Avian respiratory system." Modified. </a:t>
            </a:r>
          </a:p>
        </p:txBody>
      </p:sp>
      <p:pic>
        <p:nvPicPr>
          <p:cNvPr id="3" name="Content Placeholder 5" descr="Image of the avian respiratory system. Image (a) displays the avian respiratory system showing the trachea, bronchus, parabronchi in the lungs, and posterior and anterior air sacs. Image of the avian respiratory system.">
            <a:extLst>
              <a:ext uri="{FF2B5EF4-FFF2-40B4-BE49-F238E27FC236}">
                <a16:creationId xmlns:a16="http://schemas.microsoft.com/office/drawing/2014/main" id="{782E7956-C807-ECCB-DD37-8299606CD3E9}"/>
              </a:ext>
            </a:extLst>
          </p:cNvPr>
          <p:cNvPicPr>
            <a:picLocks noGrp="1" noChangeAspect="1"/>
          </p:cNvPicPr>
          <p:nvPr>
            <p:ph idx="1"/>
          </p:nvPr>
        </p:nvPicPr>
        <p:blipFill>
          <a:blip r:embed="rId3"/>
          <a:srcRect l="25334" t="4445" r="25334" b="66319"/>
          <a:stretch/>
        </p:blipFill>
        <p:spPr>
          <a:xfrm>
            <a:off x="1828800" y="1766878"/>
            <a:ext cx="5486400" cy="3317879"/>
          </a:xfrm>
        </p:spPr>
      </p:pic>
    </p:spTree>
    <p:extLst>
      <p:ext uri="{BB962C8B-B14F-4D97-AF65-F5344CB8AC3E}">
        <p14:creationId xmlns:p14="http://schemas.microsoft.com/office/powerpoint/2010/main" val="783251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29.4 Figure 16 B</a:t>
            </a:r>
          </a:p>
        </p:txBody>
      </p:sp>
      <p:pic>
        <p:nvPicPr>
          <p:cNvPr id="2" name="Content Placeholder 5" descr="Image (b) shows efficient avian respiration with unidirectional air flow. Inhalation moves air from trachea to posterior air sacs, then to lungs during exhalation for oxygen delivery and carbon dioxide removal. Second inhalation moves air to anterior air sacs, and second exhalation expels air from the body. Air sacs are connected to hollow interior of bones.">
            <a:extLst>
              <a:ext uri="{FF2B5EF4-FFF2-40B4-BE49-F238E27FC236}">
                <a16:creationId xmlns:a16="http://schemas.microsoft.com/office/drawing/2014/main" id="{9D14BABF-16BD-9FB6-300F-E609F8BAF01D}"/>
              </a:ext>
            </a:extLst>
          </p:cNvPr>
          <p:cNvPicPr>
            <a:picLocks noGrp="1" noChangeAspect="1"/>
          </p:cNvPicPr>
          <p:nvPr>
            <p:ph idx="1"/>
          </p:nvPr>
        </p:nvPicPr>
        <p:blipFill>
          <a:blip r:embed="rId3"/>
          <a:srcRect t="33680" b="4654"/>
          <a:stretch/>
        </p:blipFill>
        <p:spPr>
          <a:xfrm>
            <a:off x="1066800" y="1295400"/>
            <a:ext cx="7421880" cy="4670232"/>
          </a:xfrm>
        </p:spPr>
      </p:pic>
      <p:sp>
        <p:nvSpPr>
          <p:cNvPr id="4" name="Photo Credit 1">
            <a:extLst>
              <a:ext uri="{FF2B5EF4-FFF2-40B4-BE49-F238E27FC236}">
                <a16:creationId xmlns:a16="http://schemas.microsoft.com/office/drawing/2014/main" id="{C2B61188-13A7-3456-2112-B934CF0056CF}"/>
              </a:ext>
            </a:extLst>
          </p:cNvPr>
          <p:cNvSpPr txBox="1"/>
          <p:nvPr/>
        </p:nvSpPr>
        <p:spPr>
          <a:xfrm>
            <a:off x="2286000" y="6056030"/>
            <a:ext cx="4572000" cy="215444"/>
          </a:xfrm>
          <a:prstGeom prst="rect">
            <a:avLst/>
          </a:prstGeom>
          <a:noFill/>
        </p:spPr>
        <p:txBody>
          <a:bodyPr wrap="square">
            <a:spAutoFit/>
          </a:bodyPr>
          <a:lstStyle/>
          <a:p>
            <a:pPr algn="ctr"/>
            <a:r>
              <a:rPr lang="en-US" sz="800" dirty="0"/>
              <a:t>CNX OpenStax on Wikimedia Commons. "Avian respiratory system." Modified. </a:t>
            </a:r>
          </a:p>
        </p:txBody>
      </p:sp>
    </p:spTree>
    <p:extLst>
      <p:ext uri="{BB962C8B-B14F-4D97-AF65-F5344CB8AC3E}">
        <p14:creationId xmlns:p14="http://schemas.microsoft.com/office/powerpoint/2010/main" val="2962458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Birds</a:t>
            </a:r>
            <a:r>
              <a:rPr lang="en-US" sz="1400" baseline="-25000" dirty="0">
                <a:solidFill>
                  <a:schemeClr val="accent1"/>
                </a:solidFill>
              </a:rPr>
              <a:t>9</a:t>
            </a:r>
            <a:endParaRPr lang="en-US" sz="3200" baseline="-25000" dirty="0">
              <a:solidFill>
                <a:schemeClr val="accent1"/>
              </a:solidFill>
            </a:endParaRPr>
          </a:p>
        </p:txBody>
      </p:sp>
      <p:sp>
        <p:nvSpPr>
          <p:cNvPr id="11267" name="Rectangle 3"/>
          <p:cNvSpPr>
            <a:spLocks noGrp="1"/>
          </p:cNvSpPr>
          <p:nvPr>
            <p:ph idx="1"/>
          </p:nvPr>
        </p:nvSpPr>
        <p:spPr>
          <a:xfrm>
            <a:off x="457200" y="1097280"/>
            <a:ext cx="8229600" cy="4572000"/>
          </a:xfrm>
          <a:prstGeom prst="rect">
            <a:avLst/>
          </a:prstGeom>
        </p:spPr>
        <p:txBody>
          <a:bodyPr>
            <a:noAutofit/>
          </a:bodyPr>
          <a:lstStyle/>
          <a:p>
            <a:pPr marL="0" indent="0">
              <a:buNone/>
            </a:pPr>
            <a:r>
              <a:rPr lang="en-US" sz="1800" dirty="0"/>
              <a:t>Other unusual characteristics:</a:t>
            </a:r>
          </a:p>
          <a:p>
            <a:r>
              <a:rPr lang="en-US" sz="1800" dirty="0"/>
              <a:t>Have elongated S-shaped neck but short tail (pygostyle) produced from fusion of caudal vertebrae</a:t>
            </a:r>
          </a:p>
          <a:p>
            <a:r>
              <a:rPr lang="en-US" sz="1800" dirty="0"/>
              <a:t>Only one occipital condyle, allowing for extensive movement of head and neck</a:t>
            </a:r>
          </a:p>
          <a:p>
            <a:r>
              <a:rPr lang="en-US" sz="1800" dirty="0"/>
              <a:t>Thin epidermis without sweat glands</a:t>
            </a:r>
          </a:p>
          <a:p>
            <a:r>
              <a:rPr lang="en-US" sz="1800" dirty="0"/>
              <a:t>Have specialized uropygial gland or sebaceous "preening gland" at dorsal base of tail</a:t>
            </a:r>
          </a:p>
          <a:p>
            <a:pPr lvl="1"/>
            <a:r>
              <a:rPr lang="en-US" sz="1800" dirty="0"/>
              <a:t>Essential for preening because it produces oily substance that helps waterproof feathers and keeps them flexible for flight</a:t>
            </a:r>
          </a:p>
          <a:p>
            <a:pPr lvl="1"/>
            <a:r>
              <a:rPr lang="en-US" sz="1800" dirty="0"/>
              <a:t>Some birds (e.g., pigeons, parrots, hawks, and owls) lack uropygial gland but have specialized feathers that "disintegrate" into powdery down and serve the same purpose as oils of uropygial gland</a:t>
            </a:r>
          </a:p>
          <a:p>
            <a:r>
              <a:rPr lang="en-US" sz="1800" dirty="0"/>
              <a:t>Have 12 pairs of cranial nerves, large cerebellum, and large optic lobes</a:t>
            </a:r>
          </a:p>
          <a:p>
            <a:r>
              <a:rPr lang="en-US" sz="1800" dirty="0"/>
              <a:t>Only have single bone in middle ear (columella), stapes in mammals</a:t>
            </a:r>
          </a:p>
          <a:p>
            <a:r>
              <a:rPr lang="en-US" sz="1800" dirty="0"/>
              <a:t>Closed circulatory system with two atria and two ventricles, with "right-bending" aortic arch and nucleated red blood cells</a:t>
            </a:r>
          </a:p>
        </p:txBody>
      </p:sp>
    </p:spTree>
    <p:extLst>
      <p:ext uri="{BB962C8B-B14F-4D97-AF65-F5344CB8AC3E}">
        <p14:creationId xmlns:p14="http://schemas.microsoft.com/office/powerpoint/2010/main" val="1797441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Amniotes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In mammals, yolk sac very reduced, but embryo still cushioned and enclosed within amnion</a:t>
            </a:r>
          </a:p>
          <a:p>
            <a:pPr lvl="1"/>
            <a:r>
              <a:rPr lang="en-US" dirty="0"/>
              <a:t>Placenta (transports nutrients and functions in gas exchange and waste management) derived from chorion and allantois</a:t>
            </a:r>
          </a:p>
          <a:p>
            <a:r>
              <a:rPr lang="en-US" dirty="0"/>
              <a:t>Additional derived characteristics of amniotes:</a:t>
            </a:r>
          </a:p>
          <a:p>
            <a:pPr lvl="1"/>
            <a:r>
              <a:rPr lang="en-US" dirty="0"/>
              <a:t>Waterproof skin</a:t>
            </a:r>
          </a:p>
          <a:p>
            <a:pPr lvl="1"/>
            <a:r>
              <a:rPr lang="en-US" dirty="0"/>
              <a:t>Accessory keratinized structures (hardened external structures, such as scales, feathers, claws, and beaks)</a:t>
            </a:r>
          </a:p>
          <a:p>
            <a:pPr lvl="1"/>
            <a:r>
              <a:rPr lang="en-US" dirty="0"/>
              <a:t>Costal (rib) ventilation of the lungs (ability to move ribs to drive respiration)</a:t>
            </a:r>
          </a:p>
          <a:p>
            <a:pPr lvl="2"/>
            <a:r>
              <a:rPr lang="en-US" dirty="0"/>
              <a:t>Increased the efficiency of breathing, enabling transition away from cutaneous breathing seen in amphibians and allowing surface of skin to become hard and dry</a:t>
            </a:r>
          </a:p>
        </p:txBody>
      </p:sp>
    </p:spTree>
    <p:extLst>
      <p:ext uri="{BB962C8B-B14F-4D97-AF65-F5344CB8AC3E}">
        <p14:creationId xmlns:p14="http://schemas.microsoft.com/office/powerpoint/2010/main" val="821872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Birds</a:t>
            </a:r>
            <a:r>
              <a:rPr lang="en-US" sz="1400" baseline="-25000" dirty="0">
                <a:solidFill>
                  <a:schemeClr val="accent1"/>
                </a:solidFill>
              </a:rPr>
              <a:t>10</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One of the most conspicuous and successful groups of vertebrate animals</a:t>
            </a:r>
          </a:p>
          <a:p>
            <a:r>
              <a:rPr lang="en-US" dirty="0"/>
              <a:t>Fill range of ecological niches</a:t>
            </a:r>
          </a:p>
          <a:p>
            <a:r>
              <a:rPr lang="en-US" dirty="0"/>
              <a:t>Range in size from bee hummingbird of Cuba (2 grams) to ostrich (140,000 grams)</a:t>
            </a:r>
          </a:p>
          <a:p>
            <a:r>
              <a:rPr lang="en-US" dirty="0"/>
              <a:t>Large brains, keen senses, and ability to imitate vocalization and use tools make them some of the most intelligent vertebrates</a:t>
            </a:r>
            <a:endParaRPr lang="en-US" dirty="0">
              <a:solidFill>
                <a:srgbClr val="0000FF"/>
              </a:solidFill>
            </a:endParaRPr>
          </a:p>
        </p:txBody>
      </p:sp>
    </p:spTree>
    <p:extLst>
      <p:ext uri="{BB962C8B-B14F-4D97-AF65-F5344CB8AC3E}">
        <p14:creationId xmlns:p14="http://schemas.microsoft.com/office/powerpoint/2010/main" val="29704235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Birds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62500" lnSpcReduction="20000"/>
          </a:bodyPr>
          <a:lstStyle/>
          <a:p>
            <a:r>
              <a:rPr lang="en-US" dirty="0"/>
              <a:t>Fossil discoveries in China paint clear picture of evolutionary history even though bird bones do not fossilize as well as other vertebrates</a:t>
            </a:r>
          </a:p>
          <a:p>
            <a:r>
              <a:rPr lang="en-US" dirty="0"/>
              <a:t>Highly modified diapsids that make it difficult to see trace of original diapsid condition, but presence of two small protrusions at base of skull are "shadow" of original diapsid arches</a:t>
            </a:r>
          </a:p>
          <a:p>
            <a:r>
              <a:rPr lang="en-US" dirty="0"/>
              <a:t>Belong to group of diapsids called archosaurs</a:t>
            </a:r>
          </a:p>
          <a:p>
            <a:pPr lvl="1"/>
            <a:r>
              <a:rPr lang="en-US" b="1" dirty="0"/>
              <a:t>Archosaur</a:t>
            </a:r>
            <a:r>
              <a:rPr lang="en-US" dirty="0"/>
              <a:t>: modern crocodilian or bird, or an extinct pterosaur or dinosaur</a:t>
            </a:r>
          </a:p>
          <a:p>
            <a:pPr lvl="1"/>
            <a:r>
              <a:rPr lang="en-US" dirty="0"/>
              <a:t>Includes three other groups: Living crocodilians, pterosaurs, and dinosaurs</a:t>
            </a:r>
          </a:p>
          <a:p>
            <a:r>
              <a:rPr lang="en-US" dirty="0"/>
              <a:t>Evolved within clade Dinosauria, which is divided into Saurischia ("lizard-hipped") and Ornithischia ("bird-hipped")</a:t>
            </a:r>
          </a:p>
          <a:p>
            <a:pPr lvl="1"/>
            <a:r>
              <a:rPr lang="en-US" dirty="0"/>
              <a:t>Saurischia diverged into long-necked herbivorous dinosaurs (e.g., </a:t>
            </a:r>
            <a:r>
              <a:rPr lang="en-US" i="1" dirty="0"/>
              <a:t>Apatosaurus</a:t>
            </a:r>
            <a:r>
              <a:rPr lang="en-US" dirty="0"/>
              <a:t>) and bipedal predators called theropods (which gave rise to birds)</a:t>
            </a:r>
          </a:p>
          <a:p>
            <a:pPr lvl="1"/>
            <a:r>
              <a:rPr lang="en-US" dirty="0"/>
              <a:t>Numerous similarities between late (maniraptoran) theropod fossils and birds</a:t>
            </a:r>
          </a:p>
          <a:p>
            <a:pPr lvl="2"/>
            <a:r>
              <a:rPr lang="en-US" sz="2900" dirty="0"/>
              <a:t>Structure of hip and wrist bones</a:t>
            </a:r>
          </a:p>
          <a:p>
            <a:pPr lvl="2"/>
            <a:r>
              <a:rPr lang="en-US" sz="2900" dirty="0"/>
              <a:t>Presence of a wishbone, formed by fusion of clavicles</a:t>
            </a:r>
          </a:p>
        </p:txBody>
      </p:sp>
    </p:spTree>
    <p:extLst>
      <p:ext uri="{BB962C8B-B14F-4D97-AF65-F5344CB8AC3E}">
        <p14:creationId xmlns:p14="http://schemas.microsoft.com/office/powerpoint/2010/main" val="23350563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Birds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097280"/>
            <a:ext cx="8229600" cy="3139440"/>
          </a:xfrm>
          <a:prstGeom prst="rect">
            <a:avLst/>
          </a:prstGeom>
        </p:spPr>
        <p:txBody>
          <a:bodyPr>
            <a:normAutofit fontScale="62500" lnSpcReduction="20000"/>
          </a:bodyPr>
          <a:lstStyle/>
          <a:p>
            <a:r>
              <a:rPr lang="en-US" b="1" dirty="0"/>
              <a:t>Neornithes</a:t>
            </a:r>
            <a:r>
              <a:rPr lang="en-US" dirty="0"/>
              <a:t>: modern birds</a:t>
            </a:r>
          </a:p>
          <a:p>
            <a:pPr lvl="1"/>
            <a:r>
              <a:rPr lang="en-US" dirty="0"/>
              <a:t>Includes avian crown group, which comprises all living birds and descendants from their most recent common maniraptoran ancestor</a:t>
            </a:r>
          </a:p>
          <a:p>
            <a:r>
              <a:rPr lang="en-US" dirty="0"/>
              <a:t>"Intermediate" fossil between dinosaurs and birds is </a:t>
            </a:r>
            <a:r>
              <a:rPr lang="en-US" i="1" dirty="0"/>
              <a:t>Archaeopteryx</a:t>
            </a:r>
          </a:p>
          <a:p>
            <a:pPr lvl="1"/>
            <a:r>
              <a:rPr lang="en-US" b="1" i="1" dirty="0"/>
              <a:t>Archaeopteryx</a:t>
            </a:r>
            <a:r>
              <a:rPr lang="en-US" dirty="0"/>
              <a:t>: transition species from dinosaur to bird from the Jurassic Period (201 to 145 MYA)</a:t>
            </a:r>
          </a:p>
          <a:p>
            <a:pPr lvl="1"/>
            <a:r>
              <a:rPr lang="en-US" dirty="0"/>
              <a:t>Had characteristics of both maniraptoran dinosaurs and modern birds</a:t>
            </a:r>
          </a:p>
          <a:p>
            <a:pPr lvl="2"/>
            <a:r>
              <a:rPr lang="en-US" sz="2900" dirty="0"/>
              <a:t>Dinosaur-like traits: Jaw with teeth and long, bony tail</a:t>
            </a:r>
          </a:p>
          <a:p>
            <a:pPr lvl="3">
              <a:buFont typeface="Arial" panose="020B0604020202020204" pitchFamily="34" charset="0"/>
              <a:buChar char="•"/>
            </a:pPr>
            <a:r>
              <a:rPr lang="en-US" sz="2900" dirty="0"/>
              <a:t>Are fossils of older feathered dinosaurs, but feathers may not have had characteristics of modern flight feathers</a:t>
            </a:r>
          </a:p>
          <a:p>
            <a:pPr lvl="2"/>
            <a:r>
              <a:rPr lang="en-US" sz="2900" dirty="0"/>
              <a:t>Bird-like traits: Feathers modified for flight on forelimbs and tail (trait associated only with birds among modern animals)</a:t>
            </a:r>
            <a:r>
              <a:rPr lang="en-US" i="0" dirty="0">
                <a:solidFill>
                  <a:schemeClr val="tx1"/>
                </a:solidFill>
              </a:rPr>
              <a:t>	</a:t>
            </a:r>
            <a:endParaRPr lang="en-US" dirty="0">
              <a:solidFill>
                <a:srgbClr val="0000FF"/>
              </a:solidFill>
            </a:endParaRPr>
          </a:p>
        </p:txBody>
      </p:sp>
      <p:sp>
        <p:nvSpPr>
          <p:cNvPr id="4" name="Caption 1">
            <a:extLst>
              <a:ext uri="{FF2B5EF4-FFF2-40B4-BE49-F238E27FC236}">
                <a16:creationId xmlns:a16="http://schemas.microsoft.com/office/drawing/2014/main" id="{765942F5-5007-117B-F815-CD4C35B7408A}"/>
              </a:ext>
              <a:ext uri="{C183D7F6-B498-43B3-948B-1728B52AA6E4}">
                <adec:decorative xmlns:adec="http://schemas.microsoft.com/office/drawing/2017/decorative" val="0"/>
              </a:ext>
            </a:extLst>
          </p:cNvPr>
          <p:cNvSpPr txBox="1"/>
          <p:nvPr/>
        </p:nvSpPr>
        <p:spPr>
          <a:xfrm>
            <a:off x="228600" y="5013777"/>
            <a:ext cx="4360706" cy="954107"/>
          </a:xfrm>
          <a:prstGeom prst="rect">
            <a:avLst/>
          </a:prstGeom>
          <a:noFill/>
        </p:spPr>
        <p:txBody>
          <a:bodyPr wrap="square" rtlCol="0">
            <a:spAutoFit/>
          </a:bodyPr>
          <a:lstStyle/>
          <a:p>
            <a:r>
              <a:rPr lang="en-US" sz="1400" b="1" dirty="0"/>
              <a:t>29.4 Figure 17: </a:t>
            </a:r>
            <a:r>
              <a:rPr lang="en-US" sz="1400" dirty="0"/>
              <a:t>(a) </a:t>
            </a:r>
            <a:r>
              <a:rPr lang="en-US" sz="1400" i="1" dirty="0"/>
              <a:t>Archaeopteryx</a:t>
            </a:r>
            <a:r>
              <a:rPr lang="en-US" sz="1400" dirty="0"/>
              <a:t> lived in the late Jurassic Period around 150 MYA. It had cuplike thecodont teeth like a dinosaur but had (b) flight feathers like modern birds, which can be seen in this fossil. </a:t>
            </a:r>
          </a:p>
        </p:txBody>
      </p:sp>
      <p:pic>
        <p:nvPicPr>
          <p:cNvPr id="2" name="Content Placeholder 5" descr="Two images: (a) shows an illustration of an Archaeopteryx; (b) shows a fossil of the same bird.">
            <a:extLst>
              <a:ext uri="{FF2B5EF4-FFF2-40B4-BE49-F238E27FC236}">
                <a16:creationId xmlns:a16="http://schemas.microsoft.com/office/drawing/2014/main" id="{C471B0FE-13FB-BD7E-DEAF-49588F7C5C99}"/>
              </a:ext>
            </a:extLst>
          </p:cNvPr>
          <p:cNvPicPr>
            <a:picLocks noChangeAspect="1"/>
          </p:cNvPicPr>
          <p:nvPr/>
        </p:nvPicPr>
        <p:blipFill>
          <a:blip r:embed="rId2"/>
          <a:srcRect t="5347" b="4653"/>
          <a:stretch/>
        </p:blipFill>
        <p:spPr>
          <a:xfrm>
            <a:off x="4589584" y="4212609"/>
            <a:ext cx="3182815" cy="1755229"/>
          </a:xfrm>
          <a:prstGeom prst="rect">
            <a:avLst/>
          </a:prstGeom>
        </p:spPr>
      </p:pic>
      <p:sp>
        <p:nvSpPr>
          <p:cNvPr id="5" name="Photo Credit 1">
            <a:extLst>
              <a:ext uri="{FF2B5EF4-FFF2-40B4-BE49-F238E27FC236}">
                <a16:creationId xmlns:a16="http://schemas.microsoft.com/office/drawing/2014/main" id="{5EC75EC0-2A1A-0928-8FA3-36E0E41D0B5C}"/>
              </a:ext>
            </a:extLst>
          </p:cNvPr>
          <p:cNvSpPr txBox="1"/>
          <p:nvPr/>
        </p:nvSpPr>
        <p:spPr>
          <a:xfrm>
            <a:off x="2282372" y="6019800"/>
            <a:ext cx="4572000" cy="338554"/>
          </a:xfrm>
          <a:prstGeom prst="rect">
            <a:avLst/>
          </a:prstGeom>
          <a:noFill/>
        </p:spPr>
        <p:txBody>
          <a:bodyPr wrap="square">
            <a:spAutoFit/>
          </a:bodyPr>
          <a:lstStyle/>
          <a:p>
            <a:pPr algn="ctr"/>
            <a:r>
              <a:rPr lang="en-US" sz="800" dirty="0"/>
              <a:t>DataBase Center for Life Science (DBCLS) on Wikimedia Commons. "</a:t>
            </a:r>
            <a:r>
              <a:rPr lang="en-US" sz="800" i="1" dirty="0"/>
              <a:t>Archaeopteryx lithographica</a:t>
            </a:r>
            <a:r>
              <a:rPr lang="en-US" sz="800" dirty="0"/>
              <a:t>."</a:t>
            </a:r>
          </a:p>
          <a:p>
            <a:pPr algn="ctr"/>
            <a:r>
              <a:rPr lang="en-US" sz="800" dirty="0"/>
              <a:t>Wolfgang Sauber on Wikimedia Commons. "</a:t>
            </a:r>
            <a:r>
              <a:rPr lang="en-US" sz="800" i="1" dirty="0"/>
              <a:t>Archaeopteryx lithographica</a:t>
            </a:r>
            <a:r>
              <a:rPr lang="en-US" sz="800" dirty="0"/>
              <a:t> fossil."</a:t>
            </a:r>
          </a:p>
        </p:txBody>
      </p:sp>
    </p:spTree>
    <p:extLst>
      <p:ext uri="{BB962C8B-B14F-4D97-AF65-F5344CB8AC3E}">
        <p14:creationId xmlns:p14="http://schemas.microsoft.com/office/powerpoint/2010/main" val="173372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Evolution of Flight in Birds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sz="2400" dirty="0"/>
              <a:t>Two hypotheses to explain how flight may have evolved in birds:</a:t>
            </a:r>
          </a:p>
          <a:p>
            <a:r>
              <a:rPr lang="en-US" sz="2400" dirty="0"/>
              <a:t>Arboreal ("tree") hypothesis: Tree-dwelling precursors to modern birds jumped from branch to branch using feathers for gliding before becoming fully capable of flapping flight</a:t>
            </a:r>
          </a:p>
          <a:p>
            <a:pPr lvl="1"/>
            <a:r>
              <a:rPr lang="en-US" sz="2400" dirty="0"/>
              <a:t>More likely and improved chances of escaping enemies, finding mates, and obtaining prey like flying insects</a:t>
            </a:r>
          </a:p>
          <a:p>
            <a:pPr lvl="1"/>
            <a:r>
              <a:rPr lang="en-US" sz="2400" dirty="0"/>
              <a:t>Greatly increased opportunity for species dispersal</a:t>
            </a:r>
          </a:p>
          <a:p>
            <a:r>
              <a:rPr lang="en-US" sz="2400" dirty="0"/>
              <a:t>Terrestrial ("land") hypothesis: Running was stimulus for flight, and wings used to capture prey and were preadapted for balance and flapping flight</a:t>
            </a:r>
          </a:p>
          <a:p>
            <a:pPr lvl="1"/>
            <a:r>
              <a:rPr lang="en-US" sz="2400" dirty="0"/>
              <a:t>Example: Ostriches hold wings out as they run, possibly for balance</a:t>
            </a:r>
          </a:p>
          <a:p>
            <a:pPr lvl="2"/>
            <a:r>
              <a:rPr lang="en-US" dirty="0"/>
              <a:t>Could represent behavioral relict of clade of flying birds that were their ancestors</a:t>
            </a:r>
          </a:p>
        </p:txBody>
      </p:sp>
    </p:spTree>
    <p:extLst>
      <p:ext uri="{BB962C8B-B14F-4D97-AF65-F5344CB8AC3E}">
        <p14:creationId xmlns:p14="http://schemas.microsoft.com/office/powerpoint/2010/main" val="3298703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62500" lnSpcReduction="20000"/>
          </a:bodyPr>
          <a:lstStyle/>
          <a:p>
            <a:r>
              <a:rPr lang="en-US" sz="3800" dirty="0"/>
              <a:t>Career: Veterinarian</a:t>
            </a:r>
          </a:p>
          <a:p>
            <a:pPr marL="457200" indent="-457200">
              <a:buFont typeface="Arial" panose="020B0604020202020204" pitchFamily="34" charset="0"/>
              <a:buChar char="•"/>
            </a:pPr>
            <a:r>
              <a:rPr lang="en-US" sz="3300" dirty="0"/>
              <a:t>Concerned with diseases, disorders, and injuries in animals, primarily vertebrates</a:t>
            </a:r>
          </a:p>
          <a:p>
            <a:pPr marL="457200" indent="-457200">
              <a:buFont typeface="Arial" panose="020B0604020202020204" pitchFamily="34" charset="0"/>
              <a:buChar char="•"/>
            </a:pPr>
            <a:r>
              <a:rPr lang="en-US" sz="3300" dirty="0"/>
              <a:t>Treat pets, livestock, and animals in zoos and laboratories</a:t>
            </a:r>
          </a:p>
          <a:p>
            <a:pPr marL="457200" indent="-457200">
              <a:buFont typeface="Arial" panose="020B0604020202020204" pitchFamily="34" charset="0"/>
              <a:buChar char="•"/>
            </a:pPr>
            <a:r>
              <a:rPr lang="en-US" sz="3300" dirty="0"/>
              <a:t>Education:</a:t>
            </a:r>
          </a:p>
          <a:p>
            <a:pPr marL="1200150" lvl="1" indent="-457200">
              <a:buFont typeface="Arial" panose="020B0604020202020204" pitchFamily="34" charset="0"/>
              <a:buChar char="•"/>
            </a:pPr>
            <a:r>
              <a:rPr lang="en-US" sz="3300" dirty="0">
                <a:solidFill>
                  <a:schemeClr val="bg1"/>
                </a:solidFill>
              </a:rPr>
              <a:t>Required to complete degree in veterinary medicine, including courses in comparative zoology, animal anatomy and physiology, microbiology, pathology, chemistry, physics, and mathematics</a:t>
            </a:r>
          </a:p>
          <a:p>
            <a:pPr marL="1200150" lvl="1" indent="-457200">
              <a:buFont typeface="Arial" panose="020B0604020202020204" pitchFamily="34" charset="0"/>
              <a:buChar char="•"/>
            </a:pPr>
            <a:r>
              <a:rPr lang="en-US" sz="3300" dirty="0">
                <a:solidFill>
                  <a:schemeClr val="bg1"/>
                </a:solidFill>
              </a:rPr>
              <a:t>Trained to perform surgery on many different vertebrate species, requiring knowledge of anatomy of different species</a:t>
            </a:r>
          </a:p>
          <a:p>
            <a:pPr marL="1600200" lvl="2" indent="-457200"/>
            <a:r>
              <a:rPr lang="en-US" sz="3300" dirty="0">
                <a:solidFill>
                  <a:schemeClr val="bg1"/>
                </a:solidFill>
              </a:rPr>
              <a:t>Examples: Stomach of ruminants (e.g., cows) has four "compartments"; birds have anatomical adaptations for flight </a:t>
            </a:r>
          </a:p>
        </p:txBody>
      </p:sp>
    </p:spTree>
    <p:extLst>
      <p:ext uri="{BB962C8B-B14F-4D97-AF65-F5344CB8AC3E}">
        <p14:creationId xmlns:p14="http://schemas.microsoft.com/office/powerpoint/2010/main" val="1146028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a:bodyPr>
          <a:lstStyle/>
          <a:p>
            <a:r>
              <a:rPr lang="en-US" sz="2400" dirty="0"/>
              <a:t>Career: Veterinarian</a:t>
            </a:r>
          </a:p>
          <a:p>
            <a:pPr marL="457200" indent="-457200">
              <a:buFont typeface="Arial" panose="020B0604020202020204" pitchFamily="34" charset="0"/>
              <a:buChar char="•"/>
            </a:pPr>
            <a:r>
              <a:rPr lang="en-US" sz="2100" dirty="0">
                <a:solidFill>
                  <a:schemeClr val="bg1"/>
                </a:solidFill>
              </a:rPr>
              <a:t>Conduct research in academic settings, broadening knowledge of animals and medical science</a:t>
            </a:r>
          </a:p>
          <a:p>
            <a:pPr marL="1200150" lvl="1" indent="-457200">
              <a:buFont typeface="Arial" panose="020B0604020202020204" pitchFamily="34" charset="0"/>
              <a:buChar char="•"/>
            </a:pPr>
            <a:r>
              <a:rPr lang="en-US" sz="2100" dirty="0">
                <a:solidFill>
                  <a:schemeClr val="bg1"/>
                </a:solidFill>
              </a:rPr>
              <a:t>Research to understand transmission of animal diseases to humans (zoonotic diseases)</a:t>
            </a:r>
          </a:p>
          <a:p>
            <a:pPr marL="1600200" lvl="2" indent="-457200"/>
            <a:r>
              <a:rPr lang="en-US" sz="2100" dirty="0">
                <a:solidFill>
                  <a:schemeClr val="bg1"/>
                </a:solidFill>
              </a:rPr>
              <a:t>Examples: </a:t>
            </a:r>
          </a:p>
          <a:p>
            <a:pPr marL="2057400" lvl="3" indent="-457200">
              <a:buFont typeface="Arial" panose="020B0604020202020204" pitchFamily="34" charset="0"/>
              <a:buChar char="•"/>
            </a:pPr>
            <a:r>
              <a:rPr lang="en-US" sz="2100" dirty="0">
                <a:solidFill>
                  <a:schemeClr val="bg1"/>
                </a:solidFill>
              </a:rPr>
              <a:t>Transmission of avian flu (H5N1) from birds to humans in Asia, Europe, Africa, and Middle East</a:t>
            </a:r>
          </a:p>
          <a:p>
            <a:pPr marL="2057400" lvl="3" indent="-457200">
              <a:buFont typeface="Arial" panose="020B0604020202020204" pitchFamily="34" charset="0"/>
              <a:buChar char="•"/>
            </a:pPr>
            <a:r>
              <a:rPr lang="en-US" sz="2100" dirty="0">
                <a:solidFill>
                  <a:schemeClr val="bg1"/>
                </a:solidFill>
              </a:rPr>
              <a:t>Coronaviruses (e.g., SARS-CoV-2) might have passed from bats to humans through secondary reservoir</a:t>
            </a:r>
          </a:p>
        </p:txBody>
      </p:sp>
    </p:spTree>
    <p:extLst>
      <p:ext uri="{BB962C8B-B14F-4D97-AF65-F5344CB8AC3E}">
        <p14:creationId xmlns:p14="http://schemas.microsoft.com/office/powerpoint/2010/main" val="41543635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Evolution of Flight in Birds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sz="2400" dirty="0"/>
              <a:t>Unknown how endothermy evolved in birds</a:t>
            </a:r>
          </a:p>
          <a:p>
            <a:r>
              <a:rPr lang="en-US" sz="2400" dirty="0"/>
              <a:t>Question of if feathers or endothermy came first</a:t>
            </a:r>
          </a:p>
          <a:p>
            <a:pPr lvl="1"/>
            <a:r>
              <a:rPr lang="en-US" sz="2400" dirty="0"/>
              <a:t>Feathers provide insultation but only beneficial for thermoregulatory purposes if body heat is produced internally</a:t>
            </a:r>
          </a:p>
          <a:p>
            <a:pPr lvl="1"/>
            <a:r>
              <a:rPr lang="en-US" sz="2400" dirty="0"/>
              <a:t>Internal heat production only viable for evolution of endothermy if insulation is present to retain infrared energy</a:t>
            </a:r>
          </a:p>
          <a:p>
            <a:r>
              <a:rPr lang="en-US" sz="2400" dirty="0"/>
              <a:t>Suggested that one or the other—feathers or endothermy—evolved in response to selective pressure (e.g., ability to be active at night, provide camouflage, repel water, or serve as signals for mate selection)</a:t>
            </a:r>
          </a:p>
          <a:p>
            <a:r>
              <a:rPr lang="en-US" sz="2400" dirty="0"/>
              <a:t>Probable that feathers and endothermy coevolved together: Improvement and evolutionary advancement of feathers reinforcing evolutionary advancement of endothermy</a:t>
            </a:r>
          </a:p>
        </p:txBody>
      </p:sp>
    </p:spTree>
    <p:extLst>
      <p:ext uri="{BB962C8B-B14F-4D97-AF65-F5344CB8AC3E}">
        <p14:creationId xmlns:p14="http://schemas.microsoft.com/office/powerpoint/2010/main" val="8619439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Evolution of Flight in Birds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453640"/>
          </a:xfrm>
          <a:prstGeom prst="rect">
            <a:avLst/>
          </a:prstGeom>
        </p:spPr>
        <p:txBody>
          <a:bodyPr>
            <a:normAutofit fontScale="85000" lnSpcReduction="10000"/>
          </a:bodyPr>
          <a:lstStyle/>
          <a:p>
            <a:pPr marL="0" indent="0">
              <a:buNone/>
            </a:pPr>
            <a:r>
              <a:rPr lang="en-US" sz="2400" b="1" dirty="0"/>
              <a:t>Enantiornithes</a:t>
            </a:r>
            <a:r>
              <a:rPr lang="en-US" sz="2400" dirty="0"/>
              <a:t> ("opposite birds"): dominant bird group during the Cretaceous Period (145 to 66 MYA)</a:t>
            </a:r>
          </a:p>
          <a:p>
            <a:r>
              <a:rPr lang="en-US" sz="2400" dirty="0"/>
              <a:t>Certain bones of shoulder joined differently than bones in modern birds</a:t>
            </a:r>
          </a:p>
          <a:p>
            <a:r>
              <a:rPr lang="en-US" sz="2400" dirty="0"/>
              <a:t>Retain their teeth in jaws (like </a:t>
            </a:r>
            <a:r>
              <a:rPr lang="en-US" sz="2400" i="1" dirty="0"/>
              <a:t>Archaeopteryx</a:t>
            </a:r>
            <a:r>
              <a:rPr lang="en-US" sz="2400" dirty="0"/>
              <a:t>) but had shortened tail</a:t>
            </a:r>
          </a:p>
          <a:p>
            <a:r>
              <a:rPr lang="en-US" sz="2400" dirty="0"/>
              <a:t>Some fossils preserved "fans" of tail feathers</a:t>
            </a:r>
          </a:p>
          <a:p>
            <a:r>
              <a:rPr lang="en-US" sz="2400" dirty="0"/>
              <a:t>Formed evolutionary lineage separate from modern birds but did not survive past Cretaceous</a:t>
            </a:r>
          </a:p>
        </p:txBody>
      </p:sp>
      <p:sp>
        <p:nvSpPr>
          <p:cNvPr id="6" name="Caption 1">
            <a:extLst>
              <a:ext uri="{FF2B5EF4-FFF2-40B4-BE49-F238E27FC236}">
                <a16:creationId xmlns:a16="http://schemas.microsoft.com/office/drawing/2014/main" id="{EF951C8A-3C71-7761-9975-271A5E4D1CB1}"/>
              </a:ext>
              <a:ext uri="{C183D7F6-B498-43B3-948B-1728B52AA6E4}">
                <adec:decorative xmlns:adec="http://schemas.microsoft.com/office/drawing/2017/decorative" val="0"/>
              </a:ext>
            </a:extLst>
          </p:cNvPr>
          <p:cNvSpPr txBox="1"/>
          <p:nvPr/>
        </p:nvSpPr>
        <p:spPr>
          <a:xfrm>
            <a:off x="327992" y="5015264"/>
            <a:ext cx="4373217" cy="738664"/>
          </a:xfrm>
          <a:prstGeom prst="rect">
            <a:avLst/>
          </a:prstGeom>
          <a:noFill/>
        </p:spPr>
        <p:txBody>
          <a:bodyPr wrap="square" rtlCol="0">
            <a:spAutoFit/>
          </a:bodyPr>
          <a:lstStyle/>
          <a:p>
            <a:r>
              <a:rPr lang="en-US" sz="1400" b="1" dirty="0"/>
              <a:t>29.4 Figure 18: </a:t>
            </a:r>
            <a:r>
              <a:rPr lang="en-US" sz="1400" dirty="0"/>
              <a:t>This reconstruction of </a:t>
            </a:r>
            <a:r>
              <a:rPr lang="en-US" sz="1400" i="1" dirty="0"/>
              <a:t>Kizylkumavis cretacea</a:t>
            </a:r>
            <a:r>
              <a:rPr lang="en-US" sz="1400" dirty="0"/>
              <a:t>, a species of Enantiornithes that did not survive past the Cretaceous Period, is based on fossil evidence.</a:t>
            </a:r>
          </a:p>
        </p:txBody>
      </p:sp>
      <p:sp>
        <p:nvSpPr>
          <p:cNvPr id="7" name="Photo Credit 1">
            <a:extLst>
              <a:ext uri="{FF2B5EF4-FFF2-40B4-BE49-F238E27FC236}">
                <a16:creationId xmlns:a16="http://schemas.microsoft.com/office/drawing/2014/main" id="{D3B006F0-0A54-BB00-168E-122550ACEBFE}"/>
              </a:ext>
            </a:extLst>
          </p:cNvPr>
          <p:cNvSpPr txBox="1"/>
          <p:nvPr/>
        </p:nvSpPr>
        <p:spPr>
          <a:xfrm>
            <a:off x="914400" y="5753928"/>
            <a:ext cx="4572000" cy="215444"/>
          </a:xfrm>
          <a:prstGeom prst="rect">
            <a:avLst/>
          </a:prstGeom>
          <a:noFill/>
        </p:spPr>
        <p:txBody>
          <a:bodyPr wrap="square">
            <a:spAutoFit/>
          </a:bodyPr>
          <a:lstStyle/>
          <a:p>
            <a:pPr algn="ctr"/>
            <a:r>
              <a:rPr lang="en-US" sz="800" dirty="0"/>
              <a:t>Luxquine on Wikimedia Commons. "</a:t>
            </a:r>
            <a:r>
              <a:rPr lang="en-US" sz="800" i="1" dirty="0"/>
              <a:t>Kizylkumavis cretacea</a:t>
            </a:r>
            <a:r>
              <a:rPr lang="en-US" sz="800" dirty="0"/>
              <a:t>."</a:t>
            </a:r>
          </a:p>
        </p:txBody>
      </p:sp>
      <p:pic>
        <p:nvPicPr>
          <p:cNvPr id="3" name="Content Placeholder 5" descr="A reconstruction shows K. cretacea, which looks similar to a house finch without long tail feathers.">
            <a:extLst>
              <a:ext uri="{FF2B5EF4-FFF2-40B4-BE49-F238E27FC236}">
                <a16:creationId xmlns:a16="http://schemas.microsoft.com/office/drawing/2014/main" id="{24D4F43D-0B42-857B-84D6-6187FE1D79B1}"/>
              </a:ext>
            </a:extLst>
          </p:cNvPr>
          <p:cNvPicPr>
            <a:picLocks noChangeAspect="1"/>
          </p:cNvPicPr>
          <p:nvPr/>
        </p:nvPicPr>
        <p:blipFill>
          <a:blip r:embed="rId2"/>
          <a:srcRect t="7013" b="5986"/>
          <a:stretch/>
        </p:blipFill>
        <p:spPr>
          <a:xfrm>
            <a:off x="4605495" y="3247910"/>
            <a:ext cx="3624105" cy="2722774"/>
          </a:xfrm>
          <a:prstGeom prst="rect">
            <a:avLst/>
          </a:prstGeom>
        </p:spPr>
      </p:pic>
    </p:spTree>
    <p:extLst>
      <p:ext uri="{BB962C8B-B14F-4D97-AF65-F5344CB8AC3E}">
        <p14:creationId xmlns:p14="http://schemas.microsoft.com/office/powerpoint/2010/main" val="2713208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Evolution of Flight in Birds</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Ornithurae ("bird tails")</a:t>
            </a:r>
          </a:p>
          <a:p>
            <a:r>
              <a:rPr lang="en-US" dirty="0"/>
              <a:t>Evolved with Enantiornithes</a:t>
            </a:r>
          </a:p>
          <a:p>
            <a:r>
              <a:rPr lang="en-US" dirty="0"/>
              <a:t>Had short, fused tail (pygostyle)</a:t>
            </a:r>
          </a:p>
          <a:p>
            <a:r>
              <a:rPr lang="en-US" dirty="0"/>
              <a:t>Emerged from evolutionary line that includes modern birds</a:t>
            </a:r>
          </a:p>
          <a:p>
            <a:r>
              <a:rPr lang="en-US" dirty="0"/>
              <a:t>Also present in Cretaceous</a:t>
            </a:r>
          </a:p>
          <a:p>
            <a:r>
              <a:rPr lang="en-US" dirty="0"/>
              <a:t>Became dominant birds, with large and rapid radiation after extinction of dinosaurs during Cenozoic Era (66 MYA to present)</a:t>
            </a:r>
          </a:p>
        </p:txBody>
      </p:sp>
    </p:spTree>
    <p:extLst>
      <p:ext uri="{BB962C8B-B14F-4D97-AF65-F5344CB8AC3E}">
        <p14:creationId xmlns:p14="http://schemas.microsoft.com/office/powerpoint/2010/main" val="15767319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Evolution of Flight in Birds</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Molecular analysis shows three major clades:</a:t>
            </a:r>
          </a:p>
          <a:p>
            <a:pPr lvl="1"/>
            <a:r>
              <a:rPr lang="en-US" b="1" dirty="0"/>
              <a:t>Paleognathae</a:t>
            </a:r>
            <a:r>
              <a:rPr lang="en-US" dirty="0"/>
              <a:t> ("old jaw"): ratites (polyphyletic); flightless birds, including ostriches, emus, rheas, and kiwis</a:t>
            </a:r>
          </a:p>
          <a:p>
            <a:pPr lvl="1"/>
            <a:r>
              <a:rPr lang="en-US" dirty="0"/>
              <a:t>Galloanserae: Include pheasants, ducks, geese, and swans</a:t>
            </a:r>
          </a:p>
          <a:p>
            <a:pPr lvl="1"/>
            <a:r>
              <a:rPr lang="en-US" dirty="0"/>
              <a:t>Neoaves ("new birds"): Includes all other birds</a:t>
            </a:r>
          </a:p>
          <a:p>
            <a:pPr lvl="2"/>
            <a:r>
              <a:rPr lang="en-US" dirty="0"/>
              <a:t>Divided into five clades: </a:t>
            </a:r>
          </a:p>
          <a:p>
            <a:pPr lvl="3">
              <a:buFont typeface="Arial" panose="020B0604020202020204" pitchFamily="34" charset="0"/>
              <a:buChar char="•"/>
            </a:pPr>
            <a:r>
              <a:rPr lang="en-US" sz="2400" dirty="0"/>
              <a:t>Strisores (nightjars, swifts, and hummingbirds)</a:t>
            </a:r>
          </a:p>
          <a:p>
            <a:pPr lvl="3">
              <a:buFont typeface="Arial" panose="020B0604020202020204" pitchFamily="34" charset="0"/>
              <a:buChar char="•"/>
            </a:pPr>
            <a:r>
              <a:rPr lang="en-US" sz="2400" dirty="0"/>
              <a:t>Columbaves (turacos, bustards, cuckoos, pigeons, and doves)</a:t>
            </a:r>
          </a:p>
          <a:p>
            <a:pPr lvl="3">
              <a:buFont typeface="Arial" panose="020B0604020202020204" pitchFamily="34" charset="0"/>
              <a:buChar char="•"/>
            </a:pPr>
            <a:r>
              <a:rPr lang="en-US" sz="2400" dirty="0"/>
              <a:t>Gruiformes (cranes)</a:t>
            </a:r>
          </a:p>
          <a:p>
            <a:pPr lvl="3">
              <a:buFont typeface="Arial" panose="020B0604020202020204" pitchFamily="34" charset="0"/>
              <a:buChar char="•"/>
            </a:pPr>
            <a:r>
              <a:rPr lang="en-US" sz="2400" dirty="0"/>
              <a:t>Aequorlitornithes (diving birds, wading birds, and shorebirds)</a:t>
            </a:r>
          </a:p>
          <a:p>
            <a:pPr lvl="3">
              <a:buFont typeface="Arial" panose="020B0604020202020204" pitchFamily="34" charset="0"/>
              <a:buChar char="•"/>
            </a:pPr>
            <a:r>
              <a:rPr lang="en-US" sz="2400" dirty="0"/>
              <a:t>Inopinaves (large clade of land birds, including hawks, owls, woodpeckers, parrots, falcons, crows, and songbirds)</a:t>
            </a:r>
          </a:p>
          <a:p>
            <a:r>
              <a:rPr lang="en-US" dirty="0"/>
              <a:t>Phylogenetic revisions still taking place</a:t>
            </a:r>
          </a:p>
        </p:txBody>
      </p:sp>
    </p:spTree>
    <p:extLst>
      <p:ext uri="{BB962C8B-B14F-4D97-AF65-F5344CB8AC3E}">
        <p14:creationId xmlns:p14="http://schemas.microsoft.com/office/powerpoint/2010/main" val="4234078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29.4 Figure 1</a:t>
            </a:r>
          </a:p>
        </p:txBody>
      </p:sp>
      <p:sp>
        <p:nvSpPr>
          <p:cNvPr id="7" name="Photo Credit 1">
            <a:extLst>
              <a:ext uri="{FF2B5EF4-FFF2-40B4-BE49-F238E27FC236}">
                <a16:creationId xmlns:a16="http://schemas.microsoft.com/office/drawing/2014/main" id="{F8C7E73A-5C54-6B25-5D2B-8EB6C134CD2C}"/>
              </a:ext>
            </a:extLst>
          </p:cNvPr>
          <p:cNvSpPr txBox="1"/>
          <p:nvPr/>
        </p:nvSpPr>
        <p:spPr>
          <a:xfrm>
            <a:off x="2285999" y="5781021"/>
            <a:ext cx="4572000" cy="215444"/>
          </a:xfrm>
          <a:prstGeom prst="rect">
            <a:avLst/>
          </a:prstGeom>
          <a:noFill/>
        </p:spPr>
        <p:txBody>
          <a:bodyPr wrap="square">
            <a:spAutoFit/>
          </a:bodyPr>
          <a:lstStyle/>
          <a:p>
            <a:pPr algn="ctr"/>
            <a:r>
              <a:rPr lang="en-US" sz="800" dirty="0"/>
              <a:t>KDS4444 on Wikimedia Commons. "Chicken egg."</a:t>
            </a:r>
          </a:p>
        </p:txBody>
      </p:sp>
      <p:pic>
        <p:nvPicPr>
          <p:cNvPr id="2" name="Content Placeholder 5" descr="The illustration shows a cross section of an egg. The outer covering is called the shell. There is a circular mass inside with many different parts. Surrounding the mass, within the shell is the albumin. The outer layer of the circular mass is the chorion. An embryo is contained within an amniotic cavity, filled with amniotic fluid. Attached to the embryo is a yolk sac (vitellus), filled with a yolk substance. Vein-like features, called allantois, extend from the chorion to the embryo.">
            <a:extLst>
              <a:ext uri="{FF2B5EF4-FFF2-40B4-BE49-F238E27FC236}">
                <a16:creationId xmlns:a16="http://schemas.microsoft.com/office/drawing/2014/main" id="{954F3482-2162-E4A5-9D99-8C964EAAE07F}"/>
              </a:ext>
            </a:extLst>
          </p:cNvPr>
          <p:cNvPicPr>
            <a:picLocks noGrp="1" noChangeAspect="1"/>
          </p:cNvPicPr>
          <p:nvPr>
            <p:ph idx="1"/>
          </p:nvPr>
        </p:nvPicPr>
        <p:blipFill>
          <a:blip r:embed="rId3"/>
          <a:srcRect t="5348" b="4342"/>
          <a:stretch/>
        </p:blipFill>
        <p:spPr>
          <a:xfrm>
            <a:off x="2209798" y="1085557"/>
            <a:ext cx="4724401" cy="4751260"/>
          </a:xfrm>
        </p:spPr>
      </p:pic>
    </p:spTree>
    <p:extLst>
      <p:ext uri="{BB962C8B-B14F-4D97-AF65-F5344CB8AC3E}">
        <p14:creationId xmlns:p14="http://schemas.microsoft.com/office/powerpoint/2010/main" val="1581417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1800" dirty="0"/>
              <a:t>Amniotes distinguished by presence of terrestrially adapted egg protected by four extraembryonic membranes</a:t>
            </a:r>
          </a:p>
          <a:p>
            <a:pPr lvl="1"/>
            <a:r>
              <a:rPr lang="en-US" sz="1800" dirty="0"/>
              <a:t>Include reptiles, birds, and mammals</a:t>
            </a:r>
          </a:p>
          <a:p>
            <a:pPr lvl="1"/>
            <a:r>
              <a:rPr lang="en-US" sz="1800" dirty="0"/>
              <a:t>Diverged into two main groups: Synapsids (mammals) and sauropsids (which is divided into anapsids and diapsids [crocodiles, dinosaurs, birds, and modern reptiles])</a:t>
            </a:r>
          </a:p>
          <a:p>
            <a:r>
              <a:rPr lang="en-US" sz="1800" dirty="0"/>
              <a:t>Reptiles:</a:t>
            </a:r>
          </a:p>
          <a:p>
            <a:pPr lvl="1"/>
            <a:r>
              <a:rPr lang="en-US" sz="1800" dirty="0"/>
              <a:t>Tetrapods that ancestrally had four limbs, but some extant species have secondarily lost them or reduced them</a:t>
            </a:r>
          </a:p>
          <a:p>
            <a:pPr lvl="2"/>
            <a:r>
              <a:rPr lang="en-US" sz="1800" dirty="0"/>
              <a:t>Example: Limbless reptiles (e.g., snakes) classified as tetrapods because descended from ancestors with four limbs</a:t>
            </a:r>
          </a:p>
          <a:p>
            <a:pPr lvl="1"/>
            <a:r>
              <a:rPr lang="en-US" sz="1800" dirty="0"/>
              <a:t>Key adaptation for life on land was development of scaly skin containing keratin, which prevented water loss from skin</a:t>
            </a:r>
          </a:p>
          <a:p>
            <a:pPr lvl="1"/>
            <a:r>
              <a:rPr lang="en-US" sz="1800" dirty="0"/>
              <a:t>Reptilia contains four living clades of non-avian organisms: Crocodilia (crocodiles and alligators), Sphenodontia (tuataras), Squamata (lizards and snakes), and Testudines (turtles)</a:t>
            </a:r>
          </a:p>
          <a:p>
            <a:pPr lvl="2"/>
            <a:r>
              <a:rPr lang="en-US" sz="1800" dirty="0"/>
              <a:t>Classification is paraphyletic and leaves out birds (now classified as avian reptiles)</a:t>
            </a:r>
          </a:p>
        </p:txBody>
      </p:sp>
    </p:spTree>
    <p:extLst>
      <p:ext uri="{BB962C8B-B14F-4D97-AF65-F5344CB8AC3E}">
        <p14:creationId xmlns:p14="http://schemas.microsoft.com/office/powerpoint/2010/main" val="27776665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sz="2400" dirty="0"/>
              <a:t>Birds:</a:t>
            </a:r>
          </a:p>
          <a:p>
            <a:r>
              <a:rPr lang="en-US" sz="2400" dirty="0"/>
              <a:t>Most speciose group of land vertebrates</a:t>
            </a:r>
          </a:p>
          <a:p>
            <a:r>
              <a:rPr lang="en-US" sz="2400" dirty="0"/>
              <a:t>Display adaptations for flying that were first present in theropod (maniraptoran) ancestors</a:t>
            </a:r>
          </a:p>
          <a:p>
            <a:r>
              <a:rPr lang="en-US" sz="2400" dirty="0"/>
              <a:t>Endothermic (and homeothermic), have very high metabolism that produces considerable amount of heat and have structures like feathers that allow them to retain body heat</a:t>
            </a:r>
          </a:p>
          <a:p>
            <a:pPr lvl="1"/>
            <a:r>
              <a:rPr lang="en-US" sz="2400" dirty="0"/>
              <a:t>Used to regulate internal temperature, making them independent of ambient thermal conditions</a:t>
            </a:r>
          </a:p>
          <a:p>
            <a:r>
              <a:rPr lang="en-US" sz="2400" dirty="0"/>
              <a:t>Have feathers, which allow for insulation and flight and used for mating and warning signals</a:t>
            </a:r>
          </a:p>
          <a:p>
            <a:pPr lvl="1"/>
            <a:r>
              <a:rPr lang="en-US" sz="2400" dirty="0"/>
              <a:t>Flight feathers: Broad and continuously curved vane that produces lift</a:t>
            </a:r>
          </a:p>
        </p:txBody>
      </p:sp>
    </p:spTree>
    <p:extLst>
      <p:ext uri="{BB962C8B-B14F-4D97-AF65-F5344CB8AC3E}">
        <p14:creationId xmlns:p14="http://schemas.microsoft.com/office/powerpoint/2010/main" val="3085895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dirty="0"/>
              <a:t>Birds:</a:t>
            </a:r>
          </a:p>
          <a:p>
            <a:r>
              <a:rPr lang="en-US" dirty="0"/>
              <a:t>Some have pneumatic bones containing air spaces that are sometimes connected to air sacs in body cavity</a:t>
            </a:r>
          </a:p>
          <a:p>
            <a:r>
              <a:rPr lang="en-US" dirty="0"/>
              <a:t>Air flow through lungs travels in one direction, creating countercurrent gas exchange with blood</a:t>
            </a:r>
          </a:p>
          <a:p>
            <a:r>
              <a:rPr lang="en-US" dirty="0"/>
              <a:t>Highly modified diapsids and belong to archosaurs</a:t>
            </a:r>
          </a:p>
          <a:p>
            <a:r>
              <a:rPr lang="en-US" dirty="0"/>
              <a:t>Most likely evolved from theropod (maniraptoran) dinosaurs</a:t>
            </a:r>
          </a:p>
          <a:p>
            <a:r>
              <a:rPr lang="en-US" dirty="0"/>
              <a:t>Oldest known fossil of intermediate between dinosaurs and birds is </a:t>
            </a:r>
            <a:r>
              <a:rPr lang="en-US" i="1" dirty="0"/>
              <a:t>Archaeopteryx</a:t>
            </a:r>
            <a:r>
              <a:rPr lang="en-US" dirty="0"/>
              <a:t> (dated from Jurassic Period)</a:t>
            </a:r>
          </a:p>
          <a:p>
            <a:r>
              <a:rPr lang="en-US" dirty="0"/>
              <a:t>Modern birds classified into: Paleognathae, Galloanserae, and Neoaves</a:t>
            </a:r>
            <a:endParaRPr lang="en-US" dirty="0">
              <a:solidFill>
                <a:srgbClr val="0000FF"/>
              </a:solidFill>
            </a:endParaRPr>
          </a:p>
        </p:txBody>
      </p:sp>
    </p:spTree>
    <p:extLst>
      <p:ext uri="{BB962C8B-B14F-4D97-AF65-F5344CB8AC3E}">
        <p14:creationId xmlns:p14="http://schemas.microsoft.com/office/powerpoint/2010/main" val="2605441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Amniotes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Evolved from tetrapod ancestors ~340 MYA during Carboniferous Period</a:t>
            </a:r>
          </a:p>
          <a:p>
            <a:r>
              <a:rPr lang="en-US" dirty="0"/>
              <a:t>Quickly diverged into synapsids and sauropsids</a:t>
            </a:r>
          </a:p>
          <a:p>
            <a:pPr lvl="1"/>
            <a:r>
              <a:rPr lang="en-US" b="1" dirty="0"/>
              <a:t>Synapsid</a:t>
            </a:r>
            <a:r>
              <a:rPr lang="en-US" dirty="0"/>
              <a:t>: mammal having one temporal fenestra</a:t>
            </a:r>
          </a:p>
          <a:p>
            <a:pPr lvl="2"/>
            <a:r>
              <a:rPr lang="en-US" dirty="0"/>
              <a:t>Included therapsids, clade from which mammals evolved</a:t>
            </a:r>
          </a:p>
          <a:p>
            <a:pPr lvl="1"/>
            <a:r>
              <a:rPr lang="en-US" b="1" dirty="0"/>
              <a:t>Sauropsid</a:t>
            </a:r>
            <a:r>
              <a:rPr lang="en-US" dirty="0"/>
              <a:t>: reptile or bird</a:t>
            </a:r>
          </a:p>
          <a:p>
            <a:pPr lvl="2"/>
            <a:r>
              <a:rPr lang="en-US" dirty="0"/>
              <a:t>Further divided into anapsids and diapsids</a:t>
            </a:r>
          </a:p>
        </p:txBody>
      </p:sp>
    </p:spTree>
    <p:extLst>
      <p:ext uri="{BB962C8B-B14F-4D97-AF65-F5344CB8AC3E}">
        <p14:creationId xmlns:p14="http://schemas.microsoft.com/office/powerpoint/2010/main" val="3353812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Amniotes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b="1" dirty="0"/>
              <a:t>Diapsid</a:t>
            </a:r>
            <a:r>
              <a:rPr lang="en-US" dirty="0"/>
              <a:t>: animal having two temporal fenestrae in the cranium</a:t>
            </a:r>
          </a:p>
          <a:p>
            <a:pPr lvl="1"/>
            <a:r>
              <a:rPr lang="en-US" dirty="0"/>
              <a:t>Gave rise to reptiles, including dinosaurs and birds</a:t>
            </a:r>
          </a:p>
          <a:p>
            <a:pPr lvl="1"/>
            <a:r>
              <a:rPr lang="en-US" dirty="0"/>
              <a:t>Many (e.g., birds) have highly modified diapsid skulls</a:t>
            </a:r>
          </a:p>
          <a:p>
            <a:pPr lvl="1"/>
            <a:r>
              <a:rPr lang="en-US" dirty="0"/>
              <a:t>Molecular and fossil evidence show turtles arose within diapsid line and secondarily lost temporal fenestrae</a:t>
            </a:r>
          </a:p>
          <a:p>
            <a:pPr lvl="1"/>
            <a:r>
              <a:rPr lang="en-US" dirty="0"/>
              <a:t>Canonical diapsids include dinosaurs, birds, and all other extinct and living reptiles</a:t>
            </a:r>
          </a:p>
          <a:p>
            <a:r>
              <a:rPr lang="en-US" b="1" dirty="0"/>
              <a:t>Anapsid</a:t>
            </a:r>
            <a:r>
              <a:rPr lang="en-US" dirty="0"/>
              <a:t>: animal having no temporal fenestrae in the cranium</a:t>
            </a:r>
          </a:p>
          <a:p>
            <a:r>
              <a:rPr lang="en-US" dirty="0"/>
              <a:t>Key difference between synapsids, anapsids, and diapsids are structures of skull and number of temporal fenestrae behind each eye</a:t>
            </a:r>
          </a:p>
          <a:p>
            <a:pPr lvl="1"/>
            <a:r>
              <a:rPr lang="en-US" b="1" dirty="0"/>
              <a:t>Temporal fenestra</a:t>
            </a:r>
            <a:r>
              <a:rPr lang="en-US" dirty="0"/>
              <a:t>: non-orbital opening in the skull that may allow muscles to expand and lengthen</a:t>
            </a:r>
          </a:p>
        </p:txBody>
      </p:sp>
    </p:spTree>
    <p:extLst>
      <p:ext uri="{BB962C8B-B14F-4D97-AF65-F5344CB8AC3E}">
        <p14:creationId xmlns:p14="http://schemas.microsoft.com/office/powerpoint/2010/main" val="2965322564"/>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3066</TotalTime>
  <Words>6896</Words>
  <Application>Microsoft Office PowerPoint</Application>
  <PresentationFormat>On-screen Show (4:3)</PresentationFormat>
  <Paragraphs>545</Paragraphs>
  <Slides>73</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73</vt:i4>
      </vt:variant>
    </vt:vector>
  </HeadingPairs>
  <TitlesOfParts>
    <vt:vector size="79" baseType="lpstr">
      <vt:lpstr>Arial</vt:lpstr>
      <vt:lpstr>Courier New</vt:lpstr>
      <vt:lpstr>Calibri</vt:lpstr>
      <vt:lpstr>Aptos</vt:lpstr>
      <vt:lpstr>Office Theme</vt:lpstr>
      <vt:lpstr>1_Office Theme</vt:lpstr>
      <vt:lpstr>Lesson 29.4</vt:lpstr>
      <vt:lpstr>Objectives</vt:lpstr>
      <vt:lpstr>Reptiles1</vt:lpstr>
      <vt:lpstr>Reptiles2</vt:lpstr>
      <vt:lpstr>Characteristics of Amniotes1</vt:lpstr>
      <vt:lpstr>Characteristics of Amniotes2</vt:lpstr>
      <vt:lpstr>29.4 Figure 1</vt:lpstr>
      <vt:lpstr>Evolution of Amniotes1</vt:lpstr>
      <vt:lpstr>Evolution of Amniotes2</vt:lpstr>
      <vt:lpstr>29.4 Figure 2</vt:lpstr>
      <vt:lpstr>Evolution of Amniotes3</vt:lpstr>
      <vt:lpstr>Evolution of Amniotes4</vt:lpstr>
      <vt:lpstr>29.4 Figure 4</vt:lpstr>
      <vt:lpstr>Characteristics of Reptiles1</vt:lpstr>
      <vt:lpstr>Characteristics of Reptiles2</vt:lpstr>
      <vt:lpstr>Characteristics of Reptiles3</vt:lpstr>
      <vt:lpstr>Characteristics of Reptiles4</vt:lpstr>
      <vt:lpstr>Characteristics of Reptiles5</vt:lpstr>
      <vt:lpstr>Evolution of Reptiles1</vt:lpstr>
      <vt:lpstr>Evolution of Reptiles2</vt:lpstr>
      <vt:lpstr>Archosaurs: Pterosaurs1</vt:lpstr>
      <vt:lpstr>Archosaurs: Pterosaurs2</vt:lpstr>
      <vt:lpstr>Archosaurs: Dinosaurs1</vt:lpstr>
      <vt:lpstr>29.4 Figure 7</vt:lpstr>
      <vt:lpstr>Archosaurs: Dinosaurs2</vt:lpstr>
      <vt:lpstr>Archosaurs: Dinosaurs3</vt:lpstr>
      <vt:lpstr>Archosaurs: Dinosaurs4</vt:lpstr>
      <vt:lpstr>Modern Reptiles</vt:lpstr>
      <vt:lpstr>Crocodilia1</vt:lpstr>
      <vt:lpstr>Crocodilia2</vt:lpstr>
      <vt:lpstr>Crocodilia3</vt:lpstr>
      <vt:lpstr>Sphenodontia1</vt:lpstr>
      <vt:lpstr>Sphenodontia2</vt:lpstr>
      <vt:lpstr>Squamata1</vt:lpstr>
      <vt:lpstr>Squamata2</vt:lpstr>
      <vt:lpstr>Squamata3</vt:lpstr>
      <vt:lpstr>Squamata4</vt:lpstr>
      <vt:lpstr>Squamata5</vt:lpstr>
      <vt:lpstr>Squamata6</vt:lpstr>
      <vt:lpstr>Squamata7</vt:lpstr>
      <vt:lpstr>Testudines1</vt:lpstr>
      <vt:lpstr>Testudines2</vt:lpstr>
      <vt:lpstr>Testudines3</vt:lpstr>
      <vt:lpstr>Birds</vt:lpstr>
      <vt:lpstr>Characteristics of Birds1</vt:lpstr>
      <vt:lpstr>Characteristics of Birds2</vt:lpstr>
      <vt:lpstr>Characteristics of Birds3</vt:lpstr>
      <vt:lpstr>29.4 Figure 14</vt:lpstr>
      <vt:lpstr>Group Activity</vt:lpstr>
      <vt:lpstr>Characteristics of Birds4</vt:lpstr>
      <vt:lpstr>Characteristics of Birds5</vt:lpstr>
      <vt:lpstr>Think It Through</vt:lpstr>
      <vt:lpstr>29.4 Figure 15</vt:lpstr>
      <vt:lpstr>Characteristics of Birds6</vt:lpstr>
      <vt:lpstr>Characteristics of Birds7</vt:lpstr>
      <vt:lpstr>Characteristics of Birds8</vt:lpstr>
      <vt:lpstr>29.4 Figure 16 A</vt:lpstr>
      <vt:lpstr>29.4 Figure 16 B</vt:lpstr>
      <vt:lpstr>Characteristics of Birds9</vt:lpstr>
      <vt:lpstr>Characteristics of Birds10</vt:lpstr>
      <vt:lpstr>Evolution of Birds1</vt:lpstr>
      <vt:lpstr>Evolution of Birds2</vt:lpstr>
      <vt:lpstr>The Evolution of Flight in Birds1</vt:lpstr>
      <vt:lpstr>Science and You1</vt:lpstr>
      <vt:lpstr>Science and You2</vt:lpstr>
      <vt:lpstr>The Evolution of Flight in Birds2</vt:lpstr>
      <vt:lpstr>The Evolution of Flight in Birds3</vt:lpstr>
      <vt:lpstr>The Evolution of Flight in Birds4</vt:lpstr>
      <vt:lpstr>The Evolution of Flight in Birds5</vt:lpstr>
      <vt:lpstr>Summary1</vt:lpstr>
      <vt:lpstr>Summary2</vt:lpstr>
      <vt:lpstr>Summary3</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184</cp:revision>
  <dcterms:created xsi:type="dcterms:W3CDTF">2013-04-26T14:43:13Z</dcterms:created>
  <dcterms:modified xsi:type="dcterms:W3CDTF">2024-10-23T21:07:02Z</dcterms:modified>
</cp:coreProperties>
</file>