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 id="2147483661" r:id="rId2"/>
  </p:sldMasterIdLst>
  <p:notesMasterIdLst>
    <p:notesMasterId r:id="rId33"/>
  </p:notesMasterIdLst>
  <p:handoutMasterIdLst>
    <p:handoutMasterId r:id="rId34"/>
  </p:handoutMasterIdLst>
  <p:sldIdLst>
    <p:sldId id="272" r:id="rId3"/>
    <p:sldId id="264" r:id="rId4"/>
    <p:sldId id="265" r:id="rId5"/>
    <p:sldId id="281" r:id="rId6"/>
    <p:sldId id="285" r:id="rId7"/>
    <p:sldId id="299" r:id="rId8"/>
    <p:sldId id="286" r:id="rId9"/>
    <p:sldId id="297" r:id="rId10"/>
    <p:sldId id="270" r:id="rId11"/>
    <p:sldId id="287" r:id="rId12"/>
    <p:sldId id="288" r:id="rId13"/>
    <p:sldId id="271" r:id="rId14"/>
    <p:sldId id="289" r:id="rId15"/>
    <p:sldId id="300" r:id="rId16"/>
    <p:sldId id="290" r:id="rId17"/>
    <p:sldId id="282" r:id="rId18"/>
    <p:sldId id="301" r:id="rId19"/>
    <p:sldId id="302" r:id="rId20"/>
    <p:sldId id="292" r:id="rId21"/>
    <p:sldId id="293" r:id="rId22"/>
    <p:sldId id="298" r:id="rId23"/>
    <p:sldId id="283" r:id="rId24"/>
    <p:sldId id="303" r:id="rId25"/>
    <p:sldId id="294" r:id="rId26"/>
    <p:sldId id="304" r:id="rId27"/>
    <p:sldId id="295" r:id="rId28"/>
    <p:sldId id="296" r:id="rId29"/>
    <p:sldId id="305" r:id="rId30"/>
    <p:sldId id="284" r:id="rId31"/>
    <p:sldId id="280"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206B7D-2784-42EA-ACFE-E2358B878465}" v="14627" dt="2024-08-05T17:09:36.988"/>
  </p1510:revLst>
</p1510:revInfo>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46" autoAdjust="0"/>
    <p:restoredTop sz="86410" autoAdjust="0"/>
  </p:normalViewPr>
  <p:slideViewPr>
    <p:cSldViewPr>
      <p:cViewPr varScale="1">
        <p:scale>
          <a:sx n="95" d="100"/>
          <a:sy n="95" d="100"/>
        </p:scale>
        <p:origin x="1320" y="96"/>
      </p:cViewPr>
      <p:guideLst>
        <p:guide orient="horz" pos="2160"/>
        <p:guide pos="2880"/>
      </p:guideLst>
    </p:cSldViewPr>
  </p:slideViewPr>
  <p:outlineViewPr>
    <p:cViewPr>
      <p:scale>
        <a:sx n="33" d="100"/>
        <a:sy n="33" d="100"/>
      </p:scale>
      <p:origin x="0" y="-27677"/>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handoutMaster" Target="handoutMasters/handout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commentAuthors" Target="commentAuthor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itlin Coleman" userId="96f87ca1-0e64-4ae8-8d77-98757b85df0b" providerId="ADAL" clId="{5F206B7D-2784-42EA-ACFE-E2358B878465}"/>
    <pc:docChg chg="custSel addSld delSld modSld sldOrd">
      <pc:chgData name="Caitlin Coleman" userId="96f87ca1-0e64-4ae8-8d77-98757b85df0b" providerId="ADAL" clId="{5F206B7D-2784-42EA-ACFE-E2358B878465}" dt="2024-08-05T17:41:57.094" v="15953" actId="20577"/>
      <pc:docMkLst>
        <pc:docMk/>
      </pc:docMkLst>
      <pc:sldChg chg="modSp mod">
        <pc:chgData name="Caitlin Coleman" userId="96f87ca1-0e64-4ae8-8d77-98757b85df0b" providerId="ADAL" clId="{5F206B7D-2784-42EA-ACFE-E2358B878465}" dt="2024-08-02T14:08:57.495" v="320" actId="20577"/>
        <pc:sldMkLst>
          <pc:docMk/>
          <pc:sldMk cId="0" sldId="264"/>
        </pc:sldMkLst>
        <pc:spChg chg="mod">
          <ac:chgData name="Caitlin Coleman" userId="96f87ca1-0e64-4ae8-8d77-98757b85df0b" providerId="ADAL" clId="{5F206B7D-2784-42EA-ACFE-E2358B878465}" dt="2024-08-02T14:08:57.495" v="320" actId="20577"/>
          <ac:spMkLst>
            <pc:docMk/>
            <pc:sldMk cId="0" sldId="264"/>
            <ac:spMk id="10243" creationId="{00000000-0000-0000-0000-000000000000}"/>
          </ac:spMkLst>
        </pc:spChg>
      </pc:sldChg>
      <pc:sldChg chg="modSp mod modAnim">
        <pc:chgData name="Caitlin Coleman" userId="96f87ca1-0e64-4ae8-8d77-98757b85df0b" providerId="ADAL" clId="{5F206B7D-2784-42EA-ACFE-E2358B878465}" dt="2024-08-02T14:11:56.210" v="970" actId="6549"/>
        <pc:sldMkLst>
          <pc:docMk/>
          <pc:sldMk cId="0" sldId="265"/>
        </pc:sldMkLst>
        <pc:spChg chg="mod">
          <ac:chgData name="Caitlin Coleman" userId="96f87ca1-0e64-4ae8-8d77-98757b85df0b" providerId="ADAL" clId="{5F206B7D-2784-42EA-ACFE-E2358B878465}" dt="2024-08-02T12:46:40.089" v="48" actId="20577"/>
          <ac:spMkLst>
            <pc:docMk/>
            <pc:sldMk cId="0" sldId="265"/>
            <ac:spMk id="11266" creationId="{00000000-0000-0000-0000-000000000000}"/>
          </ac:spMkLst>
        </pc:spChg>
        <pc:spChg chg="mod">
          <ac:chgData name="Caitlin Coleman" userId="96f87ca1-0e64-4ae8-8d77-98757b85df0b" providerId="ADAL" clId="{5F206B7D-2784-42EA-ACFE-E2358B878465}" dt="2024-08-02T14:11:56.210" v="970" actId="6549"/>
          <ac:spMkLst>
            <pc:docMk/>
            <pc:sldMk cId="0" sldId="265"/>
            <ac:spMk id="11267" creationId="{00000000-0000-0000-0000-000000000000}"/>
          </ac:spMkLst>
        </pc:spChg>
      </pc:sldChg>
      <pc:sldChg chg="del">
        <pc:chgData name="Caitlin Coleman" userId="96f87ca1-0e64-4ae8-8d77-98757b85df0b" providerId="ADAL" clId="{5F206B7D-2784-42EA-ACFE-E2358B878465}" dt="2024-08-02T13:04:38.157" v="138" actId="47"/>
        <pc:sldMkLst>
          <pc:docMk/>
          <pc:sldMk cId="0" sldId="267"/>
        </pc:sldMkLst>
      </pc:sldChg>
      <pc:sldChg chg="del">
        <pc:chgData name="Caitlin Coleman" userId="96f87ca1-0e64-4ae8-8d77-98757b85df0b" providerId="ADAL" clId="{5F206B7D-2784-42EA-ACFE-E2358B878465}" dt="2024-08-02T13:05:19.379" v="140" actId="47"/>
        <pc:sldMkLst>
          <pc:docMk/>
          <pc:sldMk cId="2069639696" sldId="268"/>
        </pc:sldMkLst>
      </pc:sldChg>
      <pc:sldChg chg="modSp mod ord">
        <pc:chgData name="Caitlin Coleman" userId="96f87ca1-0e64-4ae8-8d77-98757b85df0b" providerId="ADAL" clId="{5F206B7D-2784-42EA-ACFE-E2358B878465}" dt="2024-08-02T15:11:51.894" v="3418" actId="14100"/>
        <pc:sldMkLst>
          <pc:docMk/>
          <pc:sldMk cId="3029162902" sldId="270"/>
        </pc:sldMkLst>
        <pc:spChg chg="mod">
          <ac:chgData name="Caitlin Coleman" userId="96f87ca1-0e64-4ae8-8d77-98757b85df0b" providerId="ADAL" clId="{5F206B7D-2784-42EA-ACFE-E2358B878465}" dt="2024-08-02T15:11:51.894" v="3418" actId="14100"/>
          <ac:spMkLst>
            <pc:docMk/>
            <pc:sldMk cId="3029162902" sldId="270"/>
            <ac:spMk id="3" creationId="{C3227152-CF6A-3AA8-CAC9-B892F0C754B0}"/>
          </ac:spMkLst>
        </pc:spChg>
      </pc:sldChg>
      <pc:sldChg chg="modSp mod ord">
        <pc:chgData name="Caitlin Coleman" userId="96f87ca1-0e64-4ae8-8d77-98757b85df0b" providerId="ADAL" clId="{5F206B7D-2784-42EA-ACFE-E2358B878465}" dt="2024-08-02T15:45:15.814" v="4626" actId="14100"/>
        <pc:sldMkLst>
          <pc:docMk/>
          <pc:sldMk cId="1933572423" sldId="271"/>
        </pc:sldMkLst>
        <pc:spChg chg="mod">
          <ac:chgData name="Caitlin Coleman" userId="96f87ca1-0e64-4ae8-8d77-98757b85df0b" providerId="ADAL" clId="{5F206B7D-2784-42EA-ACFE-E2358B878465}" dt="2024-08-02T15:45:15.814" v="4626" actId="14100"/>
          <ac:spMkLst>
            <pc:docMk/>
            <pc:sldMk cId="1933572423" sldId="271"/>
            <ac:spMk id="3" creationId="{3C01AC4C-482E-02BD-BADA-C2D6C8D02BC9}"/>
          </ac:spMkLst>
        </pc:spChg>
      </pc:sldChg>
      <pc:sldChg chg="modSp mod">
        <pc:chgData name="Caitlin Coleman" userId="96f87ca1-0e64-4ae8-8d77-98757b85df0b" providerId="ADAL" clId="{5F206B7D-2784-42EA-ACFE-E2358B878465}" dt="2024-08-05T15:11:21.143" v="15903" actId="33553"/>
        <pc:sldMkLst>
          <pc:docMk/>
          <pc:sldMk cId="3886239831" sldId="272"/>
        </pc:sldMkLst>
        <pc:spChg chg="mod">
          <ac:chgData name="Caitlin Coleman" userId="96f87ca1-0e64-4ae8-8d77-98757b85df0b" providerId="ADAL" clId="{5F206B7D-2784-42EA-ACFE-E2358B878465}" dt="2024-08-05T15:11:21.143" v="15903" actId="33553"/>
          <ac:spMkLst>
            <pc:docMk/>
            <pc:sldMk cId="3886239831" sldId="272"/>
            <ac:spMk id="2" creationId="{4E7A1944-20A9-5EFC-CF5D-428D07B9FF1F}"/>
          </ac:spMkLst>
        </pc:spChg>
        <pc:spChg chg="mod">
          <ac:chgData name="Caitlin Coleman" userId="96f87ca1-0e64-4ae8-8d77-98757b85df0b" providerId="ADAL" clId="{5F206B7D-2784-42EA-ACFE-E2358B878465}" dt="2024-08-02T12:46:07.134" v="25" actId="20577"/>
          <ac:spMkLst>
            <pc:docMk/>
            <pc:sldMk cId="3886239831" sldId="272"/>
            <ac:spMk id="3" creationId="{FF68ED90-5F09-E335-E8D2-4F2687C0EB59}"/>
          </ac:spMkLst>
        </pc:spChg>
      </pc:sldChg>
      <pc:sldChg chg="del">
        <pc:chgData name="Caitlin Coleman" userId="96f87ca1-0e64-4ae8-8d77-98757b85df0b" providerId="ADAL" clId="{5F206B7D-2784-42EA-ACFE-E2358B878465}" dt="2024-08-02T13:04:34.827" v="135" actId="47"/>
        <pc:sldMkLst>
          <pc:docMk/>
          <pc:sldMk cId="176985924" sldId="273"/>
        </pc:sldMkLst>
      </pc:sldChg>
      <pc:sldChg chg="del">
        <pc:chgData name="Caitlin Coleman" userId="96f87ca1-0e64-4ae8-8d77-98757b85df0b" providerId="ADAL" clId="{5F206B7D-2784-42EA-ACFE-E2358B878465}" dt="2024-08-02T13:04:36.072" v="136" actId="47"/>
        <pc:sldMkLst>
          <pc:docMk/>
          <pc:sldMk cId="2900955170" sldId="274"/>
        </pc:sldMkLst>
      </pc:sldChg>
      <pc:sldChg chg="del">
        <pc:chgData name="Caitlin Coleman" userId="96f87ca1-0e64-4ae8-8d77-98757b85df0b" providerId="ADAL" clId="{5F206B7D-2784-42EA-ACFE-E2358B878465}" dt="2024-08-02T13:04:37.029" v="137" actId="47"/>
        <pc:sldMkLst>
          <pc:docMk/>
          <pc:sldMk cId="619121343" sldId="275"/>
        </pc:sldMkLst>
      </pc:sldChg>
      <pc:sldChg chg="del">
        <pc:chgData name="Caitlin Coleman" userId="96f87ca1-0e64-4ae8-8d77-98757b85df0b" providerId="ADAL" clId="{5F206B7D-2784-42EA-ACFE-E2358B878465}" dt="2024-08-02T13:04:42.493" v="139" actId="47"/>
        <pc:sldMkLst>
          <pc:docMk/>
          <pc:sldMk cId="1146028520" sldId="276"/>
        </pc:sldMkLst>
      </pc:sldChg>
      <pc:sldChg chg="modSp mod">
        <pc:chgData name="Caitlin Coleman" userId="96f87ca1-0e64-4ae8-8d77-98757b85df0b" providerId="ADAL" clId="{5F206B7D-2784-42EA-ACFE-E2358B878465}" dt="2024-08-05T15:10:59.315" v="15902" actId="962"/>
        <pc:sldMkLst>
          <pc:docMk/>
          <pc:sldMk cId="471409937" sldId="280"/>
        </pc:sldMkLst>
        <pc:picChg chg="mod">
          <ac:chgData name="Caitlin Coleman" userId="96f87ca1-0e64-4ae8-8d77-98757b85df0b" providerId="ADAL" clId="{5F206B7D-2784-42EA-ACFE-E2358B878465}" dt="2024-08-05T15:10:59.315" v="15902" actId="962"/>
          <ac:picMkLst>
            <pc:docMk/>
            <pc:sldMk cId="471409937" sldId="280"/>
            <ac:picMk id="4" creationId="{D0F86EC0-8730-A033-A660-07D4E40AB7AE}"/>
          </ac:picMkLst>
        </pc:picChg>
      </pc:sldChg>
      <pc:sldChg chg="modSp add mod modAnim">
        <pc:chgData name="Caitlin Coleman" userId="96f87ca1-0e64-4ae8-8d77-98757b85df0b" providerId="ADAL" clId="{5F206B7D-2784-42EA-ACFE-E2358B878465}" dt="2024-08-02T14:37:04.107" v="1618" actId="403"/>
        <pc:sldMkLst>
          <pc:docMk/>
          <pc:sldMk cId="2046062334" sldId="281"/>
        </pc:sldMkLst>
        <pc:spChg chg="mod">
          <ac:chgData name="Caitlin Coleman" userId="96f87ca1-0e64-4ae8-8d77-98757b85df0b" providerId="ADAL" clId="{5F206B7D-2784-42EA-ACFE-E2358B878465}" dt="2024-08-02T14:28:27.043" v="1025" actId="404"/>
          <ac:spMkLst>
            <pc:docMk/>
            <pc:sldMk cId="2046062334" sldId="281"/>
            <ac:spMk id="11266" creationId="{00000000-0000-0000-0000-000000000000}"/>
          </ac:spMkLst>
        </pc:spChg>
        <pc:spChg chg="mod">
          <ac:chgData name="Caitlin Coleman" userId="96f87ca1-0e64-4ae8-8d77-98757b85df0b" providerId="ADAL" clId="{5F206B7D-2784-42EA-ACFE-E2358B878465}" dt="2024-08-02T14:37:04.107" v="1618" actId="403"/>
          <ac:spMkLst>
            <pc:docMk/>
            <pc:sldMk cId="2046062334" sldId="281"/>
            <ac:spMk id="11267" creationId="{00000000-0000-0000-0000-000000000000}"/>
          </ac:spMkLst>
        </pc:spChg>
      </pc:sldChg>
      <pc:sldChg chg="addSp modSp add mod modAnim">
        <pc:chgData name="Caitlin Coleman" userId="96f87ca1-0e64-4ae8-8d77-98757b85df0b" providerId="ADAL" clId="{5F206B7D-2784-42EA-ACFE-E2358B878465}" dt="2024-08-05T17:09:21.858" v="15943" actId="2"/>
        <pc:sldMkLst>
          <pc:docMk/>
          <pc:sldMk cId="3861162140" sldId="282"/>
        </pc:sldMkLst>
        <pc:spChg chg="add mod ord">
          <ac:chgData name="Caitlin Coleman" userId="96f87ca1-0e64-4ae8-8d77-98757b85df0b" providerId="ADAL" clId="{5F206B7D-2784-42EA-ACFE-E2358B878465}" dt="2024-08-05T17:09:19.225" v="15940" actId="2"/>
          <ac:spMkLst>
            <pc:docMk/>
            <pc:sldMk cId="3861162140" sldId="282"/>
            <ac:spMk id="4" creationId="{A28A6B98-58A4-92E7-AB07-103F6DA594BC}"/>
          </ac:spMkLst>
        </pc:spChg>
        <pc:spChg chg="add mod">
          <ac:chgData name="Caitlin Coleman" userId="96f87ca1-0e64-4ae8-8d77-98757b85df0b" providerId="ADAL" clId="{5F206B7D-2784-42EA-ACFE-E2358B878465}" dt="2024-08-05T17:09:21.858" v="15943" actId="2"/>
          <ac:spMkLst>
            <pc:docMk/>
            <pc:sldMk cId="3861162140" sldId="282"/>
            <ac:spMk id="5" creationId="{1A50A665-D1F9-98BF-003F-399F84BD9F10}"/>
          </ac:spMkLst>
        </pc:spChg>
        <pc:spChg chg="mod">
          <ac:chgData name="Caitlin Coleman" userId="96f87ca1-0e64-4ae8-8d77-98757b85df0b" providerId="ADAL" clId="{5F206B7D-2784-42EA-ACFE-E2358B878465}" dt="2024-08-02T16:26:22.459" v="6531" actId="404"/>
          <ac:spMkLst>
            <pc:docMk/>
            <pc:sldMk cId="3861162140" sldId="282"/>
            <ac:spMk id="11266" creationId="{00000000-0000-0000-0000-000000000000}"/>
          </ac:spMkLst>
        </pc:spChg>
        <pc:spChg chg="mod">
          <ac:chgData name="Caitlin Coleman" userId="96f87ca1-0e64-4ae8-8d77-98757b85df0b" providerId="ADAL" clId="{5F206B7D-2784-42EA-ACFE-E2358B878465}" dt="2024-08-02T16:39:24.073" v="6833" actId="27636"/>
          <ac:spMkLst>
            <pc:docMk/>
            <pc:sldMk cId="3861162140" sldId="282"/>
            <ac:spMk id="11267" creationId="{00000000-0000-0000-0000-000000000000}"/>
          </ac:spMkLst>
        </pc:spChg>
        <pc:picChg chg="add mod modCrop">
          <ac:chgData name="Caitlin Coleman" userId="96f87ca1-0e64-4ae8-8d77-98757b85df0b" providerId="ADAL" clId="{5F206B7D-2784-42EA-ACFE-E2358B878465}" dt="2024-08-02T16:39:45.015" v="6837" actId="1076"/>
          <ac:picMkLst>
            <pc:docMk/>
            <pc:sldMk cId="3861162140" sldId="282"/>
            <ac:picMk id="3" creationId="{AC791795-B88A-C8E7-7DF8-859557C4D3DB}"/>
          </ac:picMkLst>
        </pc:picChg>
      </pc:sldChg>
      <pc:sldChg chg="addSp modSp add mod modAnim">
        <pc:chgData name="Caitlin Coleman" userId="96f87ca1-0e64-4ae8-8d77-98757b85df0b" providerId="ADAL" clId="{5F206B7D-2784-42EA-ACFE-E2358B878465}" dt="2024-08-05T15:09:44.193" v="15899"/>
        <pc:sldMkLst>
          <pc:docMk/>
          <pc:sldMk cId="2877573788" sldId="283"/>
        </pc:sldMkLst>
        <pc:spChg chg="add mod ord">
          <ac:chgData name="Caitlin Coleman" userId="96f87ca1-0e64-4ae8-8d77-98757b85df0b" providerId="ADAL" clId="{5F206B7D-2784-42EA-ACFE-E2358B878465}" dt="2024-08-05T15:09:44.193" v="15899"/>
          <ac:spMkLst>
            <pc:docMk/>
            <pc:sldMk cId="2877573788" sldId="283"/>
            <ac:spMk id="4" creationId="{73112BC6-53C2-55DD-852F-18E4281B3E12}"/>
          </ac:spMkLst>
        </pc:spChg>
        <pc:spChg chg="add mod">
          <ac:chgData name="Caitlin Coleman" userId="96f87ca1-0e64-4ae8-8d77-98757b85df0b" providerId="ADAL" clId="{5F206B7D-2784-42EA-ACFE-E2358B878465}" dt="2024-08-02T18:28:33.425" v="11132" actId="1076"/>
          <ac:spMkLst>
            <pc:docMk/>
            <pc:sldMk cId="2877573788" sldId="283"/>
            <ac:spMk id="5" creationId="{B06D0B95-C17B-2B80-17D6-751935EC54CF}"/>
          </ac:spMkLst>
        </pc:spChg>
        <pc:spChg chg="mod">
          <ac:chgData name="Caitlin Coleman" userId="96f87ca1-0e64-4ae8-8d77-98757b85df0b" providerId="ADAL" clId="{5F206B7D-2784-42EA-ACFE-E2358B878465}" dt="2024-08-02T18:05:12.853" v="9806" actId="404"/>
          <ac:spMkLst>
            <pc:docMk/>
            <pc:sldMk cId="2877573788" sldId="283"/>
            <ac:spMk id="11266" creationId="{00000000-0000-0000-0000-000000000000}"/>
          </ac:spMkLst>
        </pc:spChg>
        <pc:spChg chg="mod">
          <ac:chgData name="Caitlin Coleman" userId="96f87ca1-0e64-4ae8-8d77-98757b85df0b" providerId="ADAL" clId="{5F206B7D-2784-42EA-ACFE-E2358B878465}" dt="2024-08-02T18:28:18.242" v="11130" actId="27636"/>
          <ac:spMkLst>
            <pc:docMk/>
            <pc:sldMk cId="2877573788" sldId="283"/>
            <ac:spMk id="11267" creationId="{00000000-0000-0000-0000-000000000000}"/>
          </ac:spMkLst>
        </pc:spChg>
        <pc:picChg chg="add mod modCrop">
          <ac:chgData name="Caitlin Coleman" userId="96f87ca1-0e64-4ae8-8d77-98757b85df0b" providerId="ADAL" clId="{5F206B7D-2784-42EA-ACFE-E2358B878465}" dt="2024-08-02T18:28:45.787" v="11134" actId="1076"/>
          <ac:picMkLst>
            <pc:docMk/>
            <pc:sldMk cId="2877573788" sldId="283"/>
            <ac:picMk id="3" creationId="{B19FB257-1886-BE0A-D2D9-8720D1CB42CC}"/>
          </ac:picMkLst>
        </pc:picChg>
      </pc:sldChg>
      <pc:sldChg chg="modSp add mod modAnim">
        <pc:chgData name="Caitlin Coleman" userId="96f87ca1-0e64-4ae8-8d77-98757b85df0b" providerId="ADAL" clId="{5F206B7D-2784-42EA-ACFE-E2358B878465}" dt="2024-08-05T17:08:34.029" v="15938" actId="20577"/>
        <pc:sldMkLst>
          <pc:docMk/>
          <pc:sldMk cId="2778441400" sldId="284"/>
        </pc:sldMkLst>
        <pc:spChg chg="mod">
          <ac:chgData name="Caitlin Coleman" userId="96f87ca1-0e64-4ae8-8d77-98757b85df0b" providerId="ADAL" clId="{5F206B7D-2784-42EA-ACFE-E2358B878465}" dt="2024-08-02T12:47:54.969" v="97" actId="20577"/>
          <ac:spMkLst>
            <pc:docMk/>
            <pc:sldMk cId="2778441400" sldId="284"/>
            <ac:spMk id="11266" creationId="{00000000-0000-0000-0000-000000000000}"/>
          </ac:spMkLst>
        </pc:spChg>
        <pc:spChg chg="mod">
          <ac:chgData name="Caitlin Coleman" userId="96f87ca1-0e64-4ae8-8d77-98757b85df0b" providerId="ADAL" clId="{5F206B7D-2784-42EA-ACFE-E2358B878465}" dt="2024-08-05T17:08:34.029" v="15938" actId="20577"/>
          <ac:spMkLst>
            <pc:docMk/>
            <pc:sldMk cId="2778441400" sldId="284"/>
            <ac:spMk id="11267" creationId="{00000000-0000-0000-0000-000000000000}"/>
          </ac:spMkLst>
        </pc:spChg>
      </pc:sldChg>
      <pc:sldChg chg="modSp add mod modAnim">
        <pc:chgData name="Caitlin Coleman" userId="96f87ca1-0e64-4ae8-8d77-98757b85df0b" providerId="ADAL" clId="{5F206B7D-2784-42EA-ACFE-E2358B878465}" dt="2024-08-02T14:54:53.412" v="2641" actId="403"/>
        <pc:sldMkLst>
          <pc:docMk/>
          <pc:sldMk cId="1516041052" sldId="285"/>
        </pc:sldMkLst>
        <pc:spChg chg="mod">
          <ac:chgData name="Caitlin Coleman" userId="96f87ca1-0e64-4ae8-8d77-98757b85df0b" providerId="ADAL" clId="{5F206B7D-2784-42EA-ACFE-E2358B878465}" dt="2024-08-02T14:37:51.631" v="1627" actId="404"/>
          <ac:spMkLst>
            <pc:docMk/>
            <pc:sldMk cId="1516041052" sldId="285"/>
            <ac:spMk id="11266" creationId="{00000000-0000-0000-0000-000000000000}"/>
          </ac:spMkLst>
        </pc:spChg>
        <pc:spChg chg="mod">
          <ac:chgData name="Caitlin Coleman" userId="96f87ca1-0e64-4ae8-8d77-98757b85df0b" providerId="ADAL" clId="{5F206B7D-2784-42EA-ACFE-E2358B878465}" dt="2024-08-02T14:54:53.412" v="2641" actId="403"/>
          <ac:spMkLst>
            <pc:docMk/>
            <pc:sldMk cId="1516041052" sldId="285"/>
            <ac:spMk id="11267" creationId="{00000000-0000-0000-0000-000000000000}"/>
          </ac:spMkLst>
        </pc:spChg>
      </pc:sldChg>
      <pc:sldChg chg="modSp add mod modAnim">
        <pc:chgData name="Caitlin Coleman" userId="96f87ca1-0e64-4ae8-8d77-98757b85df0b" providerId="ADAL" clId="{5F206B7D-2784-42EA-ACFE-E2358B878465}" dt="2024-08-05T15:52:54.406" v="15932" actId="20577"/>
        <pc:sldMkLst>
          <pc:docMk/>
          <pc:sldMk cId="590634167" sldId="286"/>
        </pc:sldMkLst>
        <pc:spChg chg="mod">
          <ac:chgData name="Caitlin Coleman" userId="96f87ca1-0e64-4ae8-8d77-98757b85df0b" providerId="ADAL" clId="{5F206B7D-2784-42EA-ACFE-E2358B878465}" dt="2024-08-02T14:55:54.565" v="2655" actId="404"/>
          <ac:spMkLst>
            <pc:docMk/>
            <pc:sldMk cId="590634167" sldId="286"/>
            <ac:spMk id="11266" creationId="{00000000-0000-0000-0000-000000000000}"/>
          </ac:spMkLst>
        </pc:spChg>
        <pc:spChg chg="mod">
          <ac:chgData name="Caitlin Coleman" userId="96f87ca1-0e64-4ae8-8d77-98757b85df0b" providerId="ADAL" clId="{5F206B7D-2784-42EA-ACFE-E2358B878465}" dt="2024-08-05T15:52:54.406" v="15932" actId="20577"/>
          <ac:spMkLst>
            <pc:docMk/>
            <pc:sldMk cId="590634167" sldId="286"/>
            <ac:spMk id="11267" creationId="{00000000-0000-0000-0000-000000000000}"/>
          </ac:spMkLst>
        </pc:spChg>
      </pc:sldChg>
      <pc:sldChg chg="modSp add mod ord modAnim">
        <pc:chgData name="Caitlin Coleman" userId="96f87ca1-0e64-4ae8-8d77-98757b85df0b" providerId="ADAL" clId="{5F206B7D-2784-42EA-ACFE-E2358B878465}" dt="2024-08-05T15:53:55.436" v="15934"/>
        <pc:sldMkLst>
          <pc:docMk/>
          <pc:sldMk cId="1272923844" sldId="287"/>
        </pc:sldMkLst>
        <pc:spChg chg="mod">
          <ac:chgData name="Caitlin Coleman" userId="96f87ca1-0e64-4ae8-8d77-98757b85df0b" providerId="ADAL" clId="{5F206B7D-2784-42EA-ACFE-E2358B878465}" dt="2024-08-02T15:12:22.702" v="3428" actId="404"/>
          <ac:spMkLst>
            <pc:docMk/>
            <pc:sldMk cId="1272923844" sldId="287"/>
            <ac:spMk id="11266" creationId="{00000000-0000-0000-0000-000000000000}"/>
          </ac:spMkLst>
        </pc:spChg>
        <pc:spChg chg="mod">
          <ac:chgData name="Caitlin Coleman" userId="96f87ca1-0e64-4ae8-8d77-98757b85df0b" providerId="ADAL" clId="{5F206B7D-2784-42EA-ACFE-E2358B878465}" dt="2024-08-02T16:14:55.422" v="5824" actId="20577"/>
          <ac:spMkLst>
            <pc:docMk/>
            <pc:sldMk cId="1272923844" sldId="287"/>
            <ac:spMk id="11267" creationId="{00000000-0000-0000-0000-000000000000}"/>
          </ac:spMkLst>
        </pc:spChg>
      </pc:sldChg>
      <pc:sldChg chg="modSp add mod modAnim">
        <pc:chgData name="Caitlin Coleman" userId="96f87ca1-0e64-4ae8-8d77-98757b85df0b" providerId="ADAL" clId="{5F206B7D-2784-42EA-ACFE-E2358B878465}" dt="2024-08-02T15:44:21.265" v="4625" actId="6549"/>
        <pc:sldMkLst>
          <pc:docMk/>
          <pc:sldMk cId="2777223394" sldId="288"/>
        </pc:sldMkLst>
        <pc:spChg chg="mod">
          <ac:chgData name="Caitlin Coleman" userId="96f87ca1-0e64-4ae8-8d77-98757b85df0b" providerId="ADAL" clId="{5F206B7D-2784-42EA-ACFE-E2358B878465}" dt="2024-08-02T15:24:39.687" v="4050" actId="404"/>
          <ac:spMkLst>
            <pc:docMk/>
            <pc:sldMk cId="2777223394" sldId="288"/>
            <ac:spMk id="11266" creationId="{00000000-0000-0000-0000-000000000000}"/>
          </ac:spMkLst>
        </pc:spChg>
        <pc:spChg chg="mod">
          <ac:chgData name="Caitlin Coleman" userId="96f87ca1-0e64-4ae8-8d77-98757b85df0b" providerId="ADAL" clId="{5F206B7D-2784-42EA-ACFE-E2358B878465}" dt="2024-08-02T15:44:21.265" v="4625" actId="6549"/>
          <ac:spMkLst>
            <pc:docMk/>
            <pc:sldMk cId="2777223394" sldId="288"/>
            <ac:spMk id="11267" creationId="{00000000-0000-0000-0000-000000000000}"/>
          </ac:spMkLst>
        </pc:spChg>
      </pc:sldChg>
      <pc:sldChg chg="modSp add mod modAnim">
        <pc:chgData name="Caitlin Coleman" userId="96f87ca1-0e64-4ae8-8d77-98757b85df0b" providerId="ADAL" clId="{5F206B7D-2784-42EA-ACFE-E2358B878465}" dt="2024-08-05T15:59:37.939" v="15935" actId="20577"/>
        <pc:sldMkLst>
          <pc:docMk/>
          <pc:sldMk cId="2605620740" sldId="289"/>
        </pc:sldMkLst>
        <pc:spChg chg="mod">
          <ac:chgData name="Caitlin Coleman" userId="96f87ca1-0e64-4ae8-8d77-98757b85df0b" providerId="ADAL" clId="{5F206B7D-2784-42EA-ACFE-E2358B878465}" dt="2024-08-02T15:54:34.874" v="5186" actId="404"/>
          <ac:spMkLst>
            <pc:docMk/>
            <pc:sldMk cId="2605620740" sldId="289"/>
            <ac:spMk id="11266" creationId="{00000000-0000-0000-0000-000000000000}"/>
          </ac:spMkLst>
        </pc:spChg>
        <pc:spChg chg="mod">
          <ac:chgData name="Caitlin Coleman" userId="96f87ca1-0e64-4ae8-8d77-98757b85df0b" providerId="ADAL" clId="{5F206B7D-2784-42EA-ACFE-E2358B878465}" dt="2024-08-05T15:59:37.939" v="15935" actId="20577"/>
          <ac:spMkLst>
            <pc:docMk/>
            <pc:sldMk cId="2605620740" sldId="289"/>
            <ac:spMk id="11267" creationId="{00000000-0000-0000-0000-000000000000}"/>
          </ac:spMkLst>
        </pc:spChg>
      </pc:sldChg>
      <pc:sldChg chg="modSp add mod modAnim">
        <pc:chgData name="Caitlin Coleman" userId="96f87ca1-0e64-4ae8-8d77-98757b85df0b" providerId="ADAL" clId="{5F206B7D-2784-42EA-ACFE-E2358B878465}" dt="2024-08-02T16:22:48.759" v="6495" actId="6549"/>
        <pc:sldMkLst>
          <pc:docMk/>
          <pc:sldMk cId="1668137753" sldId="290"/>
        </pc:sldMkLst>
        <pc:spChg chg="mod">
          <ac:chgData name="Caitlin Coleman" userId="96f87ca1-0e64-4ae8-8d77-98757b85df0b" providerId="ADAL" clId="{5F206B7D-2784-42EA-ACFE-E2358B878465}" dt="2024-08-02T16:15:23.638" v="5833" actId="404"/>
          <ac:spMkLst>
            <pc:docMk/>
            <pc:sldMk cId="1668137753" sldId="290"/>
            <ac:spMk id="11266" creationId="{00000000-0000-0000-0000-000000000000}"/>
          </ac:spMkLst>
        </pc:spChg>
        <pc:spChg chg="mod">
          <ac:chgData name="Caitlin Coleman" userId="96f87ca1-0e64-4ae8-8d77-98757b85df0b" providerId="ADAL" clId="{5F206B7D-2784-42EA-ACFE-E2358B878465}" dt="2024-08-02T16:22:48.759" v="6495" actId="6549"/>
          <ac:spMkLst>
            <pc:docMk/>
            <pc:sldMk cId="1668137753" sldId="290"/>
            <ac:spMk id="11267" creationId="{00000000-0000-0000-0000-000000000000}"/>
          </ac:spMkLst>
        </pc:spChg>
      </pc:sldChg>
      <pc:sldChg chg="modSp add del mod">
        <pc:chgData name="Caitlin Coleman" userId="96f87ca1-0e64-4ae8-8d77-98757b85df0b" providerId="ADAL" clId="{5F206B7D-2784-42EA-ACFE-E2358B878465}" dt="2024-08-02T16:26:04.039" v="6523" actId="2696"/>
        <pc:sldMkLst>
          <pc:docMk/>
          <pc:sldMk cId="3267667196" sldId="291"/>
        </pc:sldMkLst>
        <pc:spChg chg="mod">
          <ac:chgData name="Caitlin Coleman" userId="96f87ca1-0e64-4ae8-8d77-98757b85df0b" providerId="ADAL" clId="{5F206B7D-2784-42EA-ACFE-E2358B878465}" dt="2024-08-02T16:24:25.338" v="6508" actId="21"/>
          <ac:spMkLst>
            <pc:docMk/>
            <pc:sldMk cId="3267667196" sldId="291"/>
            <ac:spMk id="11267" creationId="{00000000-0000-0000-0000-000000000000}"/>
          </ac:spMkLst>
        </pc:spChg>
      </pc:sldChg>
      <pc:sldChg chg="modSp add mod modAnim">
        <pc:chgData name="Caitlin Coleman" userId="96f87ca1-0e64-4ae8-8d77-98757b85df0b" providerId="ADAL" clId="{5F206B7D-2784-42EA-ACFE-E2358B878465}" dt="2024-08-05T15:11:58.392" v="15909" actId="20577"/>
        <pc:sldMkLst>
          <pc:docMk/>
          <pc:sldMk cId="1571037315" sldId="292"/>
        </pc:sldMkLst>
        <pc:spChg chg="mod">
          <ac:chgData name="Caitlin Coleman" userId="96f87ca1-0e64-4ae8-8d77-98757b85df0b" providerId="ADAL" clId="{5F206B7D-2784-42EA-ACFE-E2358B878465}" dt="2024-08-05T15:11:58.392" v="15909" actId="20577"/>
          <ac:spMkLst>
            <pc:docMk/>
            <pc:sldMk cId="1571037315" sldId="292"/>
            <ac:spMk id="11266" creationId="{00000000-0000-0000-0000-000000000000}"/>
          </ac:spMkLst>
        </pc:spChg>
        <pc:spChg chg="mod">
          <ac:chgData name="Caitlin Coleman" userId="96f87ca1-0e64-4ae8-8d77-98757b85df0b" providerId="ADAL" clId="{5F206B7D-2784-42EA-ACFE-E2358B878465}" dt="2024-08-02T17:47:49.168" v="8870" actId="6549"/>
          <ac:spMkLst>
            <pc:docMk/>
            <pc:sldMk cId="1571037315" sldId="292"/>
            <ac:spMk id="11267" creationId="{00000000-0000-0000-0000-000000000000}"/>
          </ac:spMkLst>
        </pc:spChg>
      </pc:sldChg>
      <pc:sldChg chg="add del">
        <pc:chgData name="Caitlin Coleman" userId="96f87ca1-0e64-4ae8-8d77-98757b85df0b" providerId="ADAL" clId="{5F206B7D-2784-42EA-ACFE-E2358B878465}" dt="2024-08-02T13:01:36.271" v="120" actId="2696"/>
        <pc:sldMkLst>
          <pc:docMk/>
          <pc:sldMk cId="2257274582" sldId="292"/>
        </pc:sldMkLst>
      </pc:sldChg>
      <pc:sldChg chg="modSp add mod modAnim">
        <pc:chgData name="Caitlin Coleman" userId="96f87ca1-0e64-4ae8-8d77-98757b85df0b" providerId="ADAL" clId="{5F206B7D-2784-42EA-ACFE-E2358B878465}" dt="2024-08-05T15:12:07.583" v="15911" actId="20577"/>
        <pc:sldMkLst>
          <pc:docMk/>
          <pc:sldMk cId="3514959701" sldId="293"/>
        </pc:sldMkLst>
        <pc:spChg chg="mod">
          <ac:chgData name="Caitlin Coleman" userId="96f87ca1-0e64-4ae8-8d77-98757b85df0b" providerId="ADAL" clId="{5F206B7D-2784-42EA-ACFE-E2358B878465}" dt="2024-08-05T15:12:07.583" v="15911" actId="20577"/>
          <ac:spMkLst>
            <pc:docMk/>
            <pc:sldMk cId="3514959701" sldId="293"/>
            <ac:spMk id="11266" creationId="{00000000-0000-0000-0000-000000000000}"/>
          </ac:spMkLst>
        </pc:spChg>
        <pc:spChg chg="mod">
          <ac:chgData name="Caitlin Coleman" userId="96f87ca1-0e64-4ae8-8d77-98757b85df0b" providerId="ADAL" clId="{5F206B7D-2784-42EA-ACFE-E2358B878465}" dt="2024-08-02T18:04:01.096" v="9795" actId="6549"/>
          <ac:spMkLst>
            <pc:docMk/>
            <pc:sldMk cId="3514959701" sldId="293"/>
            <ac:spMk id="11267" creationId="{00000000-0000-0000-0000-000000000000}"/>
          </ac:spMkLst>
        </pc:spChg>
      </pc:sldChg>
      <pc:sldChg chg="addSp modSp add mod modAnim">
        <pc:chgData name="Caitlin Coleman" userId="96f87ca1-0e64-4ae8-8d77-98757b85df0b" providerId="ADAL" clId="{5F206B7D-2784-42EA-ACFE-E2358B878465}" dt="2024-08-05T15:10:02.941" v="15900"/>
        <pc:sldMkLst>
          <pc:docMk/>
          <pc:sldMk cId="1413873821" sldId="294"/>
        </pc:sldMkLst>
        <pc:spChg chg="add mod ord">
          <ac:chgData name="Caitlin Coleman" userId="96f87ca1-0e64-4ae8-8d77-98757b85df0b" providerId="ADAL" clId="{5F206B7D-2784-42EA-ACFE-E2358B878465}" dt="2024-08-05T15:10:02.941" v="15900"/>
          <ac:spMkLst>
            <pc:docMk/>
            <pc:sldMk cId="1413873821" sldId="294"/>
            <ac:spMk id="4" creationId="{667F109F-24A7-FC57-5A7B-E223B7A36BE8}"/>
          </ac:spMkLst>
        </pc:spChg>
        <pc:spChg chg="add mod">
          <ac:chgData name="Caitlin Coleman" userId="96f87ca1-0e64-4ae8-8d77-98757b85df0b" providerId="ADAL" clId="{5F206B7D-2784-42EA-ACFE-E2358B878465}" dt="2024-08-02T18:41:19.924" v="12243" actId="1076"/>
          <ac:spMkLst>
            <pc:docMk/>
            <pc:sldMk cId="1413873821" sldId="294"/>
            <ac:spMk id="5" creationId="{2740167B-D788-7259-8C71-B12C9B72E035}"/>
          </ac:spMkLst>
        </pc:spChg>
        <pc:spChg chg="mod">
          <ac:chgData name="Caitlin Coleman" userId="96f87ca1-0e64-4ae8-8d77-98757b85df0b" providerId="ADAL" clId="{5F206B7D-2784-42EA-ACFE-E2358B878465}" dt="2024-08-02T18:40:05.861" v="12228" actId="404"/>
          <ac:spMkLst>
            <pc:docMk/>
            <pc:sldMk cId="1413873821" sldId="294"/>
            <ac:spMk id="11266" creationId="{00000000-0000-0000-0000-000000000000}"/>
          </ac:spMkLst>
        </pc:spChg>
        <pc:spChg chg="mod">
          <ac:chgData name="Caitlin Coleman" userId="96f87ca1-0e64-4ae8-8d77-98757b85df0b" providerId="ADAL" clId="{5F206B7D-2784-42EA-ACFE-E2358B878465}" dt="2024-08-02T18:40:25.712" v="12235" actId="27636"/>
          <ac:spMkLst>
            <pc:docMk/>
            <pc:sldMk cId="1413873821" sldId="294"/>
            <ac:spMk id="11267" creationId="{00000000-0000-0000-0000-000000000000}"/>
          </ac:spMkLst>
        </pc:spChg>
        <pc:picChg chg="add mod modCrop">
          <ac:chgData name="Caitlin Coleman" userId="96f87ca1-0e64-4ae8-8d77-98757b85df0b" providerId="ADAL" clId="{5F206B7D-2784-42EA-ACFE-E2358B878465}" dt="2024-08-02T18:41:04.550" v="12241" actId="14100"/>
          <ac:picMkLst>
            <pc:docMk/>
            <pc:sldMk cId="1413873821" sldId="294"/>
            <ac:picMk id="3" creationId="{8D7CE7A8-ED11-7595-9DEB-6BF94B35A80E}"/>
          </ac:picMkLst>
        </pc:picChg>
      </pc:sldChg>
      <pc:sldChg chg="modSp add mod modAnim">
        <pc:chgData name="Caitlin Coleman" userId="96f87ca1-0e64-4ae8-8d77-98757b85df0b" providerId="ADAL" clId="{5F206B7D-2784-42EA-ACFE-E2358B878465}" dt="2024-08-05T17:41:57.094" v="15953" actId="20577"/>
        <pc:sldMkLst>
          <pc:docMk/>
          <pc:sldMk cId="1224521074" sldId="295"/>
        </pc:sldMkLst>
        <pc:spChg chg="mod">
          <ac:chgData name="Caitlin Coleman" userId="96f87ca1-0e64-4ae8-8d77-98757b85df0b" providerId="ADAL" clId="{5F206B7D-2784-42EA-ACFE-E2358B878465}" dt="2024-08-02T18:43:00.383" v="12282" actId="404"/>
          <ac:spMkLst>
            <pc:docMk/>
            <pc:sldMk cId="1224521074" sldId="295"/>
            <ac:spMk id="11266" creationId="{00000000-0000-0000-0000-000000000000}"/>
          </ac:spMkLst>
        </pc:spChg>
        <pc:spChg chg="mod">
          <ac:chgData name="Caitlin Coleman" userId="96f87ca1-0e64-4ae8-8d77-98757b85df0b" providerId="ADAL" clId="{5F206B7D-2784-42EA-ACFE-E2358B878465}" dt="2024-08-05T17:41:57.094" v="15953" actId="20577"/>
          <ac:spMkLst>
            <pc:docMk/>
            <pc:sldMk cId="1224521074" sldId="295"/>
            <ac:spMk id="11267" creationId="{00000000-0000-0000-0000-000000000000}"/>
          </ac:spMkLst>
        </pc:spChg>
      </pc:sldChg>
      <pc:sldChg chg="addSp modSp add mod modAnim">
        <pc:chgData name="Caitlin Coleman" userId="96f87ca1-0e64-4ae8-8d77-98757b85df0b" providerId="ADAL" clId="{5F206B7D-2784-42EA-ACFE-E2358B878465}" dt="2024-08-05T15:12:48.546" v="15913" actId="20577"/>
        <pc:sldMkLst>
          <pc:docMk/>
          <pc:sldMk cId="4194972237" sldId="296"/>
        </pc:sldMkLst>
        <pc:spChg chg="add mod ord">
          <ac:chgData name="Caitlin Coleman" userId="96f87ca1-0e64-4ae8-8d77-98757b85df0b" providerId="ADAL" clId="{5F206B7D-2784-42EA-ACFE-E2358B878465}" dt="2024-08-05T15:10:36.556" v="15901"/>
          <ac:spMkLst>
            <pc:docMk/>
            <pc:sldMk cId="4194972237" sldId="296"/>
            <ac:spMk id="4" creationId="{C5088663-F1BA-3B87-764B-C5A619C35721}"/>
          </ac:spMkLst>
        </pc:spChg>
        <pc:spChg chg="add mod">
          <ac:chgData name="Caitlin Coleman" userId="96f87ca1-0e64-4ae8-8d77-98757b85df0b" providerId="ADAL" clId="{5F206B7D-2784-42EA-ACFE-E2358B878465}" dt="2024-08-02T18:58:06.725" v="14029" actId="1076"/>
          <ac:spMkLst>
            <pc:docMk/>
            <pc:sldMk cId="4194972237" sldId="296"/>
            <ac:spMk id="5" creationId="{2F462F1F-B4B7-5AFB-76FE-FD5FED6B9671}"/>
          </ac:spMkLst>
        </pc:spChg>
        <pc:spChg chg="mod">
          <ac:chgData name="Caitlin Coleman" userId="96f87ca1-0e64-4ae8-8d77-98757b85df0b" providerId="ADAL" clId="{5F206B7D-2784-42EA-ACFE-E2358B878465}" dt="2024-08-05T15:12:48.546" v="15913" actId="20577"/>
          <ac:spMkLst>
            <pc:docMk/>
            <pc:sldMk cId="4194972237" sldId="296"/>
            <ac:spMk id="11266" creationId="{00000000-0000-0000-0000-000000000000}"/>
          </ac:spMkLst>
        </pc:spChg>
        <pc:spChg chg="mod">
          <ac:chgData name="Caitlin Coleman" userId="96f87ca1-0e64-4ae8-8d77-98757b85df0b" providerId="ADAL" clId="{5F206B7D-2784-42EA-ACFE-E2358B878465}" dt="2024-08-02T18:57:31.993" v="14026" actId="27636"/>
          <ac:spMkLst>
            <pc:docMk/>
            <pc:sldMk cId="4194972237" sldId="296"/>
            <ac:spMk id="11267" creationId="{00000000-0000-0000-0000-000000000000}"/>
          </ac:spMkLst>
        </pc:spChg>
        <pc:picChg chg="add mod modCrop">
          <ac:chgData name="Caitlin Coleman" userId="96f87ca1-0e64-4ae8-8d77-98757b85df0b" providerId="ADAL" clId="{5F206B7D-2784-42EA-ACFE-E2358B878465}" dt="2024-08-02T18:58:58.070" v="14055" actId="1076"/>
          <ac:picMkLst>
            <pc:docMk/>
            <pc:sldMk cId="4194972237" sldId="296"/>
            <ac:picMk id="3" creationId="{C21BA97B-0E12-241E-2123-5F5D14CDE590}"/>
          </ac:picMkLst>
        </pc:picChg>
      </pc:sldChg>
      <pc:sldChg chg="addSp delSp modSp add mod delAnim modNotesTx">
        <pc:chgData name="Caitlin Coleman" userId="96f87ca1-0e64-4ae8-8d77-98757b85df0b" providerId="ADAL" clId="{5F206B7D-2784-42EA-ACFE-E2358B878465}" dt="2024-08-02T15:11:26.760" v="3417" actId="1076"/>
        <pc:sldMkLst>
          <pc:docMk/>
          <pc:sldMk cId="1458313079" sldId="297"/>
        </pc:sldMkLst>
        <pc:spChg chg="add del mod">
          <ac:chgData name="Caitlin Coleman" userId="96f87ca1-0e64-4ae8-8d77-98757b85df0b" providerId="ADAL" clId="{5F206B7D-2784-42EA-ACFE-E2358B878465}" dt="2024-08-02T13:11:19.345" v="202" actId="478"/>
          <ac:spMkLst>
            <pc:docMk/>
            <pc:sldMk cId="1458313079" sldId="297"/>
            <ac:spMk id="3" creationId="{7B59CA30-6051-F1E7-3860-A2BAB833B8F3}"/>
          </ac:spMkLst>
        </pc:spChg>
        <pc:spChg chg="add del mod">
          <ac:chgData name="Caitlin Coleman" userId="96f87ca1-0e64-4ae8-8d77-98757b85df0b" providerId="ADAL" clId="{5F206B7D-2784-42EA-ACFE-E2358B878465}" dt="2024-08-02T15:11:20.272" v="3416" actId="478"/>
          <ac:spMkLst>
            <pc:docMk/>
            <pc:sldMk cId="1458313079" sldId="297"/>
            <ac:spMk id="6" creationId="{7E39B182-CD1A-A4EB-E8FA-F2BB50CA147F}"/>
          </ac:spMkLst>
        </pc:spChg>
        <pc:spChg chg="add mod">
          <ac:chgData name="Caitlin Coleman" userId="96f87ca1-0e64-4ae8-8d77-98757b85df0b" providerId="ADAL" clId="{5F206B7D-2784-42EA-ACFE-E2358B878465}" dt="2024-08-02T15:11:26.760" v="3417" actId="1076"/>
          <ac:spMkLst>
            <pc:docMk/>
            <pc:sldMk cId="1458313079" sldId="297"/>
            <ac:spMk id="7" creationId="{0345E9F7-4481-D3FB-D019-6838955029A2}"/>
          </ac:spMkLst>
        </pc:spChg>
        <pc:spChg chg="mod">
          <ac:chgData name="Caitlin Coleman" userId="96f87ca1-0e64-4ae8-8d77-98757b85df0b" providerId="ADAL" clId="{5F206B7D-2784-42EA-ACFE-E2358B878465}" dt="2024-08-02T13:11:09.597" v="200" actId="20577"/>
          <ac:spMkLst>
            <pc:docMk/>
            <pc:sldMk cId="1458313079" sldId="297"/>
            <ac:spMk id="11266" creationId="{00000000-0000-0000-0000-000000000000}"/>
          </ac:spMkLst>
        </pc:spChg>
        <pc:spChg chg="del">
          <ac:chgData name="Caitlin Coleman" userId="96f87ca1-0e64-4ae8-8d77-98757b85df0b" providerId="ADAL" clId="{5F206B7D-2784-42EA-ACFE-E2358B878465}" dt="2024-08-02T13:11:17.403" v="201" actId="478"/>
          <ac:spMkLst>
            <pc:docMk/>
            <pc:sldMk cId="1458313079" sldId="297"/>
            <ac:spMk id="11267" creationId="{00000000-0000-0000-0000-000000000000}"/>
          </ac:spMkLst>
        </pc:spChg>
        <pc:picChg chg="add mod modCrop">
          <ac:chgData name="Caitlin Coleman" userId="96f87ca1-0e64-4ae8-8d77-98757b85df0b" providerId="ADAL" clId="{5F206B7D-2784-42EA-ACFE-E2358B878465}" dt="2024-08-02T13:41:07.477" v="288" actId="962"/>
          <ac:picMkLst>
            <pc:docMk/>
            <pc:sldMk cId="1458313079" sldId="297"/>
            <ac:picMk id="5" creationId="{4F709776-714A-5D67-AEE6-2B3FA98E1042}"/>
          </ac:picMkLst>
        </pc:picChg>
      </pc:sldChg>
      <pc:sldChg chg="addSp delSp modSp add mod ord modNotesTx">
        <pc:chgData name="Caitlin Coleman" userId="96f87ca1-0e64-4ae8-8d77-98757b85df0b" providerId="ADAL" clId="{5F206B7D-2784-42EA-ACFE-E2358B878465}" dt="2024-08-05T17:09:29.836" v="15950" actId="2"/>
        <pc:sldMkLst>
          <pc:docMk/>
          <pc:sldMk cId="72692189" sldId="298"/>
        </pc:sldMkLst>
        <pc:spChg chg="add del mod">
          <ac:chgData name="Caitlin Coleman" userId="96f87ca1-0e64-4ae8-8d77-98757b85df0b" providerId="ADAL" clId="{5F206B7D-2784-42EA-ACFE-E2358B878465}" dt="2024-08-02T18:04:15.375" v="9796" actId="478"/>
          <ac:spMkLst>
            <pc:docMk/>
            <pc:sldMk cId="72692189" sldId="298"/>
            <ac:spMk id="4" creationId="{CF4B20E5-F26B-8818-20CF-A475BE69D2F6}"/>
          </ac:spMkLst>
        </pc:spChg>
        <pc:spChg chg="add mod">
          <ac:chgData name="Caitlin Coleman" userId="96f87ca1-0e64-4ae8-8d77-98757b85df0b" providerId="ADAL" clId="{5F206B7D-2784-42EA-ACFE-E2358B878465}" dt="2024-08-05T17:09:29.028" v="15949" actId="2"/>
          <ac:spMkLst>
            <pc:docMk/>
            <pc:sldMk cId="72692189" sldId="298"/>
            <ac:spMk id="6" creationId="{FAC8DA42-2442-1A31-8E18-C73F9697345F}"/>
          </ac:spMkLst>
        </pc:spChg>
        <pc:spChg chg="mod">
          <ac:chgData name="Caitlin Coleman" userId="96f87ca1-0e64-4ae8-8d77-98757b85df0b" providerId="ADAL" clId="{5F206B7D-2784-42EA-ACFE-E2358B878465}" dt="2024-08-02T13:13:40.384" v="233" actId="20577"/>
          <ac:spMkLst>
            <pc:docMk/>
            <pc:sldMk cId="72692189" sldId="298"/>
            <ac:spMk id="11266" creationId="{00000000-0000-0000-0000-000000000000}"/>
          </ac:spMkLst>
        </pc:spChg>
        <pc:picChg chg="add mod modCrop">
          <ac:chgData name="Caitlin Coleman" userId="96f87ca1-0e64-4ae8-8d77-98757b85df0b" providerId="ADAL" clId="{5F206B7D-2784-42EA-ACFE-E2358B878465}" dt="2024-08-02T13:41:48.182" v="292" actId="962"/>
          <ac:picMkLst>
            <pc:docMk/>
            <pc:sldMk cId="72692189" sldId="298"/>
            <ac:picMk id="3" creationId="{377B6A3D-7059-E301-83F5-820ACC7F1A47}"/>
          </ac:picMkLst>
        </pc:picChg>
        <pc:picChg chg="del">
          <ac:chgData name="Caitlin Coleman" userId="96f87ca1-0e64-4ae8-8d77-98757b85df0b" providerId="ADAL" clId="{5F206B7D-2784-42EA-ACFE-E2358B878465}" dt="2024-08-02T13:13:42.290" v="234" actId="478"/>
          <ac:picMkLst>
            <pc:docMk/>
            <pc:sldMk cId="72692189" sldId="298"/>
            <ac:picMk id="5" creationId="{4F709776-714A-5D67-AEE6-2B3FA98E1042}"/>
          </ac:picMkLst>
        </pc:picChg>
      </pc:sldChg>
      <pc:sldChg chg="modSp add mod">
        <pc:chgData name="Caitlin Coleman" userId="96f87ca1-0e64-4ae8-8d77-98757b85df0b" providerId="ADAL" clId="{5F206B7D-2784-42EA-ACFE-E2358B878465}" dt="2024-08-02T14:55:18.797" v="2645" actId="27636"/>
        <pc:sldMkLst>
          <pc:docMk/>
          <pc:sldMk cId="2763625495" sldId="299"/>
        </pc:sldMkLst>
        <pc:spChg chg="mod">
          <ac:chgData name="Caitlin Coleman" userId="96f87ca1-0e64-4ae8-8d77-98757b85df0b" providerId="ADAL" clId="{5F206B7D-2784-42EA-ACFE-E2358B878465}" dt="2024-08-02T14:55:06.749" v="2643" actId="20577"/>
          <ac:spMkLst>
            <pc:docMk/>
            <pc:sldMk cId="2763625495" sldId="299"/>
            <ac:spMk id="11266" creationId="{00000000-0000-0000-0000-000000000000}"/>
          </ac:spMkLst>
        </pc:spChg>
        <pc:spChg chg="mod">
          <ac:chgData name="Caitlin Coleman" userId="96f87ca1-0e64-4ae8-8d77-98757b85df0b" providerId="ADAL" clId="{5F206B7D-2784-42EA-ACFE-E2358B878465}" dt="2024-08-02T14:55:18.797" v="2645" actId="27636"/>
          <ac:spMkLst>
            <pc:docMk/>
            <pc:sldMk cId="2763625495" sldId="299"/>
            <ac:spMk id="11267" creationId="{00000000-0000-0000-0000-000000000000}"/>
          </ac:spMkLst>
        </pc:spChg>
      </pc:sldChg>
      <pc:sldChg chg="modSp add mod">
        <pc:chgData name="Caitlin Coleman" userId="96f87ca1-0e64-4ae8-8d77-98757b85df0b" providerId="ADAL" clId="{5F206B7D-2784-42EA-ACFE-E2358B878465}" dt="2024-08-02T16:15:06.697" v="5825" actId="27107"/>
        <pc:sldMkLst>
          <pc:docMk/>
          <pc:sldMk cId="2716619295" sldId="300"/>
        </pc:sldMkLst>
        <pc:spChg chg="mod">
          <ac:chgData name="Caitlin Coleman" userId="96f87ca1-0e64-4ae8-8d77-98757b85df0b" providerId="ADAL" clId="{5F206B7D-2784-42EA-ACFE-E2358B878465}" dt="2024-08-02T15:54:55.609" v="5189" actId="20577"/>
          <ac:spMkLst>
            <pc:docMk/>
            <pc:sldMk cId="2716619295" sldId="300"/>
            <ac:spMk id="11266" creationId="{00000000-0000-0000-0000-000000000000}"/>
          </ac:spMkLst>
        </pc:spChg>
        <pc:spChg chg="mod">
          <ac:chgData name="Caitlin Coleman" userId="96f87ca1-0e64-4ae8-8d77-98757b85df0b" providerId="ADAL" clId="{5F206B7D-2784-42EA-ACFE-E2358B878465}" dt="2024-08-02T16:15:06.697" v="5825" actId="27107"/>
          <ac:spMkLst>
            <pc:docMk/>
            <pc:sldMk cId="2716619295" sldId="300"/>
            <ac:spMk id="11267" creationId="{00000000-0000-0000-0000-000000000000}"/>
          </ac:spMkLst>
        </pc:spChg>
      </pc:sldChg>
      <pc:sldChg chg="delSp modSp add mod modAnim">
        <pc:chgData name="Caitlin Coleman" userId="96f87ca1-0e64-4ae8-8d77-98757b85df0b" providerId="ADAL" clId="{5F206B7D-2784-42EA-ACFE-E2358B878465}" dt="2024-08-05T15:11:35.882" v="15905" actId="20577"/>
        <pc:sldMkLst>
          <pc:docMk/>
          <pc:sldMk cId="3139146696" sldId="301"/>
        </pc:sldMkLst>
        <pc:spChg chg="del">
          <ac:chgData name="Caitlin Coleman" userId="96f87ca1-0e64-4ae8-8d77-98757b85df0b" providerId="ADAL" clId="{5F206B7D-2784-42EA-ACFE-E2358B878465}" dt="2024-08-02T16:40:57.243" v="6865" actId="478"/>
          <ac:spMkLst>
            <pc:docMk/>
            <pc:sldMk cId="3139146696" sldId="301"/>
            <ac:spMk id="4" creationId="{A28A6B98-58A4-92E7-AB07-103F6DA594BC}"/>
          </ac:spMkLst>
        </pc:spChg>
        <pc:spChg chg="del">
          <ac:chgData name="Caitlin Coleman" userId="96f87ca1-0e64-4ae8-8d77-98757b85df0b" providerId="ADAL" clId="{5F206B7D-2784-42EA-ACFE-E2358B878465}" dt="2024-08-02T16:41:06.167" v="6867" actId="478"/>
          <ac:spMkLst>
            <pc:docMk/>
            <pc:sldMk cId="3139146696" sldId="301"/>
            <ac:spMk id="5" creationId="{1A50A665-D1F9-98BF-003F-399F84BD9F10}"/>
          </ac:spMkLst>
        </pc:spChg>
        <pc:spChg chg="mod">
          <ac:chgData name="Caitlin Coleman" userId="96f87ca1-0e64-4ae8-8d77-98757b85df0b" providerId="ADAL" clId="{5F206B7D-2784-42EA-ACFE-E2358B878465}" dt="2024-08-05T15:11:35.882" v="15905" actId="20577"/>
          <ac:spMkLst>
            <pc:docMk/>
            <pc:sldMk cId="3139146696" sldId="301"/>
            <ac:spMk id="11266" creationId="{00000000-0000-0000-0000-000000000000}"/>
          </ac:spMkLst>
        </pc:spChg>
        <pc:spChg chg="mod">
          <ac:chgData name="Caitlin Coleman" userId="96f87ca1-0e64-4ae8-8d77-98757b85df0b" providerId="ADAL" clId="{5F206B7D-2784-42EA-ACFE-E2358B878465}" dt="2024-08-02T17:27:28.549" v="8295" actId="27636"/>
          <ac:spMkLst>
            <pc:docMk/>
            <pc:sldMk cId="3139146696" sldId="301"/>
            <ac:spMk id="11267" creationId="{00000000-0000-0000-0000-000000000000}"/>
          </ac:spMkLst>
        </pc:spChg>
        <pc:picChg chg="del">
          <ac:chgData name="Caitlin Coleman" userId="96f87ca1-0e64-4ae8-8d77-98757b85df0b" providerId="ADAL" clId="{5F206B7D-2784-42EA-ACFE-E2358B878465}" dt="2024-08-02T16:40:59.090" v="6866" actId="478"/>
          <ac:picMkLst>
            <pc:docMk/>
            <pc:sldMk cId="3139146696" sldId="301"/>
            <ac:picMk id="3" creationId="{AC791795-B88A-C8E7-7DF8-859557C4D3DB}"/>
          </ac:picMkLst>
        </pc:picChg>
      </pc:sldChg>
      <pc:sldChg chg="modSp add mod">
        <pc:chgData name="Caitlin Coleman" userId="96f87ca1-0e64-4ae8-8d77-98757b85df0b" providerId="ADAL" clId="{5F206B7D-2784-42EA-ACFE-E2358B878465}" dt="2024-08-05T15:11:49.879" v="15907" actId="20577"/>
        <pc:sldMkLst>
          <pc:docMk/>
          <pc:sldMk cId="4271455586" sldId="302"/>
        </pc:sldMkLst>
        <pc:spChg chg="mod">
          <ac:chgData name="Caitlin Coleman" userId="96f87ca1-0e64-4ae8-8d77-98757b85df0b" providerId="ADAL" clId="{5F206B7D-2784-42EA-ACFE-E2358B878465}" dt="2024-08-05T15:11:49.879" v="15907" actId="20577"/>
          <ac:spMkLst>
            <pc:docMk/>
            <pc:sldMk cId="4271455586" sldId="302"/>
            <ac:spMk id="11266" creationId="{00000000-0000-0000-0000-000000000000}"/>
          </ac:spMkLst>
        </pc:spChg>
        <pc:spChg chg="mod">
          <ac:chgData name="Caitlin Coleman" userId="96f87ca1-0e64-4ae8-8d77-98757b85df0b" providerId="ADAL" clId="{5F206B7D-2784-42EA-ACFE-E2358B878465}" dt="2024-08-02T17:27:39.936" v="8297" actId="27636"/>
          <ac:spMkLst>
            <pc:docMk/>
            <pc:sldMk cId="4271455586" sldId="302"/>
            <ac:spMk id="11267" creationId="{00000000-0000-0000-0000-000000000000}"/>
          </ac:spMkLst>
        </pc:spChg>
      </pc:sldChg>
      <pc:sldChg chg="add del">
        <pc:chgData name="Caitlin Coleman" userId="96f87ca1-0e64-4ae8-8d77-98757b85df0b" providerId="ADAL" clId="{5F206B7D-2784-42EA-ACFE-E2358B878465}" dt="2024-08-02T18:24:57.096" v="11119" actId="2696"/>
        <pc:sldMkLst>
          <pc:docMk/>
          <pc:sldMk cId="1397888342" sldId="303"/>
        </pc:sldMkLst>
      </pc:sldChg>
      <pc:sldChg chg="delSp modSp add mod">
        <pc:chgData name="Caitlin Coleman" userId="96f87ca1-0e64-4ae8-8d77-98757b85df0b" providerId="ADAL" clId="{5F206B7D-2784-42EA-ACFE-E2358B878465}" dt="2024-08-05T16:32:12.198" v="15936" actId="20577"/>
        <pc:sldMkLst>
          <pc:docMk/>
          <pc:sldMk cId="1964206928" sldId="303"/>
        </pc:sldMkLst>
        <pc:spChg chg="del">
          <ac:chgData name="Caitlin Coleman" userId="96f87ca1-0e64-4ae8-8d77-98757b85df0b" providerId="ADAL" clId="{5F206B7D-2784-42EA-ACFE-E2358B878465}" dt="2024-08-02T18:29:34.008" v="11160" actId="478"/>
          <ac:spMkLst>
            <pc:docMk/>
            <pc:sldMk cId="1964206928" sldId="303"/>
            <ac:spMk id="4" creationId="{73112BC6-53C2-55DD-852F-18E4281B3E12}"/>
          </ac:spMkLst>
        </pc:spChg>
        <pc:spChg chg="del">
          <ac:chgData name="Caitlin Coleman" userId="96f87ca1-0e64-4ae8-8d77-98757b85df0b" providerId="ADAL" clId="{5F206B7D-2784-42EA-ACFE-E2358B878465}" dt="2024-08-02T18:29:29.005" v="11159" actId="478"/>
          <ac:spMkLst>
            <pc:docMk/>
            <pc:sldMk cId="1964206928" sldId="303"/>
            <ac:spMk id="5" creationId="{B06D0B95-C17B-2B80-17D6-751935EC54CF}"/>
          </ac:spMkLst>
        </pc:spChg>
        <pc:spChg chg="mod">
          <ac:chgData name="Caitlin Coleman" userId="96f87ca1-0e64-4ae8-8d77-98757b85df0b" providerId="ADAL" clId="{5F206B7D-2784-42EA-ACFE-E2358B878465}" dt="2024-08-02T18:29:24.021" v="11157" actId="20577"/>
          <ac:spMkLst>
            <pc:docMk/>
            <pc:sldMk cId="1964206928" sldId="303"/>
            <ac:spMk id="11266" creationId="{00000000-0000-0000-0000-000000000000}"/>
          </ac:spMkLst>
        </pc:spChg>
        <pc:spChg chg="mod">
          <ac:chgData name="Caitlin Coleman" userId="96f87ca1-0e64-4ae8-8d77-98757b85df0b" providerId="ADAL" clId="{5F206B7D-2784-42EA-ACFE-E2358B878465}" dt="2024-08-05T16:32:12.198" v="15936" actId="20577"/>
          <ac:spMkLst>
            <pc:docMk/>
            <pc:sldMk cId="1964206928" sldId="303"/>
            <ac:spMk id="11267" creationId="{00000000-0000-0000-0000-000000000000}"/>
          </ac:spMkLst>
        </pc:spChg>
        <pc:picChg chg="del">
          <ac:chgData name="Caitlin Coleman" userId="96f87ca1-0e64-4ae8-8d77-98757b85df0b" providerId="ADAL" clId="{5F206B7D-2784-42EA-ACFE-E2358B878465}" dt="2024-08-02T18:29:26.203" v="11158" actId="478"/>
          <ac:picMkLst>
            <pc:docMk/>
            <pc:sldMk cId="1964206928" sldId="303"/>
            <ac:picMk id="3" creationId="{B19FB257-1886-BE0A-D2D9-8720D1CB42CC}"/>
          </ac:picMkLst>
        </pc:picChg>
      </pc:sldChg>
      <pc:sldChg chg="delSp modSp add mod">
        <pc:chgData name="Caitlin Coleman" userId="96f87ca1-0e64-4ae8-8d77-98757b85df0b" providerId="ADAL" clId="{5F206B7D-2784-42EA-ACFE-E2358B878465}" dt="2024-08-02T18:42:21.564" v="12272" actId="27636"/>
        <pc:sldMkLst>
          <pc:docMk/>
          <pc:sldMk cId="785690641" sldId="304"/>
        </pc:sldMkLst>
        <pc:spChg chg="del">
          <ac:chgData name="Caitlin Coleman" userId="96f87ca1-0e64-4ae8-8d77-98757b85df0b" providerId="ADAL" clId="{5F206B7D-2784-42EA-ACFE-E2358B878465}" dt="2024-08-02T18:42:17.297" v="12270" actId="478"/>
          <ac:spMkLst>
            <pc:docMk/>
            <pc:sldMk cId="785690641" sldId="304"/>
            <ac:spMk id="4" creationId="{667F109F-24A7-FC57-5A7B-E223B7A36BE8}"/>
          </ac:spMkLst>
        </pc:spChg>
        <pc:spChg chg="del">
          <ac:chgData name="Caitlin Coleman" userId="96f87ca1-0e64-4ae8-8d77-98757b85df0b" providerId="ADAL" clId="{5F206B7D-2784-42EA-ACFE-E2358B878465}" dt="2024-08-02T18:42:13.154" v="12269" actId="478"/>
          <ac:spMkLst>
            <pc:docMk/>
            <pc:sldMk cId="785690641" sldId="304"/>
            <ac:spMk id="5" creationId="{2740167B-D788-7259-8C71-B12C9B72E035}"/>
          </ac:spMkLst>
        </pc:spChg>
        <pc:spChg chg="mod">
          <ac:chgData name="Caitlin Coleman" userId="96f87ca1-0e64-4ae8-8d77-98757b85df0b" providerId="ADAL" clId="{5F206B7D-2784-42EA-ACFE-E2358B878465}" dt="2024-08-02T18:42:06.327" v="12267" actId="20577"/>
          <ac:spMkLst>
            <pc:docMk/>
            <pc:sldMk cId="785690641" sldId="304"/>
            <ac:spMk id="11266" creationId="{00000000-0000-0000-0000-000000000000}"/>
          </ac:spMkLst>
        </pc:spChg>
        <pc:spChg chg="mod">
          <ac:chgData name="Caitlin Coleman" userId="96f87ca1-0e64-4ae8-8d77-98757b85df0b" providerId="ADAL" clId="{5F206B7D-2784-42EA-ACFE-E2358B878465}" dt="2024-08-02T18:42:21.564" v="12272" actId="27636"/>
          <ac:spMkLst>
            <pc:docMk/>
            <pc:sldMk cId="785690641" sldId="304"/>
            <ac:spMk id="11267" creationId="{00000000-0000-0000-0000-000000000000}"/>
          </ac:spMkLst>
        </pc:spChg>
        <pc:picChg chg="del">
          <ac:chgData name="Caitlin Coleman" userId="96f87ca1-0e64-4ae8-8d77-98757b85df0b" providerId="ADAL" clId="{5F206B7D-2784-42EA-ACFE-E2358B878465}" dt="2024-08-02T18:42:08.895" v="12268" actId="478"/>
          <ac:picMkLst>
            <pc:docMk/>
            <pc:sldMk cId="785690641" sldId="304"/>
            <ac:picMk id="3" creationId="{8D7CE7A8-ED11-7595-9DEB-6BF94B35A80E}"/>
          </ac:picMkLst>
        </pc:picChg>
      </pc:sldChg>
      <pc:sldChg chg="delSp modSp add mod modAnim">
        <pc:chgData name="Caitlin Coleman" userId="96f87ca1-0e64-4ae8-8d77-98757b85df0b" providerId="ADAL" clId="{5F206B7D-2784-42EA-ACFE-E2358B878465}" dt="2024-08-05T15:12:55.809" v="15915" actId="20577"/>
        <pc:sldMkLst>
          <pc:docMk/>
          <pc:sldMk cId="3250283827" sldId="305"/>
        </pc:sldMkLst>
        <pc:spChg chg="del">
          <ac:chgData name="Caitlin Coleman" userId="96f87ca1-0e64-4ae8-8d77-98757b85df0b" providerId="ADAL" clId="{5F206B7D-2784-42EA-ACFE-E2358B878465}" dt="2024-08-02T18:57:08.137" v="14018" actId="478"/>
          <ac:spMkLst>
            <pc:docMk/>
            <pc:sldMk cId="3250283827" sldId="305"/>
            <ac:spMk id="4" creationId="{C5088663-F1BA-3B87-764B-C5A619C35721}"/>
          </ac:spMkLst>
        </pc:spChg>
        <pc:spChg chg="del">
          <ac:chgData name="Caitlin Coleman" userId="96f87ca1-0e64-4ae8-8d77-98757b85df0b" providerId="ADAL" clId="{5F206B7D-2784-42EA-ACFE-E2358B878465}" dt="2024-08-02T18:57:16.231" v="14020" actId="478"/>
          <ac:spMkLst>
            <pc:docMk/>
            <pc:sldMk cId="3250283827" sldId="305"/>
            <ac:spMk id="5" creationId="{2F462F1F-B4B7-5AFB-76FE-FD5FED6B9671}"/>
          </ac:spMkLst>
        </pc:spChg>
        <pc:spChg chg="mod">
          <ac:chgData name="Caitlin Coleman" userId="96f87ca1-0e64-4ae8-8d77-98757b85df0b" providerId="ADAL" clId="{5F206B7D-2784-42EA-ACFE-E2358B878465}" dt="2024-08-05T15:12:55.809" v="15915" actId="20577"/>
          <ac:spMkLst>
            <pc:docMk/>
            <pc:sldMk cId="3250283827" sldId="305"/>
            <ac:spMk id="11266" creationId="{00000000-0000-0000-0000-000000000000}"/>
          </ac:spMkLst>
        </pc:spChg>
        <pc:spChg chg="mod">
          <ac:chgData name="Caitlin Coleman" userId="96f87ca1-0e64-4ae8-8d77-98757b85df0b" providerId="ADAL" clId="{5F206B7D-2784-42EA-ACFE-E2358B878465}" dt="2024-08-02T18:56:42.131" v="14017" actId="27636"/>
          <ac:spMkLst>
            <pc:docMk/>
            <pc:sldMk cId="3250283827" sldId="305"/>
            <ac:spMk id="11267" creationId="{00000000-0000-0000-0000-000000000000}"/>
          </ac:spMkLst>
        </pc:spChg>
        <pc:picChg chg="del">
          <ac:chgData name="Caitlin Coleman" userId="96f87ca1-0e64-4ae8-8d77-98757b85df0b" providerId="ADAL" clId="{5F206B7D-2784-42EA-ACFE-E2358B878465}" dt="2024-08-02T18:57:10.040" v="14019" actId="478"/>
          <ac:picMkLst>
            <pc:docMk/>
            <pc:sldMk cId="3250283827" sldId="305"/>
            <ac:picMk id="3" creationId="{C21BA97B-0E12-241E-2123-5F5D14CDE590}"/>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10/23/2024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10/23/2024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1: Bones of the mammalian middle ear are modified from bones of the jaw and skull in reptiles. The stapes found in mammals is also found in other vertebrates (e.g., the columella of birds), whereas in mammals, the malleus and incus are derived from the articular and quadrate bones, respectively.</a:t>
            </a:r>
          </a:p>
        </p:txBody>
      </p:sp>
      <p:sp>
        <p:nvSpPr>
          <p:cNvPr id="4" name="Slide Number Placeholder 3"/>
          <p:cNvSpPr>
            <a:spLocks noGrp="1"/>
          </p:cNvSpPr>
          <p:nvPr>
            <p:ph type="sldNum" sz="quarter" idx="5"/>
          </p:nvPr>
        </p:nvSpPr>
        <p:spPr/>
        <p:txBody>
          <a:bodyPr/>
          <a:lstStyle/>
          <a:p>
            <a:fld id="{7115ED13-301A-4C0A-8C7F-A4982DED9D67}" type="slidenum">
              <a:rPr lang="en-US" smtClean="0"/>
              <a:pPr/>
              <a:t>8</a:t>
            </a:fld>
            <a:endParaRPr lang="en-US" dirty="0"/>
          </a:p>
        </p:txBody>
      </p:sp>
    </p:spTree>
    <p:extLst>
      <p:ext uri="{BB962C8B-B14F-4D97-AF65-F5344CB8AC3E}">
        <p14:creationId xmlns:p14="http://schemas.microsoft.com/office/powerpoint/2010/main" val="3147623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The reflection question is included here to use as a talking point or for a think-pair-share activity.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9</a:t>
            </a:fld>
            <a:endParaRPr lang="en-US" dirty="0"/>
          </a:p>
        </p:txBody>
      </p:sp>
    </p:spTree>
    <p:extLst>
      <p:ext uri="{BB962C8B-B14F-4D97-AF65-F5344CB8AC3E}">
        <p14:creationId xmlns:p14="http://schemas.microsoft.com/office/powerpoint/2010/main" val="11196932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Aptos" panose="020B0004020202020204" pitchFamily="34" charset="0"/>
              </a:rPr>
              <a:t>Originally an On Your Own. This is included here to use as a talking point or for a think-pair-share activity.</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12</a:t>
            </a:fld>
            <a:endParaRPr lang="en-US" dirty="0"/>
          </a:p>
        </p:txBody>
      </p:sp>
    </p:spTree>
    <p:extLst>
      <p:ext uri="{BB962C8B-B14F-4D97-AF65-F5344CB8AC3E}">
        <p14:creationId xmlns:p14="http://schemas.microsoft.com/office/powerpoint/2010/main" val="3476235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3: (a) This morganucodont, an extinct basal mammal, may have been nocturnal and insectivorous. (b) The jaw of a morganucodont has a double hinge, one between the dentary and squamosal and one between the articular and quadrate bones. In living mammals, the articular and quadrate bones have been incorporated into the middle ear.</a:t>
            </a:r>
          </a:p>
        </p:txBody>
      </p:sp>
      <p:sp>
        <p:nvSpPr>
          <p:cNvPr id="4" name="Slide Number Placeholder 3"/>
          <p:cNvSpPr>
            <a:spLocks noGrp="1"/>
          </p:cNvSpPr>
          <p:nvPr>
            <p:ph type="sldNum" sz="quarter" idx="5"/>
          </p:nvPr>
        </p:nvSpPr>
        <p:spPr/>
        <p:txBody>
          <a:bodyPr/>
          <a:lstStyle/>
          <a:p>
            <a:fld id="{7115ED13-301A-4C0A-8C7F-A4982DED9D67}" type="slidenum">
              <a:rPr lang="en-US" smtClean="0"/>
              <a:pPr/>
              <a:t>21</a:t>
            </a:fld>
            <a:endParaRPr lang="en-US" dirty="0"/>
          </a:p>
        </p:txBody>
      </p:sp>
    </p:spTree>
    <p:extLst>
      <p:ext uri="{BB962C8B-B14F-4D97-AF65-F5344CB8AC3E}">
        <p14:creationId xmlns:p14="http://schemas.microsoft.com/office/powerpoint/2010/main" val="35942909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pic>
        <p:nvPicPr>
          <p:cNvPr id="2" name="Picture 1">
            <a:extLst>
              <a:ext uri="{FF2B5EF4-FFF2-40B4-BE49-F238E27FC236}">
                <a16:creationId xmlns:a16="http://schemas.microsoft.com/office/drawing/2014/main" id="{AEBE7650-A45C-7AF9-B863-0EBBC16EB19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505200" y="-320615"/>
            <a:ext cx="5893593" cy="6858000"/>
          </a:xfrm>
          <a:prstGeom prst="rect">
            <a:avLst/>
          </a:prstGeom>
        </p:spPr>
      </p:pic>
      <p:pic>
        <p:nvPicPr>
          <p:cNvPr id="3" name="Picture 2">
            <a:extLst>
              <a:ext uri="{FF2B5EF4-FFF2-40B4-BE49-F238E27FC236}">
                <a16:creationId xmlns:a16="http://schemas.microsoft.com/office/drawing/2014/main" id="{3B6FC36C-AE54-CA2E-85C3-393147398DE7}"/>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ink It Through">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4AD545E-089C-F7B6-767F-97CBCB18DAA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550498A-7EB8-497B-A843-BB35444C1AA7}" type="slidenum">
              <a:rPr lang="en-US" smtClean="0"/>
              <a:t>‹#›</a:t>
            </a:fld>
            <a:endParaRPr lang="en-US" dirty="0"/>
          </a:p>
        </p:txBody>
      </p:sp>
    </p:spTree>
    <p:extLst>
      <p:ext uri="{BB962C8B-B14F-4D97-AF65-F5344CB8AC3E}">
        <p14:creationId xmlns:p14="http://schemas.microsoft.com/office/powerpoint/2010/main" val="4612858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505200" y="-320615"/>
            <a:ext cx="5893594"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pic>
        <p:nvPicPr>
          <p:cNvPr id="5" name="Picture 4">
            <a:extLst>
              <a:ext uri="{FF2B5EF4-FFF2-40B4-BE49-F238E27FC236}">
                <a16:creationId xmlns:a16="http://schemas.microsoft.com/office/drawing/2014/main" id="{AA06E873-1230-53B0-282B-B42A4FD52602}"/>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20086070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vl2pPr marL="914400" indent="-457200">
              <a:buFont typeface="Arial" panose="020B0604020202020204" pitchFamily="34" charset="0"/>
              <a:buChar char="•"/>
              <a:defRPr/>
            </a:lvl2pPr>
          </a:lstStyle>
          <a:p>
            <a:pPr lvl="0"/>
            <a:r>
              <a:rPr lang="en-US" dirty="0"/>
              <a:t>Click to edit Master text style</a:t>
            </a:r>
          </a:p>
          <a:p>
            <a:pPr lvl="1"/>
            <a:r>
              <a:rPr lang="en-US" dirty="0"/>
              <a:t>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F0E4AE4E-CD00-E854-EA43-1E7EAC72B53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4806698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A8781206-184A-0FE5-8449-3357B38A1AB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9170587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2606038"/>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669D79DB-33BC-E623-E7CC-7A811AB2953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7747611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pic>
        <p:nvPicPr>
          <p:cNvPr id="3" name="Picture 2">
            <a:extLst>
              <a:ext uri="{FF2B5EF4-FFF2-40B4-BE49-F238E27FC236}">
                <a16:creationId xmlns:a16="http://schemas.microsoft.com/office/drawing/2014/main" id="{04BF36F9-9DEC-2119-6CBA-AC9988CFEAC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59067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1E37D2A2-2F6C-E3D4-7B58-4AAA778108C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335102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D3A05F6B-A5A8-2D70-D4F3-771593471AF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2382243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cience and You">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and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028E1381-F58E-A389-13FC-66BEFF024D5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29873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vl2pPr marL="914400" indent="-457200">
              <a:buFont typeface="Arial" panose="020B0604020202020204" pitchFamily="34" charset="0"/>
              <a:buChar char="•"/>
              <a:defRPr/>
            </a:lvl2pPr>
          </a:lstStyle>
          <a:p>
            <a:pPr lvl="0"/>
            <a:r>
              <a:rPr lang="en-US" dirty="0"/>
              <a:t>Click to edit Master text style</a:t>
            </a:r>
          </a:p>
          <a:p>
            <a:pPr lvl="1"/>
            <a:r>
              <a:rPr lang="en-US" dirty="0"/>
              <a:t>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94DC20A4-ECC8-9805-4D30-54A099869EC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eflection Ques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DBBBFF56-7D39-5007-0C72-00167DE97FF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2452775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ink It Through">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26DDEE3-1017-9BE4-EB32-0AA8E0BD78C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4048664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pic>
        <p:nvPicPr>
          <p:cNvPr id="10" name="Picture 9">
            <a:extLst>
              <a:ext uri="{FF2B5EF4-FFF2-40B4-BE49-F238E27FC236}">
                <a16:creationId xmlns:a16="http://schemas.microsoft.com/office/drawing/2014/main" id="{92A2A385-C830-7252-BABF-EBB5A35343FD}"/>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374768" y="1658652"/>
            <a:ext cx="8437595" cy="1481456"/>
          </a:xfrm>
          <a:prstGeom prst="rect">
            <a:avLst/>
          </a:prstGeom>
        </p:spPr>
      </p:pic>
      <p:pic>
        <p:nvPicPr>
          <p:cNvPr id="11" name="Picture 10">
            <a:extLst>
              <a:ext uri="{FF2B5EF4-FFF2-40B4-BE49-F238E27FC236}">
                <a16:creationId xmlns:a16="http://schemas.microsoft.com/office/drawing/2014/main" id="{D40D1570-057F-206B-8EA3-43AE8491A184}"/>
              </a:ext>
            </a:extLst>
          </p:cNvPr>
          <p:cNvPicPr>
            <a:picLocks noChangeAspect="1"/>
          </p:cNvPicPr>
          <p:nvPr userDrawn="1"/>
        </p:nvPicPr>
        <p:blipFill>
          <a:blip r:embed="rId4"/>
          <a:stretch>
            <a:fillRect/>
          </a:stretch>
        </p:blipFill>
        <p:spPr>
          <a:xfrm>
            <a:off x="0" y="0"/>
            <a:ext cx="9144000" cy="6857999"/>
          </a:xfrm>
          <a:prstGeom prst="rect">
            <a:avLst/>
          </a:prstGeom>
        </p:spPr>
      </p:pic>
    </p:spTree>
    <p:extLst>
      <p:ext uri="{BB962C8B-B14F-4D97-AF65-F5344CB8AC3E}">
        <p14:creationId xmlns:p14="http://schemas.microsoft.com/office/powerpoint/2010/main" val="493955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D4C4B131-4B57-140B-6A98-D610E150A13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2606038"/>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0CB9DCA7-248B-42C3-52F4-92AA5F0C598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280790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pic>
        <p:nvPicPr>
          <p:cNvPr id="3" name="Picture 2">
            <a:extLst>
              <a:ext uri="{FF2B5EF4-FFF2-40B4-BE49-F238E27FC236}">
                <a16:creationId xmlns:a16="http://schemas.microsoft.com/office/drawing/2014/main" id="{77BE150E-4D5B-E577-059A-4B20596CD9C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331883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6C805727-9061-82D5-72EB-14970CD6194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7BA8642E-72E3-227E-5145-8FE5B1F5A91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cience and You">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and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3A1C0BC0-9E59-44B5-DD60-FBC438AA41A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flection Ques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1FAE279-814D-D51A-5832-A0F01C6ABAC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9" r:id="rId4"/>
    <p:sldLayoutId id="2147483655" r:id="rId5"/>
    <p:sldLayoutId id="2147483652" r:id="rId6"/>
    <p:sldLayoutId id="2147483653" r:id="rId7"/>
    <p:sldLayoutId id="2147483658" r:id="rId8"/>
    <p:sldLayoutId id="2147483656" r:id="rId9"/>
    <p:sldLayoutId id="2147483657" r:id="rId10"/>
    <p:sldLayoutId id="214748366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937902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Lesson 29.5</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Mammals</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solidFill>
                  <a:schemeClr val="accent1"/>
                </a:solidFill>
              </a:rPr>
              <a:t>Characteristics of Mammals</a:t>
            </a:r>
            <a:r>
              <a:rPr lang="en-US" sz="1400" baseline="-25000" dirty="0">
                <a:solidFill>
                  <a:schemeClr val="accent1"/>
                </a:solidFill>
              </a:rPr>
              <a:t>5</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77500" lnSpcReduction="20000"/>
          </a:bodyPr>
          <a:lstStyle/>
          <a:p>
            <a:pPr marL="0" indent="0">
              <a:buNone/>
            </a:pPr>
            <a:r>
              <a:rPr lang="en-US" dirty="0"/>
              <a:t>Muscular System</a:t>
            </a:r>
          </a:p>
          <a:p>
            <a:r>
              <a:rPr lang="en-US" dirty="0"/>
              <a:t>Adductor muscles that close jaw comprise two major muscles: temporalis and masseter</a:t>
            </a:r>
          </a:p>
          <a:p>
            <a:pPr lvl="1"/>
            <a:r>
              <a:rPr lang="en-US" dirty="0"/>
              <a:t>Permit up-and-down and side-to-side movements of jaw needed for chewing (unique to mammals)</a:t>
            </a:r>
          </a:p>
          <a:p>
            <a:r>
              <a:rPr lang="en-US" dirty="0"/>
              <a:t>Have muscular diaphragm that is lacking in birds</a:t>
            </a:r>
          </a:p>
          <a:p>
            <a:pPr marL="0" indent="0">
              <a:buNone/>
            </a:pPr>
            <a:r>
              <a:rPr lang="en-US" dirty="0"/>
              <a:t>Teeth</a:t>
            </a:r>
          </a:p>
          <a:p>
            <a:r>
              <a:rPr lang="en-US" dirty="0"/>
              <a:t>Most have heterodont teeth (different types and shapes of teeth like incisors, canines, premolars, and molars)</a:t>
            </a:r>
          </a:p>
          <a:p>
            <a:r>
              <a:rPr lang="en-US" dirty="0"/>
              <a:t>Also diphyodont</a:t>
            </a:r>
          </a:p>
          <a:p>
            <a:pPr lvl="1"/>
            <a:r>
              <a:rPr lang="en-US" b="1" dirty="0"/>
              <a:t>Diphyodont</a:t>
            </a:r>
            <a:r>
              <a:rPr lang="en-US" dirty="0"/>
              <a:t>: refers to the possession of two sets of teeth in a lifetime (deciduous, or "baby" teeth, and permanent teeth)</a:t>
            </a:r>
          </a:p>
          <a:p>
            <a:pPr lvl="1"/>
            <a:r>
              <a:rPr lang="en-US" dirty="0"/>
              <a:t>Most other vertebrates are polyphyodonts (teeth replaced continually)</a:t>
            </a:r>
          </a:p>
        </p:txBody>
      </p:sp>
    </p:spTree>
    <p:extLst>
      <p:ext uri="{BB962C8B-B14F-4D97-AF65-F5344CB8AC3E}">
        <p14:creationId xmlns:p14="http://schemas.microsoft.com/office/powerpoint/2010/main" val="12729238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solidFill>
                  <a:schemeClr val="accent1"/>
                </a:solidFill>
              </a:rPr>
              <a:t>Characteristics of Mammals</a:t>
            </a:r>
            <a:r>
              <a:rPr lang="en-US" sz="1400" baseline="-25000" dirty="0">
                <a:solidFill>
                  <a:schemeClr val="accent1"/>
                </a:solidFill>
              </a:rPr>
              <a:t>6</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lnSpcReduction="10000"/>
          </a:bodyPr>
          <a:lstStyle/>
          <a:p>
            <a:pPr marL="0" indent="0">
              <a:buNone/>
            </a:pPr>
            <a:r>
              <a:rPr lang="en-US" dirty="0"/>
              <a:t>Circulatory System</a:t>
            </a:r>
          </a:p>
          <a:p>
            <a:r>
              <a:rPr lang="en-US" dirty="0"/>
              <a:t>Possess four-chambered heart </a:t>
            </a:r>
          </a:p>
          <a:p>
            <a:pPr lvl="1"/>
            <a:r>
              <a:rPr lang="en-US" dirty="0"/>
              <a:t>Example of convergent evolution with birds since birds and mammals arose independently from different groups of tetrapod ancestors</a:t>
            </a:r>
          </a:p>
          <a:p>
            <a:r>
              <a:rPr lang="en-US" dirty="0"/>
              <a:t>Have specialized group of cardiac cells (fibers) located in walls of right atrium called sinoatrial node (pacemaker), which determines heart rate</a:t>
            </a:r>
          </a:p>
          <a:p>
            <a:r>
              <a:rPr lang="en-US" dirty="0"/>
              <a:t>Erythrocytes (red blood cells) do not have nuclei</a:t>
            </a:r>
          </a:p>
          <a:p>
            <a:pPr lvl="1"/>
            <a:r>
              <a:rPr lang="en-US" dirty="0"/>
              <a:t>Other vertebrates have nucleated erythrocytes</a:t>
            </a:r>
            <a:endParaRPr lang="en-US" dirty="0">
              <a:solidFill>
                <a:srgbClr val="0000FF"/>
              </a:solidFill>
            </a:endParaRPr>
          </a:p>
        </p:txBody>
      </p:sp>
    </p:spTree>
    <p:extLst>
      <p:ext uri="{BB962C8B-B14F-4D97-AF65-F5344CB8AC3E}">
        <p14:creationId xmlns:p14="http://schemas.microsoft.com/office/powerpoint/2010/main" val="27772233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dirty="0"/>
              <a:t>Think It Through</a:t>
            </a:r>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a:xfrm>
            <a:off x="457200" y="1280160"/>
            <a:ext cx="8229600" cy="1386840"/>
          </a:xfrm>
        </p:spPr>
        <p:txBody>
          <a:bodyPr/>
          <a:lstStyle/>
          <a:p>
            <a:r>
              <a:rPr lang="en-US" dirty="0"/>
              <a:t>Humans are examples of mammalian diphyodonts, whereas elephants are mammalian polyphyodonts. What is the difference?</a:t>
            </a:r>
          </a:p>
        </p:txBody>
      </p:sp>
    </p:spTree>
    <p:extLst>
      <p:ext uri="{BB962C8B-B14F-4D97-AF65-F5344CB8AC3E}">
        <p14:creationId xmlns:p14="http://schemas.microsoft.com/office/powerpoint/2010/main" val="19335724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solidFill>
                  <a:schemeClr val="accent1"/>
                </a:solidFill>
              </a:rPr>
              <a:t>Characteristics of Mammals</a:t>
            </a:r>
            <a:r>
              <a:rPr lang="en-US" sz="1400" baseline="-25000" dirty="0">
                <a:solidFill>
                  <a:schemeClr val="accent1"/>
                </a:solidFill>
              </a:rPr>
              <a:t>7</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10000"/>
          </a:bodyPr>
          <a:lstStyle/>
          <a:p>
            <a:pPr marL="0" indent="0">
              <a:buNone/>
            </a:pPr>
            <a:r>
              <a:rPr lang="en-US" dirty="0"/>
              <a:t>Excretory System</a:t>
            </a:r>
          </a:p>
          <a:p>
            <a:r>
              <a:rPr lang="en-US" dirty="0"/>
              <a:t>Kidneys have portion of nephron called loop of Henle (nephritic loop)</a:t>
            </a:r>
          </a:p>
          <a:p>
            <a:pPr lvl="1"/>
            <a:r>
              <a:rPr lang="en-US" dirty="0"/>
              <a:t>Allows mammals to produce urine with high concentration of solutes (higher than that of blood)</a:t>
            </a:r>
          </a:p>
          <a:p>
            <a:r>
              <a:rPr lang="en-US" dirty="0"/>
              <a:t>Lack renal portal system (system of veins that moves blood from the hind or lower limbs and region of the tail to kidneys)</a:t>
            </a:r>
          </a:p>
          <a:p>
            <a:pPr lvl="1"/>
            <a:r>
              <a:rPr lang="en-US" dirty="0"/>
              <a:t>Renal portal system present in all other vertebrates except jawless fishes</a:t>
            </a:r>
          </a:p>
          <a:p>
            <a:r>
              <a:rPr lang="en-US" dirty="0"/>
              <a:t>Possess urinary bladder</a:t>
            </a:r>
            <a:endParaRPr lang="en-US" dirty="0">
              <a:solidFill>
                <a:srgbClr val="0000FF"/>
              </a:solidFill>
            </a:endParaRPr>
          </a:p>
        </p:txBody>
      </p:sp>
    </p:spTree>
    <p:extLst>
      <p:ext uri="{BB962C8B-B14F-4D97-AF65-F5344CB8AC3E}">
        <p14:creationId xmlns:p14="http://schemas.microsoft.com/office/powerpoint/2010/main" val="26056207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solidFill>
                  <a:schemeClr val="accent1"/>
                </a:solidFill>
              </a:rPr>
              <a:t>Characteristics of Mammals</a:t>
            </a:r>
            <a:r>
              <a:rPr lang="en-US" sz="1400" baseline="-25000" dirty="0">
                <a:solidFill>
                  <a:schemeClr val="accent1"/>
                </a:solidFill>
              </a:rPr>
              <a:t>8</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10000"/>
          </a:bodyPr>
          <a:lstStyle/>
          <a:p>
            <a:pPr marL="0" indent="0">
              <a:buNone/>
            </a:pPr>
            <a:r>
              <a:rPr lang="en-US" dirty="0"/>
              <a:t>Skeletal System</a:t>
            </a:r>
          </a:p>
          <a:p>
            <a:r>
              <a:rPr lang="en-US" dirty="0"/>
              <a:t>Have two occipital condyles (bones at base of skull that articulate with first vertebra)</a:t>
            </a:r>
          </a:p>
          <a:p>
            <a:r>
              <a:rPr lang="en-US" dirty="0"/>
              <a:t>Have secondary palate at rear of pharynx that helps to separate the pathway of swallowing from breathing</a:t>
            </a:r>
          </a:p>
          <a:p>
            <a:r>
              <a:rPr lang="en-US" dirty="0"/>
              <a:t>Turbinate bones (conchae in humans) located along sides of nasal cavity and help warm and moisten air when inhaled</a:t>
            </a:r>
          </a:p>
          <a:p>
            <a:r>
              <a:rPr lang="en-US" dirty="0"/>
              <a:t>Pelvic bones fused</a:t>
            </a:r>
          </a:p>
          <a:p>
            <a:r>
              <a:rPr lang="en-US" dirty="0"/>
              <a:t>Typically seven cervical vertebrae (except in some edentates and manatees)</a:t>
            </a:r>
          </a:p>
        </p:txBody>
      </p:sp>
    </p:spTree>
    <p:extLst>
      <p:ext uri="{BB962C8B-B14F-4D97-AF65-F5344CB8AC3E}">
        <p14:creationId xmlns:p14="http://schemas.microsoft.com/office/powerpoint/2010/main" val="27166192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solidFill>
                  <a:schemeClr val="accent1"/>
                </a:solidFill>
              </a:rPr>
              <a:t>Characteristics of Mammals</a:t>
            </a:r>
            <a:r>
              <a:rPr lang="en-US" sz="1400" baseline="-25000" dirty="0">
                <a:solidFill>
                  <a:schemeClr val="accent1"/>
                </a:solidFill>
              </a:rPr>
              <a:t>9</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92500"/>
          </a:bodyPr>
          <a:lstStyle/>
          <a:p>
            <a:pPr marL="0" indent="0">
              <a:buNone/>
            </a:pPr>
            <a:r>
              <a:rPr lang="en-US" dirty="0"/>
              <a:t>Nervous System</a:t>
            </a:r>
          </a:p>
          <a:p>
            <a:r>
              <a:rPr lang="en-US" dirty="0"/>
              <a:t>In some, cerebral cortex (outermost part of cerebrum) is highly convoluted and folded, allowing for greater surface area</a:t>
            </a:r>
          </a:p>
          <a:p>
            <a:r>
              <a:rPr lang="en-US" dirty="0"/>
              <a:t>Optic lobes (located in midbrain) divided into two parts</a:t>
            </a:r>
          </a:p>
          <a:p>
            <a:pPr lvl="1"/>
            <a:r>
              <a:rPr lang="en-US" dirty="0"/>
              <a:t>Other vertebrates possess single, undivided lobe</a:t>
            </a:r>
          </a:p>
          <a:p>
            <a:r>
              <a:rPr lang="en-US" dirty="0"/>
              <a:t>Eutherian mammals possess corpus callosum (links two cerebral hemispheres together)</a:t>
            </a:r>
          </a:p>
          <a:p>
            <a:pPr lvl="1"/>
            <a:r>
              <a:rPr lang="en-US" dirty="0"/>
              <a:t>Functions to integrate motor, sensory, and cognitive functions between left and right cerebral cortexes</a:t>
            </a:r>
            <a:endParaRPr lang="en-US" dirty="0">
              <a:solidFill>
                <a:srgbClr val="0000FF"/>
              </a:solidFill>
            </a:endParaRPr>
          </a:p>
        </p:txBody>
      </p:sp>
    </p:spTree>
    <p:extLst>
      <p:ext uri="{BB962C8B-B14F-4D97-AF65-F5344CB8AC3E}">
        <p14:creationId xmlns:p14="http://schemas.microsoft.com/office/powerpoint/2010/main" val="16681377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solidFill>
                  <a:schemeClr val="accent1"/>
                </a:solidFill>
              </a:rPr>
              <a:t>Evolution of Mammals</a:t>
            </a:r>
            <a:r>
              <a:rPr lang="en-US" sz="1400" baseline="-25000" dirty="0">
                <a:solidFill>
                  <a:schemeClr val="accent1"/>
                </a:solidFill>
              </a:rPr>
              <a:t>1</a:t>
            </a:r>
            <a:endParaRPr lang="en-US" sz="3200" baseline="-25000" dirty="0">
              <a:solidFill>
                <a:schemeClr val="accent1"/>
              </a:solidFill>
            </a:endParaRPr>
          </a:p>
        </p:txBody>
      </p:sp>
      <p:sp>
        <p:nvSpPr>
          <p:cNvPr id="11267" name="Rectangle 3"/>
          <p:cNvSpPr>
            <a:spLocks noGrp="1"/>
          </p:cNvSpPr>
          <p:nvPr>
            <p:ph idx="1"/>
          </p:nvPr>
        </p:nvSpPr>
        <p:spPr>
          <a:xfrm>
            <a:off x="457200" y="1280160"/>
            <a:ext cx="8229600" cy="2573851"/>
          </a:xfrm>
          <a:prstGeom prst="rect">
            <a:avLst/>
          </a:prstGeom>
        </p:spPr>
        <p:txBody>
          <a:bodyPr>
            <a:normAutofit fontScale="77500" lnSpcReduction="20000"/>
          </a:bodyPr>
          <a:lstStyle/>
          <a:p>
            <a:pPr marL="0" indent="0">
              <a:buNone/>
            </a:pPr>
            <a:r>
              <a:rPr lang="en-US" dirty="0"/>
              <a:t>Synapsid Ancestry</a:t>
            </a:r>
          </a:p>
          <a:p>
            <a:r>
              <a:rPr lang="en-US" dirty="0"/>
              <a:t>Have single, ancestrally fused, postorbital opening in skull</a:t>
            </a:r>
          </a:p>
          <a:p>
            <a:r>
              <a:rPr lang="en-US" dirty="0"/>
              <a:t>Only living synapsids; earlier forms became extinct by Jurassic Period</a:t>
            </a:r>
          </a:p>
          <a:p>
            <a:r>
              <a:rPr lang="en-US" dirty="0"/>
              <a:t>Early nonmammalian synapsids divided into pelycosaurs and therapsids</a:t>
            </a:r>
          </a:p>
          <a:p>
            <a:pPr lvl="1"/>
            <a:r>
              <a:rPr lang="en-US" dirty="0"/>
              <a:t>Group in therapsids called cynodonts may have been ancestors of mammals</a:t>
            </a:r>
          </a:p>
        </p:txBody>
      </p:sp>
      <p:sp>
        <p:nvSpPr>
          <p:cNvPr id="4" name="Caption 1">
            <a:extLst>
              <a:ext uri="{FF2B5EF4-FFF2-40B4-BE49-F238E27FC236}">
                <a16:creationId xmlns:a16="http://schemas.microsoft.com/office/drawing/2014/main" id="{A28A6B98-58A4-92E7-AB07-103F6DA594BC}"/>
              </a:ext>
              <a:ext uri="{C183D7F6-B498-43B3-948B-1728B52AA6E4}">
                <adec:decorative xmlns:adec="http://schemas.microsoft.com/office/drawing/2017/decorative" val="0"/>
              </a:ext>
            </a:extLst>
          </p:cNvPr>
          <p:cNvSpPr txBox="1"/>
          <p:nvPr/>
        </p:nvSpPr>
        <p:spPr>
          <a:xfrm>
            <a:off x="785191" y="4168353"/>
            <a:ext cx="3786809" cy="1815882"/>
          </a:xfrm>
          <a:prstGeom prst="rect">
            <a:avLst/>
          </a:prstGeom>
          <a:noFill/>
        </p:spPr>
        <p:txBody>
          <a:bodyPr wrap="square" rtlCol="0">
            <a:spAutoFit/>
          </a:bodyPr>
          <a:lstStyle/>
          <a:p>
            <a:r>
              <a:rPr lang="en-US" sz="1400" b="1" dirty="0"/>
              <a:t>29.5 Figure 2: </a:t>
            </a:r>
            <a:r>
              <a:rPr lang="en-US" sz="1400" dirty="0"/>
              <a:t>Cynodonts ("dog teeth"), which first appeared in the late Permian Period 260 MYA, are thought to be the ancestors of modern mammals. Holes in the upper jaws of cynodonts suggest that they had whiskers, which might also indicate the presence of hair. </a:t>
            </a:r>
            <a:r>
              <a:rPr lang="en-US" sz="1400" i="1" dirty="0"/>
              <a:t>Bonacynodon schultzi</a:t>
            </a:r>
            <a:r>
              <a:rPr lang="en-US" sz="1400" dirty="0"/>
              <a:t> is an extinct species of cynodont that lived in what is now southern Brazil.</a:t>
            </a:r>
          </a:p>
        </p:txBody>
      </p:sp>
      <p:pic>
        <p:nvPicPr>
          <p:cNvPr id="2" name="Content Placeholder 5" descr="An illustration of a cynodont shows a doglike creature, with an elongated snout, no defined ears, and claws. ">
            <a:extLst>
              <a:ext uri="{FF2B5EF4-FFF2-40B4-BE49-F238E27FC236}">
                <a16:creationId xmlns:a16="http://schemas.microsoft.com/office/drawing/2014/main" id="{40B1A631-42A5-0F21-8C5D-91A56A4049CE}"/>
              </a:ext>
            </a:extLst>
          </p:cNvPr>
          <p:cNvPicPr>
            <a:picLocks noChangeAspect="1"/>
          </p:cNvPicPr>
          <p:nvPr/>
        </p:nvPicPr>
        <p:blipFill>
          <a:blip r:embed="rId2"/>
          <a:srcRect t="7013" b="5986"/>
          <a:stretch/>
        </p:blipFill>
        <p:spPr>
          <a:xfrm>
            <a:off x="4495799" y="3505199"/>
            <a:ext cx="3305379" cy="2479035"/>
          </a:xfrm>
          <a:prstGeom prst="rect">
            <a:avLst/>
          </a:prstGeom>
        </p:spPr>
      </p:pic>
      <p:sp>
        <p:nvSpPr>
          <p:cNvPr id="5" name="Photo Credit 1">
            <a:extLst>
              <a:ext uri="{FF2B5EF4-FFF2-40B4-BE49-F238E27FC236}">
                <a16:creationId xmlns:a16="http://schemas.microsoft.com/office/drawing/2014/main" id="{1A50A665-D1F9-98BF-003F-399F84BD9F10}"/>
              </a:ext>
            </a:extLst>
          </p:cNvPr>
          <p:cNvSpPr txBox="1"/>
          <p:nvPr/>
        </p:nvSpPr>
        <p:spPr>
          <a:xfrm>
            <a:off x="2038350" y="5984235"/>
            <a:ext cx="5143500" cy="215444"/>
          </a:xfrm>
          <a:prstGeom prst="rect">
            <a:avLst/>
          </a:prstGeom>
          <a:noFill/>
        </p:spPr>
        <p:txBody>
          <a:bodyPr wrap="square">
            <a:spAutoFit/>
          </a:bodyPr>
          <a:lstStyle/>
          <a:p>
            <a:pPr algn="ctr"/>
            <a:r>
              <a:rPr lang="en-US" sz="800" dirty="0"/>
              <a:t>Jorge Blanco, Martinelli AG, Soares MB, Schwanke C on Wikimedia Commons. "</a:t>
            </a:r>
            <a:r>
              <a:rPr lang="en-US" sz="800" i="1" dirty="0"/>
              <a:t>Bonacynodon schultzi</a:t>
            </a:r>
            <a:r>
              <a:rPr lang="en-US" sz="800" dirty="0"/>
              <a:t> reconstruction."</a:t>
            </a:r>
          </a:p>
        </p:txBody>
      </p:sp>
    </p:spTree>
    <p:extLst>
      <p:ext uri="{BB962C8B-B14F-4D97-AF65-F5344CB8AC3E}">
        <p14:creationId xmlns:p14="http://schemas.microsoft.com/office/powerpoint/2010/main" val="38611621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solidFill>
                  <a:schemeClr val="accent1"/>
                </a:solidFill>
              </a:rPr>
              <a:t>Evolution of Mammals</a:t>
            </a:r>
            <a:r>
              <a:rPr lang="en-US" sz="1400" baseline="-25000" dirty="0">
                <a:solidFill>
                  <a:schemeClr val="accent1"/>
                </a:solidFill>
              </a:rPr>
              <a:t>2</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85000" lnSpcReduction="20000"/>
          </a:bodyPr>
          <a:lstStyle/>
          <a:p>
            <a:pPr marL="0" indent="0">
              <a:buNone/>
            </a:pPr>
            <a:r>
              <a:rPr lang="en-US" dirty="0"/>
              <a:t>Key Characteristics and Adaptations</a:t>
            </a:r>
          </a:p>
          <a:p>
            <a:r>
              <a:rPr lang="en-US" dirty="0"/>
              <a:t>Endothermy rather than ectothermy like other vertebrates (e.g., fish, amphibians, and most reptiles)</a:t>
            </a:r>
          </a:p>
          <a:p>
            <a:pPr lvl="1"/>
            <a:r>
              <a:rPr lang="en-US" dirty="0"/>
              <a:t>Increased metabolic rate required to internally modify body temperature likely went hand-in-hand with changes to certain skeletal structures that improved food processing and walking</a:t>
            </a:r>
          </a:p>
          <a:p>
            <a:r>
              <a:rPr lang="en-US" dirty="0"/>
              <a:t>Later synapsids (have more evolved characteristics unique to mammals) possess cheeks for holding food and heterodont teeth</a:t>
            </a:r>
          </a:p>
          <a:p>
            <a:pPr lvl="1"/>
            <a:r>
              <a:rPr lang="en-US" b="1" dirty="0"/>
              <a:t>Heterodont teeth</a:t>
            </a:r>
            <a:r>
              <a:rPr lang="en-US" dirty="0"/>
              <a:t>: different types of teeth that are modified for different purposes like breaking down food to speed digestion and release energy needed to produce heat</a:t>
            </a:r>
          </a:p>
        </p:txBody>
      </p:sp>
    </p:spTree>
    <p:extLst>
      <p:ext uri="{BB962C8B-B14F-4D97-AF65-F5344CB8AC3E}">
        <p14:creationId xmlns:p14="http://schemas.microsoft.com/office/powerpoint/2010/main" val="31391466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solidFill>
                  <a:schemeClr val="accent1"/>
                </a:solidFill>
              </a:rPr>
              <a:t>Evolution of Mammals</a:t>
            </a:r>
            <a:r>
              <a:rPr lang="en-US" sz="1400" baseline="-25000" dirty="0">
                <a:solidFill>
                  <a:schemeClr val="accent1"/>
                </a:solidFill>
              </a:rPr>
              <a:t>3</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85000" lnSpcReduction="20000"/>
          </a:bodyPr>
          <a:lstStyle/>
          <a:p>
            <a:r>
              <a:rPr lang="en-US" dirty="0"/>
              <a:t>Secondary palate facilitates ability to breathe while chewing</a:t>
            </a:r>
          </a:p>
          <a:p>
            <a:pPr lvl="1"/>
            <a:r>
              <a:rPr lang="en-US" dirty="0"/>
              <a:t>Comprises bony palate and posterior continuation of soft palate</a:t>
            </a:r>
          </a:p>
          <a:p>
            <a:pPr lvl="1"/>
            <a:r>
              <a:rPr lang="en-US" dirty="0"/>
              <a:t>Separates area of the mouth where chewing occurs from area above where respiration occurs, allowing uninterrupted breathing while chewing</a:t>
            </a:r>
          </a:p>
          <a:p>
            <a:pPr lvl="1"/>
            <a:r>
              <a:rPr lang="en-US" dirty="0"/>
              <a:t>Not found in pelycosaurs but is present in cynodonts and mammals</a:t>
            </a:r>
          </a:p>
          <a:p>
            <a:r>
              <a:rPr lang="en-US" dirty="0"/>
              <a:t>Jawbone shows changes from early synapsids to later ones</a:t>
            </a:r>
          </a:p>
          <a:p>
            <a:r>
              <a:rPr lang="en-US" dirty="0"/>
              <a:t>Zygomatic arch (cheekbone) present in mammals and advanced therapsids (e.g., cynodonts) but not in pelycosaurs</a:t>
            </a:r>
          </a:p>
          <a:p>
            <a:pPr lvl="1"/>
            <a:r>
              <a:rPr lang="en-US" dirty="0"/>
              <a:t>Presence suggests presence of masseter muscles, which close jaw and function in chewing</a:t>
            </a:r>
            <a:endParaRPr lang="en-US" dirty="0">
              <a:solidFill>
                <a:srgbClr val="0000FF"/>
              </a:solidFill>
            </a:endParaRPr>
          </a:p>
        </p:txBody>
      </p:sp>
    </p:spTree>
    <p:extLst>
      <p:ext uri="{BB962C8B-B14F-4D97-AF65-F5344CB8AC3E}">
        <p14:creationId xmlns:p14="http://schemas.microsoft.com/office/powerpoint/2010/main" val="42714555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solidFill>
                  <a:schemeClr val="accent1"/>
                </a:solidFill>
              </a:rPr>
              <a:t>Evolution of Mammals</a:t>
            </a:r>
            <a:r>
              <a:rPr lang="en-US" sz="1400" baseline="-25000" dirty="0">
                <a:solidFill>
                  <a:schemeClr val="accent1"/>
                </a:solidFill>
              </a:rPr>
              <a:t>4</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lnSpcReduction="10000"/>
          </a:bodyPr>
          <a:lstStyle/>
          <a:p>
            <a:pPr marL="0" indent="0">
              <a:buNone/>
            </a:pPr>
            <a:r>
              <a:rPr lang="en-US" dirty="0"/>
              <a:t>Shoulder girdle of therian mammals modified from other vertebrates</a:t>
            </a:r>
          </a:p>
          <a:p>
            <a:r>
              <a:rPr lang="en-US" dirty="0"/>
              <a:t>Consists of three bones: Clavicle (collarbone), scapula (shoulder blade), humerus (upper arm bone)</a:t>
            </a:r>
          </a:p>
          <a:p>
            <a:r>
              <a:rPr lang="en-US" dirty="0"/>
              <a:t>Does not possess coracoid bone (bone connecting scapula to front of sternum, or breastbone) or interclavicle (bone in front of sternum and between clavicle)</a:t>
            </a:r>
          </a:p>
          <a:p>
            <a:r>
              <a:rPr lang="en-US" dirty="0"/>
              <a:t>Scapula is dominant bone</a:t>
            </a:r>
            <a:endParaRPr lang="en-US" dirty="0">
              <a:solidFill>
                <a:srgbClr val="0000FF"/>
              </a:solidFill>
            </a:endParaRPr>
          </a:p>
        </p:txBody>
      </p:sp>
    </p:spTree>
    <p:extLst>
      <p:ext uri="{BB962C8B-B14F-4D97-AF65-F5344CB8AC3E}">
        <p14:creationId xmlns:p14="http://schemas.microsoft.com/office/powerpoint/2010/main" val="15710373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a:prstGeom prst="rect">
            <a:avLst/>
          </a:prstGeom>
        </p:spPr>
        <p:txBody>
          <a:bodyPr>
            <a:normAutofit/>
          </a:bodyPr>
          <a:lstStyle/>
          <a:p>
            <a:r>
              <a:rPr lang="en-US" dirty="0"/>
              <a:t>Objectives</a:t>
            </a:r>
            <a:endParaRPr lang="en-US" sz="3200" dirty="0">
              <a:solidFill>
                <a:schemeClr val="accent1"/>
              </a:solidFill>
            </a:endParaRPr>
          </a:p>
        </p:txBody>
      </p:sp>
      <p:sp>
        <p:nvSpPr>
          <p:cNvPr id="10243" name="Rectangle 3"/>
          <p:cNvSpPr>
            <a:spLocks noGrp="1"/>
          </p:cNvSpPr>
          <p:nvPr>
            <p:ph idx="1"/>
          </p:nvPr>
        </p:nvSpPr>
        <p:spPr>
          <a:xfrm>
            <a:off x="457200" y="1055441"/>
            <a:ext cx="8229600" cy="3797963"/>
          </a:xfrm>
          <a:prstGeom prst="rect">
            <a:avLst/>
          </a:prstGeom>
          <a:noFill/>
        </p:spPr>
        <p:txBody>
          <a:bodyPr>
            <a:spAutoFit/>
          </a:bodyPr>
          <a:lstStyle/>
          <a:p>
            <a:pPr marL="457200" indent="-457200">
              <a:buFont typeface="Arial" panose="020B0604020202020204" pitchFamily="34" charset="0"/>
              <a:buChar char="•"/>
              <a:tabLst>
                <a:tab pos="457200" algn="l"/>
              </a:tabLst>
            </a:pPr>
            <a:r>
              <a:rPr lang="en-US" b="1" dirty="0"/>
              <a:t>Describe</a:t>
            </a:r>
            <a:r>
              <a:rPr lang="en-US" dirty="0"/>
              <a:t> the likely line of evolutionary descent that produced mammals.</a:t>
            </a:r>
          </a:p>
          <a:p>
            <a:pPr marL="457200" indent="-457200">
              <a:buFont typeface="Arial" panose="020B0604020202020204" pitchFamily="34" charset="0"/>
              <a:buChar char="•"/>
              <a:tabLst>
                <a:tab pos="457200" algn="l"/>
              </a:tabLst>
            </a:pPr>
            <a:r>
              <a:rPr lang="en-US" b="1" i="0" dirty="0"/>
              <a:t>Identify</a:t>
            </a:r>
            <a:r>
              <a:rPr lang="en-US" i="0" dirty="0"/>
              <a:t> the major clades of eutherian mammals.</a:t>
            </a:r>
          </a:p>
          <a:p>
            <a:pPr marL="457200" indent="-457200">
              <a:buFont typeface="Arial" panose="020B0604020202020204" pitchFamily="34" charset="0"/>
              <a:buChar char="•"/>
              <a:tabLst>
                <a:tab pos="457200" algn="l"/>
              </a:tabLst>
            </a:pPr>
            <a:r>
              <a:rPr lang="en-US" b="1" i="0" dirty="0"/>
              <a:t>List</a:t>
            </a:r>
            <a:r>
              <a:rPr lang="en-US" i="0" dirty="0"/>
              <a:t> some derived features that may have arisen in response to mammals' need for constant, high-level metabolism</a:t>
            </a:r>
            <a:endParaRPr lang="en-US" dirty="0"/>
          </a:p>
          <a:p>
            <a:pPr marL="457200" indent="-457200">
              <a:buFont typeface="Arial" panose="020B0604020202020204" pitchFamily="34" charset="0"/>
              <a:buChar char="•"/>
              <a:tabLst>
                <a:tab pos="457200" algn="l"/>
              </a:tabLst>
            </a:pPr>
            <a:r>
              <a:rPr lang="en-US" b="1" i="0" dirty="0"/>
              <a:t>Name</a:t>
            </a:r>
            <a:r>
              <a:rPr lang="en-US" i="0" dirty="0"/>
              <a:t> and </a:t>
            </a:r>
            <a:r>
              <a:rPr lang="en-US" b="1" i="0" dirty="0"/>
              <a:t>describe</a:t>
            </a:r>
            <a:r>
              <a:rPr lang="en-US" i="0" dirty="0"/>
              <a:t> the distinguishing features of the three main groups of mammals.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solidFill>
                  <a:schemeClr val="accent1"/>
                </a:solidFill>
              </a:rPr>
              <a:t>Evolution of Mammals</a:t>
            </a:r>
            <a:r>
              <a:rPr lang="en-US" sz="1400" baseline="-25000" dirty="0">
                <a:solidFill>
                  <a:schemeClr val="accent1"/>
                </a:solidFill>
              </a:rPr>
              <a:t>5</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77500" lnSpcReduction="20000"/>
          </a:bodyPr>
          <a:lstStyle/>
          <a:p>
            <a:r>
              <a:rPr lang="en-US" dirty="0"/>
              <a:t>Evolved from therapsids in late Triassic Period</a:t>
            </a:r>
          </a:p>
          <a:p>
            <a:r>
              <a:rPr lang="en-US" dirty="0"/>
              <a:t>Earliest known mammal fossils from early Jurassic Period (~205 MYA)</a:t>
            </a:r>
          </a:p>
          <a:p>
            <a:r>
              <a:rPr lang="en-US" dirty="0"/>
              <a:t>Transitional mammals: Morganucodonts (small nocturnal insectivores)</a:t>
            </a:r>
          </a:p>
          <a:p>
            <a:pPr lvl="1"/>
            <a:r>
              <a:rPr lang="en-US" dirty="0"/>
              <a:t>Jaws were "transitional," with features of both reptilian and mammalian jaws</a:t>
            </a:r>
          </a:p>
          <a:p>
            <a:pPr lvl="1"/>
            <a:r>
              <a:rPr lang="en-US" dirty="0"/>
              <a:t>Had differentiated teeth and were diphyodonts</a:t>
            </a:r>
          </a:p>
          <a:p>
            <a:r>
              <a:rPr lang="en-US" dirty="0"/>
              <a:t>Began to diversify in Mesozoic Era (from Jurassic to Cretaceous Periods)</a:t>
            </a:r>
          </a:p>
          <a:p>
            <a:pPr lvl="1"/>
            <a:r>
              <a:rPr lang="en-US" dirty="0"/>
              <a:t>Small gliding mammals appear in fossil record during this time</a:t>
            </a:r>
          </a:p>
          <a:p>
            <a:pPr lvl="1"/>
            <a:r>
              <a:rPr lang="en-US" dirty="0"/>
              <a:t>Most Jurassic mammals extinct by end of Mesozoic Era</a:t>
            </a:r>
          </a:p>
          <a:p>
            <a:r>
              <a:rPr lang="en-US" dirty="0"/>
              <a:t>Another radiation (diversification) of mammals began during Cretaceous Period and continued through Cenozoic Era (65 MYA)</a:t>
            </a:r>
            <a:endParaRPr lang="en-US" dirty="0">
              <a:solidFill>
                <a:srgbClr val="0000FF"/>
              </a:solidFill>
            </a:endParaRPr>
          </a:p>
        </p:txBody>
      </p:sp>
    </p:spTree>
    <p:extLst>
      <p:ext uri="{BB962C8B-B14F-4D97-AF65-F5344CB8AC3E}">
        <p14:creationId xmlns:p14="http://schemas.microsoft.com/office/powerpoint/2010/main" val="35149597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29.5 Figure 3</a:t>
            </a:r>
          </a:p>
        </p:txBody>
      </p:sp>
      <p:sp>
        <p:nvSpPr>
          <p:cNvPr id="6" name="Photo Credit 1">
            <a:extLst>
              <a:ext uri="{FF2B5EF4-FFF2-40B4-BE49-F238E27FC236}">
                <a16:creationId xmlns:a16="http://schemas.microsoft.com/office/drawing/2014/main" id="{FAC8DA42-2442-1A31-8E18-C73F9697345F}"/>
              </a:ext>
            </a:extLst>
          </p:cNvPr>
          <p:cNvSpPr txBox="1"/>
          <p:nvPr/>
        </p:nvSpPr>
        <p:spPr>
          <a:xfrm>
            <a:off x="2286000" y="5698123"/>
            <a:ext cx="4572000" cy="338554"/>
          </a:xfrm>
          <a:prstGeom prst="rect">
            <a:avLst/>
          </a:prstGeom>
          <a:noFill/>
        </p:spPr>
        <p:txBody>
          <a:bodyPr wrap="square">
            <a:spAutoFit/>
          </a:bodyPr>
          <a:lstStyle/>
          <a:p>
            <a:pPr algn="ctr"/>
            <a:r>
              <a:rPr lang="en-US" sz="800" dirty="0"/>
              <a:t>FunkMonk (Michael B.H.) on Wikimedia Commons. "</a:t>
            </a:r>
            <a:r>
              <a:rPr lang="en-US" sz="800" i="1" dirty="0"/>
              <a:t>Morganucodon oehleri</a:t>
            </a:r>
            <a:r>
              <a:rPr lang="en-US" sz="800" dirty="0"/>
              <a:t> life restoration."</a:t>
            </a:r>
          </a:p>
          <a:p>
            <a:pPr algn="ctr"/>
            <a:r>
              <a:rPr lang="en-US" sz="800" dirty="0"/>
              <a:t>Hemiauchenia on Wikimedia Commons. "</a:t>
            </a:r>
            <a:r>
              <a:rPr lang="en-US" sz="800" i="1" dirty="0"/>
              <a:t>Morganucodon oehleri</a:t>
            </a:r>
            <a:r>
              <a:rPr lang="en-US" sz="800" dirty="0"/>
              <a:t> skull."</a:t>
            </a:r>
          </a:p>
        </p:txBody>
      </p:sp>
      <p:pic>
        <p:nvPicPr>
          <p:cNvPr id="2" name="Content Placeholder 5" descr="Image (a) displays an extinct basal mammal, the morganucodont, potentially nocturnal and insectivorous. Image (b) displays a morganucodont jaw showing a double hinge, one between the dentary and squamosal bones and another between the articular and quadrate bones. In modern mammals, the articular and quadrate bones have become part of the middle ear.">
            <a:extLst>
              <a:ext uri="{FF2B5EF4-FFF2-40B4-BE49-F238E27FC236}">
                <a16:creationId xmlns:a16="http://schemas.microsoft.com/office/drawing/2014/main" id="{1A0076CC-7CB4-DC9B-CDBF-3462504D4B78}"/>
              </a:ext>
            </a:extLst>
          </p:cNvPr>
          <p:cNvPicPr>
            <a:picLocks noGrp="1" noChangeAspect="1"/>
          </p:cNvPicPr>
          <p:nvPr>
            <p:ph idx="1"/>
          </p:nvPr>
        </p:nvPicPr>
        <p:blipFill>
          <a:blip r:embed="rId3"/>
          <a:srcRect t="5334" b="8000"/>
          <a:stretch/>
        </p:blipFill>
        <p:spPr>
          <a:xfrm>
            <a:off x="219807" y="1333500"/>
            <a:ext cx="8704385" cy="4191000"/>
          </a:xfrm>
        </p:spPr>
      </p:pic>
    </p:spTree>
    <p:extLst>
      <p:ext uri="{BB962C8B-B14F-4D97-AF65-F5344CB8AC3E}">
        <p14:creationId xmlns:p14="http://schemas.microsoft.com/office/powerpoint/2010/main" val="726921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solidFill>
                  <a:schemeClr val="accent1"/>
                </a:solidFill>
              </a:rPr>
              <a:t>Living Mammals</a:t>
            </a:r>
            <a:r>
              <a:rPr lang="en-US" sz="1400" baseline="-25000" dirty="0">
                <a:solidFill>
                  <a:schemeClr val="accent1"/>
                </a:solidFill>
              </a:rPr>
              <a:t>1</a:t>
            </a:r>
            <a:endParaRPr lang="en-US" sz="3200" baseline="-25000" dirty="0">
              <a:solidFill>
                <a:schemeClr val="accent1"/>
              </a:solidFill>
            </a:endParaRPr>
          </a:p>
        </p:txBody>
      </p:sp>
      <p:sp>
        <p:nvSpPr>
          <p:cNvPr id="11267" name="Rectangle 3"/>
          <p:cNvSpPr>
            <a:spLocks noGrp="1"/>
          </p:cNvSpPr>
          <p:nvPr>
            <p:ph idx="1"/>
          </p:nvPr>
        </p:nvSpPr>
        <p:spPr>
          <a:xfrm>
            <a:off x="457200" y="1280159"/>
            <a:ext cx="8229600" cy="3009899"/>
          </a:xfrm>
          <a:prstGeom prst="rect">
            <a:avLst/>
          </a:prstGeom>
        </p:spPr>
        <p:txBody>
          <a:bodyPr>
            <a:normAutofit fontScale="62500" lnSpcReduction="20000"/>
          </a:bodyPr>
          <a:lstStyle/>
          <a:p>
            <a:r>
              <a:rPr lang="en-US" dirty="0"/>
              <a:t>Three groups of living mammals: Monotremes (prototheria), marsupials (metatheria), and placental (eutheria) mammals</a:t>
            </a:r>
          </a:p>
          <a:p>
            <a:pPr lvl="1"/>
            <a:r>
              <a:rPr lang="en-US" dirty="0"/>
              <a:t>Eutherians and marsupials comprise clade of therian mammals</a:t>
            </a:r>
          </a:p>
          <a:p>
            <a:pPr lvl="1"/>
            <a:r>
              <a:rPr lang="en-US" dirty="0"/>
              <a:t>Monotremes form sister clade to marsupials and eutherians</a:t>
            </a:r>
          </a:p>
          <a:p>
            <a:r>
              <a:rPr lang="en-US" b="1" dirty="0"/>
              <a:t>Monotreme</a:t>
            </a:r>
            <a:r>
              <a:rPr lang="en-US" dirty="0"/>
              <a:t>: egg-laying mammal </a:t>
            </a:r>
          </a:p>
          <a:p>
            <a:pPr lvl="1"/>
            <a:r>
              <a:rPr lang="en-US" dirty="0"/>
              <a:t>Few living species (platypus and four species of echidnas)</a:t>
            </a:r>
          </a:p>
          <a:p>
            <a:pPr lvl="1"/>
            <a:r>
              <a:rPr lang="en-US" b="1" dirty="0"/>
              <a:t>Ornithorhynchidae</a:t>
            </a:r>
            <a:r>
              <a:rPr lang="en-US" dirty="0"/>
              <a:t> ("bird beak"): clade that includes the duck-billed platypus</a:t>
            </a:r>
          </a:p>
          <a:p>
            <a:pPr lvl="1"/>
            <a:r>
              <a:rPr lang="en-US" b="1" dirty="0"/>
              <a:t>Tachyglossidae</a:t>
            </a:r>
            <a:r>
              <a:rPr lang="en-US" dirty="0"/>
              <a:t> ("sticky tongue"): clade that includes the echidna or spiny anteater</a:t>
            </a:r>
          </a:p>
          <a:p>
            <a:pPr lvl="1"/>
            <a:r>
              <a:rPr lang="en-US" dirty="0"/>
              <a:t>Found in Australia and New Guinea</a:t>
            </a:r>
          </a:p>
        </p:txBody>
      </p:sp>
      <p:sp>
        <p:nvSpPr>
          <p:cNvPr id="4" name="Caption 1">
            <a:extLst>
              <a:ext uri="{FF2B5EF4-FFF2-40B4-BE49-F238E27FC236}">
                <a16:creationId xmlns:a16="http://schemas.microsoft.com/office/drawing/2014/main" id="{73112BC6-53C2-55DD-852F-18E4281B3E12}"/>
              </a:ext>
              <a:ext uri="{C183D7F6-B498-43B3-948B-1728B52AA6E4}">
                <adec:decorative xmlns:adec="http://schemas.microsoft.com/office/drawing/2017/decorative" val="0"/>
              </a:ext>
            </a:extLst>
          </p:cNvPr>
          <p:cNvSpPr txBox="1"/>
          <p:nvPr/>
        </p:nvSpPr>
        <p:spPr>
          <a:xfrm>
            <a:off x="163286" y="4953000"/>
            <a:ext cx="4012930" cy="954107"/>
          </a:xfrm>
          <a:prstGeom prst="rect">
            <a:avLst/>
          </a:prstGeom>
          <a:noFill/>
        </p:spPr>
        <p:txBody>
          <a:bodyPr wrap="square" rtlCol="0">
            <a:spAutoFit/>
          </a:bodyPr>
          <a:lstStyle/>
          <a:p>
            <a:r>
              <a:rPr lang="en-US" sz="1400" b="1" dirty="0"/>
              <a:t>29.5 Figure 4: </a:t>
            </a:r>
            <a:r>
              <a:rPr lang="en-US" sz="1400" dirty="0"/>
              <a:t>(a) The platypus, a monotreme, possesses a leathery beak and lays eggs rather than giving birth to live young. (b) The echidna is another monotreme, with long hairs modified into spines.</a:t>
            </a:r>
          </a:p>
        </p:txBody>
      </p:sp>
      <p:sp>
        <p:nvSpPr>
          <p:cNvPr id="5" name="Photo Credit 1">
            <a:extLst>
              <a:ext uri="{FF2B5EF4-FFF2-40B4-BE49-F238E27FC236}">
                <a16:creationId xmlns:a16="http://schemas.microsoft.com/office/drawing/2014/main" id="{B06D0B95-C17B-2B80-17D6-751935EC54CF}"/>
              </a:ext>
            </a:extLst>
          </p:cNvPr>
          <p:cNvSpPr txBox="1"/>
          <p:nvPr/>
        </p:nvSpPr>
        <p:spPr>
          <a:xfrm>
            <a:off x="762000" y="5803319"/>
            <a:ext cx="4572000" cy="215444"/>
          </a:xfrm>
          <a:prstGeom prst="rect">
            <a:avLst/>
          </a:prstGeom>
          <a:noFill/>
        </p:spPr>
        <p:txBody>
          <a:bodyPr wrap="square">
            <a:spAutoFit/>
          </a:bodyPr>
          <a:lstStyle/>
          <a:p>
            <a:pPr algn="ctr"/>
            <a:r>
              <a:rPr lang="en-US" sz="800" dirty="0"/>
              <a:t>Fir0002 on Wikimedia Commons. "Echidna."</a:t>
            </a:r>
          </a:p>
        </p:txBody>
      </p:sp>
      <p:pic>
        <p:nvPicPr>
          <p:cNvPr id="2" name="Content Placeholder 5" descr="Two images: (a) shows a platypus; (b) shows an echidna.">
            <a:extLst>
              <a:ext uri="{FF2B5EF4-FFF2-40B4-BE49-F238E27FC236}">
                <a16:creationId xmlns:a16="http://schemas.microsoft.com/office/drawing/2014/main" id="{6CA5303F-90F5-F391-894B-45596ABB4FE0}"/>
              </a:ext>
            </a:extLst>
          </p:cNvPr>
          <p:cNvPicPr>
            <a:picLocks noChangeAspect="1"/>
          </p:cNvPicPr>
          <p:nvPr/>
        </p:nvPicPr>
        <p:blipFill>
          <a:blip r:embed="rId2"/>
          <a:srcRect t="8767" b="3732"/>
          <a:stretch/>
        </p:blipFill>
        <p:spPr>
          <a:xfrm>
            <a:off x="4038600" y="4127578"/>
            <a:ext cx="4800600" cy="1866901"/>
          </a:xfrm>
          <a:prstGeom prst="rect">
            <a:avLst/>
          </a:prstGeom>
        </p:spPr>
      </p:pic>
    </p:spTree>
    <p:extLst>
      <p:ext uri="{BB962C8B-B14F-4D97-AF65-F5344CB8AC3E}">
        <p14:creationId xmlns:p14="http://schemas.microsoft.com/office/powerpoint/2010/main" val="28775737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solidFill>
                  <a:schemeClr val="accent1"/>
                </a:solidFill>
              </a:rPr>
              <a:t>Living Mammals</a:t>
            </a:r>
            <a:r>
              <a:rPr lang="en-US" sz="1400" baseline="-25000" dirty="0">
                <a:solidFill>
                  <a:schemeClr val="accent1"/>
                </a:solidFill>
              </a:rPr>
              <a:t>2</a:t>
            </a:r>
            <a:endParaRPr lang="en-US" sz="3200" baseline="-25000" dirty="0">
              <a:solidFill>
                <a:schemeClr val="accent1"/>
              </a:solidFill>
            </a:endParaRPr>
          </a:p>
        </p:txBody>
      </p:sp>
      <p:sp>
        <p:nvSpPr>
          <p:cNvPr id="11267" name="Rectangle 3"/>
          <p:cNvSpPr>
            <a:spLocks noGrp="1"/>
          </p:cNvSpPr>
          <p:nvPr>
            <p:ph idx="1"/>
          </p:nvPr>
        </p:nvSpPr>
        <p:spPr>
          <a:xfrm>
            <a:off x="0" y="1280160"/>
            <a:ext cx="8686800" cy="4572000"/>
          </a:xfrm>
          <a:prstGeom prst="rect">
            <a:avLst/>
          </a:prstGeom>
        </p:spPr>
        <p:txBody>
          <a:bodyPr>
            <a:normAutofit fontScale="92500" lnSpcReduction="20000"/>
          </a:bodyPr>
          <a:lstStyle/>
          <a:p>
            <a:pPr marL="457200" lvl="1" indent="0">
              <a:buNone/>
            </a:pPr>
            <a:r>
              <a:rPr lang="en-US" dirty="0"/>
              <a:t>Unique among mammals for laying eggs rather than giving birth to live young</a:t>
            </a:r>
          </a:p>
          <a:p>
            <a:pPr lvl="1"/>
            <a:r>
              <a:rPr lang="en-US" dirty="0"/>
              <a:t>Shells have leathery shell similar to reptile eggs</a:t>
            </a:r>
          </a:p>
          <a:p>
            <a:pPr lvl="1"/>
            <a:r>
              <a:rPr lang="en-US" dirty="0"/>
              <a:t>Retain their eggs through two-thirds of developmental period, then lay them in nests</a:t>
            </a:r>
          </a:p>
          <a:p>
            <a:pPr lvl="1"/>
            <a:r>
              <a:rPr lang="en-US" dirty="0"/>
              <a:t>Yolk-sac placenta helps support development</a:t>
            </a:r>
          </a:p>
          <a:p>
            <a:pPr lvl="1"/>
            <a:r>
              <a:rPr lang="en-US" dirty="0"/>
              <a:t>Babies hatch in fetal state and complete development in nest, nourished by milk secreted by mammary glands opening directly to skin</a:t>
            </a:r>
          </a:p>
          <a:p>
            <a:pPr lvl="1"/>
            <a:r>
              <a:rPr lang="en-US" dirty="0"/>
              <a:t>Young do not have teeth</a:t>
            </a:r>
          </a:p>
          <a:p>
            <a:pPr marL="457200" lvl="1" indent="0">
              <a:buNone/>
            </a:pPr>
            <a:r>
              <a:rPr lang="en-US" dirty="0"/>
              <a:t>Body temperature maintained at 30</a:t>
            </a:r>
            <a:r>
              <a:rPr lang="en-US" dirty="0">
                <a:latin typeface="Calibri" panose="020F0502020204030204" pitchFamily="34" charset="0"/>
                <a:ea typeface="Calibri" panose="020F0502020204030204" pitchFamily="34" charset="0"/>
                <a:cs typeface="Calibri" panose="020F0502020204030204" pitchFamily="34" charset="0"/>
              </a:rPr>
              <a:t>°</a:t>
            </a:r>
            <a:r>
              <a:rPr lang="en-US" dirty="0"/>
              <a:t>C, lower than marsupials and placental mammals (35 to 38</a:t>
            </a:r>
            <a:r>
              <a:rPr lang="en-US" dirty="0">
                <a:latin typeface="Calibri" panose="020F0502020204030204" pitchFamily="34" charset="0"/>
                <a:ea typeface="Calibri" panose="020F0502020204030204" pitchFamily="34" charset="0"/>
                <a:cs typeface="Calibri" panose="020F0502020204030204" pitchFamily="34" charset="0"/>
              </a:rPr>
              <a:t>°</a:t>
            </a:r>
            <a:r>
              <a:rPr lang="en-US" dirty="0"/>
              <a:t>C)</a:t>
            </a:r>
            <a:endParaRPr lang="en-US" dirty="0">
              <a:solidFill>
                <a:srgbClr val="0000FF"/>
              </a:solidFill>
            </a:endParaRPr>
          </a:p>
        </p:txBody>
      </p:sp>
    </p:spTree>
    <p:extLst>
      <p:ext uri="{BB962C8B-B14F-4D97-AF65-F5344CB8AC3E}">
        <p14:creationId xmlns:p14="http://schemas.microsoft.com/office/powerpoint/2010/main" val="19642069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solidFill>
                  <a:schemeClr val="accent1"/>
                </a:solidFill>
              </a:rPr>
              <a:t>Living Mammals</a:t>
            </a:r>
            <a:r>
              <a:rPr lang="en-US" sz="1400" baseline="-25000" dirty="0">
                <a:solidFill>
                  <a:schemeClr val="accent1"/>
                </a:solidFill>
              </a:rPr>
              <a:t>3</a:t>
            </a:r>
            <a:endParaRPr lang="en-US" sz="3200" baseline="-25000" dirty="0">
              <a:solidFill>
                <a:schemeClr val="accent1"/>
              </a:solidFill>
            </a:endParaRPr>
          </a:p>
        </p:txBody>
      </p:sp>
      <p:sp>
        <p:nvSpPr>
          <p:cNvPr id="11267" name="Rectangle 3"/>
          <p:cNvSpPr>
            <a:spLocks noGrp="1"/>
          </p:cNvSpPr>
          <p:nvPr>
            <p:ph idx="1"/>
          </p:nvPr>
        </p:nvSpPr>
        <p:spPr>
          <a:xfrm>
            <a:off x="457200" y="1280160"/>
            <a:ext cx="8229600" cy="2377440"/>
          </a:xfrm>
          <a:prstGeom prst="rect">
            <a:avLst/>
          </a:prstGeom>
        </p:spPr>
        <p:txBody>
          <a:bodyPr>
            <a:normAutofit fontScale="92500" lnSpcReduction="10000"/>
          </a:bodyPr>
          <a:lstStyle/>
          <a:p>
            <a:pPr marL="0" indent="0">
              <a:buNone/>
            </a:pPr>
            <a:r>
              <a:rPr lang="en-US" b="1" dirty="0"/>
              <a:t>Marsupial</a:t>
            </a:r>
            <a:r>
              <a:rPr lang="en-US" dirty="0"/>
              <a:t>: one of the groups of mammals that includes the kangaroo, koala, bandicoot, Tasmanian devil, and several other species; young develop within a pouch</a:t>
            </a:r>
          </a:p>
          <a:p>
            <a:r>
              <a:rPr lang="en-US" dirty="0"/>
              <a:t>Two-thirds of ~330 living species of marsupials found in Australia, New Guinea, and surrounding islands; rest found in Americas, especially South America</a:t>
            </a:r>
          </a:p>
        </p:txBody>
      </p:sp>
      <p:sp>
        <p:nvSpPr>
          <p:cNvPr id="4" name="Caption 1">
            <a:extLst>
              <a:ext uri="{FF2B5EF4-FFF2-40B4-BE49-F238E27FC236}">
                <a16:creationId xmlns:a16="http://schemas.microsoft.com/office/drawing/2014/main" id="{667F109F-24A7-FC57-5A7B-E223B7A36BE8}"/>
              </a:ext>
              <a:ext uri="{C183D7F6-B498-43B3-948B-1728B52AA6E4}">
                <adec:decorative xmlns:adec="http://schemas.microsoft.com/office/drawing/2017/decorative" val="0"/>
              </a:ext>
            </a:extLst>
          </p:cNvPr>
          <p:cNvSpPr txBox="1"/>
          <p:nvPr/>
        </p:nvSpPr>
        <p:spPr>
          <a:xfrm>
            <a:off x="1447800" y="5288439"/>
            <a:ext cx="3249268" cy="523220"/>
          </a:xfrm>
          <a:prstGeom prst="rect">
            <a:avLst/>
          </a:prstGeom>
          <a:noFill/>
        </p:spPr>
        <p:txBody>
          <a:bodyPr wrap="square" rtlCol="0">
            <a:spAutoFit/>
          </a:bodyPr>
          <a:lstStyle/>
          <a:p>
            <a:r>
              <a:rPr lang="en-US" sz="1400" b="1" dirty="0"/>
              <a:t>29.5 Figure 5: </a:t>
            </a:r>
            <a:r>
              <a:rPr lang="en-US" sz="1400" dirty="0"/>
              <a:t>The Tasmanian devil is one of several marsupials native to Australia.</a:t>
            </a:r>
          </a:p>
        </p:txBody>
      </p:sp>
      <p:sp>
        <p:nvSpPr>
          <p:cNvPr id="5" name="Photo Credit 1">
            <a:extLst>
              <a:ext uri="{FF2B5EF4-FFF2-40B4-BE49-F238E27FC236}">
                <a16:creationId xmlns:a16="http://schemas.microsoft.com/office/drawing/2014/main" id="{2740167B-D788-7259-8C71-B12C9B72E035}"/>
              </a:ext>
            </a:extLst>
          </p:cNvPr>
          <p:cNvSpPr txBox="1"/>
          <p:nvPr/>
        </p:nvSpPr>
        <p:spPr>
          <a:xfrm>
            <a:off x="786434" y="5811659"/>
            <a:ext cx="4572000" cy="215444"/>
          </a:xfrm>
          <a:prstGeom prst="rect">
            <a:avLst/>
          </a:prstGeom>
          <a:noFill/>
        </p:spPr>
        <p:txBody>
          <a:bodyPr wrap="square">
            <a:spAutoFit/>
          </a:bodyPr>
          <a:lstStyle/>
          <a:p>
            <a:pPr algn="ctr"/>
            <a:r>
              <a:rPr lang="en-US" sz="800" dirty="0"/>
              <a:t>Wayne McLean (jgritz) on Wikimedia Commons. "Tasmanian devil."</a:t>
            </a:r>
          </a:p>
        </p:txBody>
      </p:sp>
      <p:pic>
        <p:nvPicPr>
          <p:cNvPr id="2" name="Content Placeholder 5" descr="A photograph shows a Tasmanian devil.">
            <a:extLst>
              <a:ext uri="{FF2B5EF4-FFF2-40B4-BE49-F238E27FC236}">
                <a16:creationId xmlns:a16="http://schemas.microsoft.com/office/drawing/2014/main" id="{1ECEEF9D-4C21-03DE-0757-7833E23D522C}"/>
              </a:ext>
            </a:extLst>
          </p:cNvPr>
          <p:cNvPicPr>
            <a:picLocks noChangeAspect="1"/>
          </p:cNvPicPr>
          <p:nvPr/>
        </p:nvPicPr>
        <p:blipFill>
          <a:blip r:embed="rId2"/>
          <a:srcRect t="7013" b="5986"/>
          <a:stretch/>
        </p:blipFill>
        <p:spPr>
          <a:xfrm>
            <a:off x="4572000" y="3501170"/>
            <a:ext cx="2590800" cy="2434121"/>
          </a:xfrm>
          <a:prstGeom prst="rect">
            <a:avLst/>
          </a:prstGeom>
        </p:spPr>
      </p:pic>
    </p:spTree>
    <p:extLst>
      <p:ext uri="{BB962C8B-B14F-4D97-AF65-F5344CB8AC3E}">
        <p14:creationId xmlns:p14="http://schemas.microsoft.com/office/powerpoint/2010/main" val="14138738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solidFill>
                  <a:schemeClr val="accent1"/>
                </a:solidFill>
              </a:rPr>
              <a:t>Living Mammals</a:t>
            </a:r>
            <a:r>
              <a:rPr lang="en-US" sz="1400" baseline="-25000" dirty="0">
                <a:solidFill>
                  <a:schemeClr val="accent1"/>
                </a:solidFill>
              </a:rPr>
              <a:t>4</a:t>
            </a:r>
            <a:endParaRPr lang="en-US" sz="3200" baseline="-25000" dirty="0">
              <a:solidFill>
                <a:schemeClr val="accent1"/>
              </a:solidFill>
            </a:endParaRPr>
          </a:p>
        </p:txBody>
      </p:sp>
      <p:sp>
        <p:nvSpPr>
          <p:cNvPr id="11267" name="Rectangle 3"/>
          <p:cNvSpPr>
            <a:spLocks noGrp="1"/>
          </p:cNvSpPr>
          <p:nvPr>
            <p:ph idx="1"/>
          </p:nvPr>
        </p:nvSpPr>
        <p:spPr>
          <a:xfrm>
            <a:off x="76200" y="1280160"/>
            <a:ext cx="8610600" cy="4572000"/>
          </a:xfrm>
          <a:prstGeom prst="rect">
            <a:avLst/>
          </a:prstGeom>
        </p:spPr>
        <p:txBody>
          <a:bodyPr>
            <a:normAutofit fontScale="92500"/>
          </a:bodyPr>
          <a:lstStyle/>
          <a:p>
            <a:pPr lvl="1"/>
            <a:r>
              <a:rPr lang="en-US" dirty="0"/>
              <a:t>Embryos nourished during short gestational period (a month in kangaroos) by yolk-sac placenta but no eggshell</a:t>
            </a:r>
          </a:p>
          <a:p>
            <a:pPr lvl="2"/>
            <a:r>
              <a:rPr lang="en-US" sz="2800" dirty="0"/>
              <a:t>Can enter embryonic diapause (temporary suspension of embryonic development) and delay implantation; resuming when implantation is completed</a:t>
            </a:r>
          </a:p>
          <a:p>
            <a:pPr lvl="1"/>
            <a:r>
              <a:rPr lang="en-US" dirty="0"/>
              <a:t>Young effectively fetal at birth</a:t>
            </a:r>
          </a:p>
          <a:p>
            <a:pPr lvl="2"/>
            <a:r>
              <a:rPr lang="en-US" sz="2800" dirty="0"/>
              <a:t>Most species possess pouch where premature young reside, receiving milk and continuing development</a:t>
            </a:r>
          </a:p>
          <a:p>
            <a:pPr lvl="3">
              <a:buFont typeface="Arial" panose="020B0604020202020204" pitchFamily="34" charset="0"/>
              <a:buChar char="•"/>
            </a:pPr>
            <a:r>
              <a:rPr lang="en-US" sz="2800" dirty="0"/>
              <a:t>Young kangaroos nurse for about year and a half</a:t>
            </a:r>
            <a:endParaRPr lang="en-US" sz="2800" dirty="0">
              <a:solidFill>
                <a:srgbClr val="0000FF"/>
              </a:solidFill>
            </a:endParaRPr>
          </a:p>
        </p:txBody>
      </p:sp>
    </p:spTree>
    <p:extLst>
      <p:ext uri="{BB962C8B-B14F-4D97-AF65-F5344CB8AC3E}">
        <p14:creationId xmlns:p14="http://schemas.microsoft.com/office/powerpoint/2010/main" val="7856906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solidFill>
                  <a:schemeClr val="accent1"/>
                </a:solidFill>
              </a:rPr>
              <a:t>Living Mammals</a:t>
            </a:r>
            <a:r>
              <a:rPr lang="en-US" sz="1400" baseline="-25000" dirty="0">
                <a:solidFill>
                  <a:schemeClr val="accent1"/>
                </a:solidFill>
              </a:rPr>
              <a:t>5</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10000"/>
          </a:bodyPr>
          <a:lstStyle/>
          <a:p>
            <a:pPr marL="0" indent="0">
              <a:buNone/>
            </a:pPr>
            <a:r>
              <a:rPr lang="en-US" b="1" dirty="0"/>
              <a:t>Eutherian mammal</a:t>
            </a:r>
            <a:r>
              <a:rPr lang="en-US" dirty="0"/>
              <a:t>: mammal that possesses a complex placenta, which connects a fetus to the female; sometimes called placental mammals</a:t>
            </a:r>
          </a:p>
          <a:p>
            <a:r>
              <a:rPr lang="en-US" dirty="0"/>
              <a:t>Most widespread and numerous of mammals</a:t>
            </a:r>
          </a:p>
          <a:p>
            <a:r>
              <a:rPr lang="en-US" dirty="0"/>
              <a:t>All species possess complex chorioallantoic placenta that connects fetus to female, allowing for gas, fluid, and nutrient exchange</a:t>
            </a:r>
          </a:p>
          <a:p>
            <a:r>
              <a:rPr lang="en-US" dirty="0"/>
              <a:t>4,000 species in 18 to 20 orders with various adaptations for burrowing, flying, swimming, hunting, running, and climbing</a:t>
            </a:r>
          </a:p>
          <a:p>
            <a:r>
              <a:rPr lang="en-US" dirty="0"/>
              <a:t>Evolutionarily success in form, diversity, and abundance</a:t>
            </a:r>
          </a:p>
        </p:txBody>
      </p:sp>
    </p:spTree>
    <p:extLst>
      <p:ext uri="{BB962C8B-B14F-4D97-AF65-F5344CB8AC3E}">
        <p14:creationId xmlns:p14="http://schemas.microsoft.com/office/powerpoint/2010/main" val="12245210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solidFill>
                  <a:schemeClr val="accent1"/>
                </a:solidFill>
              </a:rPr>
              <a:t>Living Mammals</a:t>
            </a:r>
            <a:r>
              <a:rPr lang="en-US" sz="1400" baseline="-25000" dirty="0">
                <a:solidFill>
                  <a:schemeClr val="accent1"/>
                </a:solidFill>
              </a:rPr>
              <a:t>6</a:t>
            </a:r>
            <a:endParaRPr lang="en-US" sz="3200" baseline="-25000" dirty="0">
              <a:solidFill>
                <a:schemeClr val="accent1"/>
              </a:solidFill>
            </a:endParaRPr>
          </a:p>
        </p:txBody>
      </p:sp>
      <p:sp>
        <p:nvSpPr>
          <p:cNvPr id="11267" name="Rectangle 3"/>
          <p:cNvSpPr>
            <a:spLocks noGrp="1"/>
          </p:cNvSpPr>
          <p:nvPr>
            <p:ph idx="1"/>
          </p:nvPr>
        </p:nvSpPr>
        <p:spPr>
          <a:xfrm>
            <a:off x="198783" y="1280161"/>
            <a:ext cx="8488017" cy="2453639"/>
          </a:xfrm>
          <a:prstGeom prst="rect">
            <a:avLst/>
          </a:prstGeom>
        </p:spPr>
        <p:txBody>
          <a:bodyPr>
            <a:noAutofit/>
          </a:bodyPr>
          <a:lstStyle/>
          <a:p>
            <a:pPr marL="457200" lvl="1" indent="0">
              <a:buNone/>
            </a:pPr>
            <a:r>
              <a:rPr lang="en-US" sz="2400" dirty="0"/>
              <a:t>Classified into two major clades: Atlantogenata and Boreoeutheria</a:t>
            </a:r>
          </a:p>
          <a:p>
            <a:pPr lvl="1"/>
            <a:r>
              <a:rPr lang="en-US" sz="2400" dirty="0"/>
              <a:t>Atlantogenata include Afrotheria (e.g., elephants, hyraxes, and manatees) and Xenarthra (e.g., anteaters, armadillos, and sloths)</a:t>
            </a:r>
          </a:p>
          <a:p>
            <a:pPr lvl="1"/>
            <a:r>
              <a:rPr lang="en-US" sz="2400" dirty="0"/>
              <a:t>Boreoeutheria contains two large groups: Euarchontoglires and Laurasiatheria</a:t>
            </a:r>
          </a:p>
        </p:txBody>
      </p:sp>
      <p:pic>
        <p:nvPicPr>
          <p:cNvPr id="2" name="Content Placeholder 5" descr="Four images of placental mammals">
            <a:extLst>
              <a:ext uri="{FF2B5EF4-FFF2-40B4-BE49-F238E27FC236}">
                <a16:creationId xmlns:a16="http://schemas.microsoft.com/office/drawing/2014/main" id="{EF88AF5F-9D60-E3F4-51F4-B43F22C25CCB}"/>
              </a:ext>
            </a:extLst>
          </p:cNvPr>
          <p:cNvPicPr>
            <a:picLocks noChangeAspect="1"/>
          </p:cNvPicPr>
          <p:nvPr/>
        </p:nvPicPr>
        <p:blipFill>
          <a:blip r:embed="rId2"/>
          <a:srcRect t="14871" b="16770"/>
          <a:stretch/>
        </p:blipFill>
        <p:spPr>
          <a:xfrm>
            <a:off x="457198" y="4033742"/>
            <a:ext cx="8229600" cy="1600200"/>
          </a:xfrm>
          <a:prstGeom prst="rect">
            <a:avLst/>
          </a:prstGeom>
        </p:spPr>
      </p:pic>
      <p:sp>
        <p:nvSpPr>
          <p:cNvPr id="4" name="Caption 1">
            <a:extLst>
              <a:ext uri="{FF2B5EF4-FFF2-40B4-BE49-F238E27FC236}">
                <a16:creationId xmlns:a16="http://schemas.microsoft.com/office/drawing/2014/main" id="{C5088663-F1BA-3B87-764B-C5A619C35721}"/>
              </a:ext>
              <a:ext uri="{C183D7F6-B498-43B3-948B-1728B52AA6E4}">
                <adec:decorative xmlns:adec="http://schemas.microsoft.com/office/drawing/2017/decorative" val="0"/>
              </a:ext>
            </a:extLst>
          </p:cNvPr>
          <p:cNvSpPr txBox="1"/>
          <p:nvPr/>
        </p:nvSpPr>
        <p:spPr>
          <a:xfrm>
            <a:off x="655146" y="5535783"/>
            <a:ext cx="8488017" cy="523220"/>
          </a:xfrm>
          <a:prstGeom prst="rect">
            <a:avLst/>
          </a:prstGeom>
          <a:noFill/>
        </p:spPr>
        <p:txBody>
          <a:bodyPr wrap="square" rtlCol="0">
            <a:spAutoFit/>
          </a:bodyPr>
          <a:lstStyle/>
          <a:p>
            <a:pPr algn="ctr"/>
            <a:r>
              <a:rPr lang="en-US" sz="1400" b="1" dirty="0"/>
              <a:t>29.5 Figure 6: </a:t>
            </a:r>
            <a:r>
              <a:rPr lang="en-US" sz="1400" dirty="0"/>
              <a:t>The eutherians are widespread across the world and are also known as placental mammals. Examples include (a) manatees, (b) rhinoceros, (c) squirrels, and (d) flying foxes.</a:t>
            </a:r>
          </a:p>
        </p:txBody>
      </p:sp>
      <p:sp>
        <p:nvSpPr>
          <p:cNvPr id="5" name="Photo Credit 1">
            <a:extLst>
              <a:ext uri="{FF2B5EF4-FFF2-40B4-BE49-F238E27FC236}">
                <a16:creationId xmlns:a16="http://schemas.microsoft.com/office/drawing/2014/main" id="{2F462F1F-B4B7-5AFB-76FE-FD5FED6B9671}"/>
              </a:ext>
            </a:extLst>
          </p:cNvPr>
          <p:cNvSpPr txBox="1"/>
          <p:nvPr/>
        </p:nvSpPr>
        <p:spPr>
          <a:xfrm>
            <a:off x="2285998" y="6090345"/>
            <a:ext cx="4572000" cy="584775"/>
          </a:xfrm>
          <a:prstGeom prst="rect">
            <a:avLst/>
          </a:prstGeom>
          <a:noFill/>
        </p:spPr>
        <p:txBody>
          <a:bodyPr wrap="square">
            <a:spAutoFit/>
          </a:bodyPr>
          <a:lstStyle/>
          <a:p>
            <a:pPr algn="ctr"/>
            <a:r>
              <a:rPr lang="en-US" sz="800" dirty="0"/>
              <a:t>Galen Rathbun on Wikimedia Commons. "Manatees."</a:t>
            </a:r>
          </a:p>
          <a:p>
            <a:pPr algn="ctr"/>
            <a:r>
              <a:rPr lang="en-US" sz="800" dirty="0"/>
              <a:t>Charles J. Sharp on Wikimedia Commons. "Rhinoceros."</a:t>
            </a:r>
          </a:p>
          <a:p>
            <a:pPr algn="ctr"/>
            <a:r>
              <a:rPr lang="en-US" sz="800" dirty="0"/>
              <a:t>Peter Trimming on Wikimedia Commons. "Squirrel."</a:t>
            </a:r>
          </a:p>
          <a:p>
            <a:pPr algn="ctr"/>
            <a:r>
              <a:rPr lang="en-US" sz="800" dirty="0"/>
              <a:t>Andrew Mercer on Wikimedia Commons. "Bat."</a:t>
            </a:r>
          </a:p>
        </p:txBody>
      </p:sp>
    </p:spTree>
    <p:extLst>
      <p:ext uri="{BB962C8B-B14F-4D97-AF65-F5344CB8AC3E}">
        <p14:creationId xmlns:p14="http://schemas.microsoft.com/office/powerpoint/2010/main" val="41949722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solidFill>
                  <a:schemeClr val="accent1"/>
                </a:solidFill>
              </a:rPr>
              <a:t>Living Mammals</a:t>
            </a:r>
            <a:r>
              <a:rPr lang="en-US" sz="1400" baseline="-25000" dirty="0">
                <a:solidFill>
                  <a:schemeClr val="accent1"/>
                </a:solidFill>
              </a:rPr>
              <a:t>7</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10000"/>
          </a:bodyPr>
          <a:lstStyle/>
          <a:p>
            <a:r>
              <a:rPr lang="en-US" dirty="0"/>
              <a:t>Euarchontoglires include Scandentia (e.g., tree shrews), Rodentia (e.g., rats, mice, squirrels, and porcupines), Lagomorpha (e.g., rabbits and hares), and Primates (e.g., humans)</a:t>
            </a:r>
          </a:p>
          <a:p>
            <a:r>
              <a:rPr lang="en-US" dirty="0"/>
              <a:t>Laurasiatheria include Perissodactyla (e.g., horses and rhinos), Cetartiodactyla (e.g., cows, giraffes, pigs, hippos, and whales), Carnivora (e.g., cats, dogs, and bears), and Chiroptera (e.g., bats and flying foxes)</a:t>
            </a:r>
          </a:p>
          <a:p>
            <a:pPr lvl="1"/>
            <a:r>
              <a:rPr lang="en-US" dirty="0"/>
              <a:t>Two largest orders are rodents (2,000 species) and bats (1,000 species), which constitute 60% of all eutherian species</a:t>
            </a:r>
            <a:endParaRPr lang="en-US" dirty="0">
              <a:solidFill>
                <a:srgbClr val="0000FF"/>
              </a:solidFill>
            </a:endParaRPr>
          </a:p>
        </p:txBody>
      </p:sp>
    </p:spTree>
    <p:extLst>
      <p:ext uri="{BB962C8B-B14F-4D97-AF65-F5344CB8AC3E}">
        <p14:creationId xmlns:p14="http://schemas.microsoft.com/office/powerpoint/2010/main" val="32502838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solidFill>
                  <a:schemeClr val="accent1"/>
                </a:solidFill>
              </a:rPr>
              <a:t>Summary</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20000"/>
          </a:bodyPr>
          <a:lstStyle/>
          <a:p>
            <a:r>
              <a:rPr lang="en-US" sz="2000" dirty="0"/>
              <a:t>Vertebrates that possess hair and mammary glands</a:t>
            </a:r>
          </a:p>
          <a:p>
            <a:r>
              <a:rPr lang="en-US" sz="2000" dirty="0"/>
              <a:t>Integument includes various secretory glands (including sebaceous glands, eccrine glands, apocrine glands, and mammary glands)</a:t>
            </a:r>
          </a:p>
          <a:p>
            <a:r>
              <a:rPr lang="en-US" sz="2000" dirty="0"/>
              <a:t>Synapsids, meaning they have single opening in skull behind eye</a:t>
            </a:r>
          </a:p>
          <a:p>
            <a:r>
              <a:rPr lang="en-US" sz="2000" dirty="0"/>
              <a:t>Probably evolved from therapsids in late Triassic Period</a:t>
            </a:r>
          </a:p>
          <a:p>
            <a:pPr lvl="1"/>
            <a:r>
              <a:rPr lang="en-US" sz="2000" dirty="0"/>
              <a:t>Earliest known mammal fossils from the early Jurassic Period</a:t>
            </a:r>
          </a:p>
          <a:p>
            <a:r>
              <a:rPr lang="en-US" sz="2000" dirty="0"/>
              <a:t>Key characteristic of synapsids is endothermy, and most mammals homeothermic</a:t>
            </a:r>
          </a:p>
          <a:p>
            <a:r>
              <a:rPr lang="en-US" sz="2000" dirty="0"/>
              <a:t>Three living groups: monotremes, marsupials, and eutherians</a:t>
            </a:r>
          </a:p>
          <a:p>
            <a:pPr lvl="1"/>
            <a:r>
              <a:rPr lang="en-US" sz="2000" dirty="0"/>
              <a:t>Monotremes unique in that they lay eggs rather than give birth to live young</a:t>
            </a:r>
          </a:p>
          <a:p>
            <a:pPr lvl="1"/>
            <a:r>
              <a:rPr lang="en-US" sz="2000" dirty="0"/>
              <a:t>Marsupials give birth to immature young that complete development in pouch</a:t>
            </a:r>
          </a:p>
          <a:p>
            <a:pPr lvl="1"/>
            <a:r>
              <a:rPr lang="en-US" sz="2000" dirty="0"/>
              <a:t>Eutherians (placental mammals) possess complex placenta that connects fetus to female, allowing for gas, fluid, and nutrient exchange</a:t>
            </a:r>
          </a:p>
          <a:p>
            <a:r>
              <a:rPr lang="en-US" sz="2000" dirty="0"/>
              <a:t>All nourish young with milk derived from modified sweat or sebaceous glands</a:t>
            </a:r>
            <a:endParaRPr lang="en-US" sz="2000" dirty="0">
              <a:solidFill>
                <a:srgbClr val="0000FF"/>
              </a:solidFill>
            </a:endParaRPr>
          </a:p>
        </p:txBody>
      </p:sp>
    </p:spTree>
    <p:extLst>
      <p:ext uri="{BB962C8B-B14F-4D97-AF65-F5344CB8AC3E}">
        <p14:creationId xmlns:p14="http://schemas.microsoft.com/office/powerpoint/2010/main" val="27784414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solidFill>
                  <a:schemeClr val="accent1"/>
                </a:solidFill>
              </a:rPr>
              <a:t>Mammals</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85000" lnSpcReduction="20000"/>
          </a:bodyPr>
          <a:lstStyle/>
          <a:p>
            <a:r>
              <a:rPr lang="en-US" b="1" dirty="0"/>
              <a:t>Mammal</a:t>
            </a:r>
            <a:r>
              <a:rPr lang="en-US" dirty="0"/>
              <a:t>: one of the groups of endothermic vertebrates that possess hair and mammary glands</a:t>
            </a:r>
          </a:p>
          <a:p>
            <a:r>
              <a:rPr lang="en-US" dirty="0"/>
              <a:t>About 5,400 species</a:t>
            </a:r>
          </a:p>
          <a:p>
            <a:r>
              <a:rPr lang="en-US" dirty="0"/>
              <a:t>Other distinctive characteristics, including certain features of:</a:t>
            </a:r>
          </a:p>
          <a:p>
            <a:pPr lvl="1"/>
            <a:r>
              <a:rPr lang="en-US" dirty="0"/>
              <a:t>Jaw</a:t>
            </a:r>
          </a:p>
          <a:p>
            <a:pPr lvl="1"/>
            <a:r>
              <a:rPr lang="en-US" dirty="0"/>
              <a:t>Skeleton</a:t>
            </a:r>
          </a:p>
          <a:p>
            <a:pPr lvl="1"/>
            <a:r>
              <a:rPr lang="en-US" dirty="0"/>
              <a:t>Integument</a:t>
            </a:r>
          </a:p>
          <a:p>
            <a:pPr lvl="1"/>
            <a:r>
              <a:rPr lang="en-US" dirty="0"/>
              <a:t>Internal anatomy</a:t>
            </a:r>
          </a:p>
          <a:p>
            <a:r>
              <a:rPr lang="en-US" dirty="0"/>
              <a:t>Belong to three clades:</a:t>
            </a:r>
          </a:p>
          <a:p>
            <a:pPr lvl="1"/>
            <a:r>
              <a:rPr lang="en-US" dirty="0"/>
              <a:t>Monotremes</a:t>
            </a:r>
          </a:p>
          <a:p>
            <a:pPr lvl="1"/>
            <a:r>
              <a:rPr lang="en-US" dirty="0"/>
              <a:t>Marsupials</a:t>
            </a:r>
          </a:p>
          <a:p>
            <a:pPr lvl="1"/>
            <a:r>
              <a:rPr lang="en-US" dirty="0"/>
              <a:t>Eutherians (placental mammals)</a:t>
            </a:r>
            <a:endParaRPr lang="en-US" dirty="0">
              <a:solidFill>
                <a:srgbClr val="0000FF"/>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37ABF-8A74-7D16-5E9D-DD08BEAD4B4D}"/>
              </a:ext>
            </a:extLst>
          </p:cNvPr>
          <p:cNvSpPr>
            <a:spLocks noGrp="1"/>
          </p:cNvSpPr>
          <p:nvPr>
            <p:ph type="ctrTitle"/>
          </p:nvPr>
        </p:nvSpPr>
        <p:spPr>
          <a:xfrm>
            <a:off x="1143000" y="-2387600"/>
            <a:ext cx="6858000" cy="2387600"/>
          </a:xfrm>
        </p:spPr>
        <p:txBody>
          <a:bodyPr anchor="b"/>
          <a:lstStyle/>
          <a:p>
            <a:r>
              <a:rPr lang="en-US" dirty="0"/>
              <a:t>End of Hawkes Learning PowerPoint</a:t>
            </a:r>
          </a:p>
        </p:txBody>
      </p:sp>
      <p:pic>
        <p:nvPicPr>
          <p:cNvPr id="4" name="Picture 3">
            <a:extLst>
              <a:ext uri="{FF2B5EF4-FFF2-40B4-BE49-F238E27FC236}">
                <a16:creationId xmlns:a16="http://schemas.microsoft.com/office/drawing/2014/main" id="{D0F86EC0-8730-A033-A660-07D4E40AB7A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 y="0"/>
            <a:ext cx="9144001" cy="6858000"/>
          </a:xfrm>
          <a:prstGeom prst="rect">
            <a:avLst/>
          </a:prstGeom>
        </p:spPr>
      </p:pic>
    </p:spTree>
    <p:extLst>
      <p:ext uri="{BB962C8B-B14F-4D97-AF65-F5344CB8AC3E}">
        <p14:creationId xmlns:p14="http://schemas.microsoft.com/office/powerpoint/2010/main" val="471409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solidFill>
                  <a:schemeClr val="accent1"/>
                </a:solidFill>
              </a:rPr>
              <a:t>Characteristics of Mammals</a:t>
            </a:r>
            <a:r>
              <a:rPr lang="en-US" sz="1400" baseline="-25000" dirty="0">
                <a:solidFill>
                  <a:schemeClr val="accent1"/>
                </a:solidFill>
              </a:rPr>
              <a:t>1</a:t>
            </a:r>
            <a:endParaRPr lang="en-US" sz="3200" baseline="-25000" dirty="0">
              <a:solidFill>
                <a:schemeClr val="accent1"/>
              </a:solidFill>
            </a:endParaRPr>
          </a:p>
        </p:txBody>
      </p:sp>
      <p:sp>
        <p:nvSpPr>
          <p:cNvPr id="11267" name="Rectangle 3"/>
          <p:cNvSpPr>
            <a:spLocks noGrp="1"/>
          </p:cNvSpPr>
          <p:nvPr>
            <p:ph idx="1"/>
          </p:nvPr>
        </p:nvSpPr>
        <p:spPr>
          <a:xfrm>
            <a:off x="457200" y="1143000"/>
            <a:ext cx="8229600" cy="4572000"/>
          </a:xfrm>
          <a:prstGeom prst="rect">
            <a:avLst/>
          </a:prstGeom>
        </p:spPr>
        <p:txBody>
          <a:bodyPr>
            <a:noAutofit/>
          </a:bodyPr>
          <a:lstStyle/>
          <a:p>
            <a:pPr marL="0" indent="0">
              <a:buNone/>
            </a:pPr>
            <a:r>
              <a:rPr lang="en-US" sz="2000" dirty="0"/>
              <a:t>Hair</a:t>
            </a:r>
          </a:p>
          <a:p>
            <a:r>
              <a:rPr lang="en-US" sz="2000" dirty="0"/>
              <a:t>Composed of keratin protein</a:t>
            </a:r>
          </a:p>
          <a:p>
            <a:r>
              <a:rPr lang="en-US" sz="2000" dirty="0"/>
              <a:t>Most obvious characteristic of mammals, though not obvious on some (e.g., whales)</a:t>
            </a:r>
          </a:p>
          <a:p>
            <a:r>
              <a:rPr lang="en-US" sz="2000" dirty="0"/>
              <a:t>Functions of hair:</a:t>
            </a:r>
          </a:p>
          <a:p>
            <a:pPr lvl="1"/>
            <a:r>
              <a:rPr lang="en-US" sz="2000" dirty="0"/>
              <a:t>Insultation: Mammals are endothermic; hair traps boundary of layer of air close to body, retaining heat generated by metabolic activity</a:t>
            </a:r>
          </a:p>
          <a:p>
            <a:pPr lvl="1"/>
            <a:r>
              <a:rPr lang="en-US" sz="2000" dirty="0"/>
              <a:t>Sensory mechanism: Specialized hairs called vibrissae (whiskers) attach to nerves that transit information about tactile vibration produced by sound</a:t>
            </a:r>
          </a:p>
          <a:p>
            <a:pPr lvl="2"/>
            <a:r>
              <a:rPr lang="en-US" sz="2000" dirty="0"/>
              <a:t>Useful to nocturnal or burrowing mammals</a:t>
            </a:r>
          </a:p>
          <a:p>
            <a:pPr lvl="1"/>
            <a:r>
              <a:rPr lang="en-US" sz="2000" dirty="0"/>
              <a:t>Protective coloration</a:t>
            </a:r>
          </a:p>
          <a:p>
            <a:pPr lvl="1"/>
            <a:r>
              <a:rPr lang="en-US" sz="2000" dirty="0"/>
              <a:t>Social signaling (e.g., hair stands "on end" to warn enemies or make them look bigger)</a:t>
            </a:r>
          </a:p>
        </p:txBody>
      </p:sp>
    </p:spTree>
    <p:extLst>
      <p:ext uri="{BB962C8B-B14F-4D97-AF65-F5344CB8AC3E}">
        <p14:creationId xmlns:p14="http://schemas.microsoft.com/office/powerpoint/2010/main" val="20460623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solidFill>
                  <a:schemeClr val="accent1"/>
                </a:solidFill>
              </a:rPr>
              <a:t>Characteristics of Mammals</a:t>
            </a:r>
            <a:r>
              <a:rPr lang="en-US" sz="1400" baseline="-25000" dirty="0">
                <a:solidFill>
                  <a:schemeClr val="accent1"/>
                </a:solidFill>
              </a:rPr>
              <a:t>2</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85000" lnSpcReduction="20000"/>
          </a:bodyPr>
          <a:lstStyle/>
          <a:p>
            <a:pPr marL="0" indent="0">
              <a:buNone/>
            </a:pPr>
            <a:r>
              <a:rPr lang="en-US" dirty="0"/>
              <a:t>Integument (Skin)</a:t>
            </a:r>
          </a:p>
          <a:p>
            <a:r>
              <a:rPr lang="en-US" dirty="0"/>
              <a:t>Includes number of different types of secretory glands, unlike birds</a:t>
            </a:r>
          </a:p>
          <a:p>
            <a:pPr lvl="1"/>
            <a:r>
              <a:rPr lang="en-US" b="1" dirty="0"/>
              <a:t>Sebaceous gland</a:t>
            </a:r>
            <a:r>
              <a:rPr lang="en-US" dirty="0"/>
              <a:t>: in mammals, a skin gland that produces a lipid mixture called sebum</a:t>
            </a:r>
          </a:p>
          <a:p>
            <a:pPr lvl="2"/>
            <a:r>
              <a:rPr lang="en-US" dirty="0"/>
              <a:t>Secreted onto hair and skin, providing water resistance and lubrication for hair</a:t>
            </a:r>
          </a:p>
          <a:p>
            <a:pPr lvl="2"/>
            <a:r>
              <a:rPr lang="en-US" dirty="0"/>
              <a:t>Located over most of body</a:t>
            </a:r>
          </a:p>
          <a:p>
            <a:pPr lvl="1"/>
            <a:r>
              <a:rPr lang="en-US" b="1" dirty="0"/>
              <a:t>Eccrine gland</a:t>
            </a:r>
            <a:r>
              <a:rPr lang="en-US" dirty="0"/>
              <a:t>: sweat gland</a:t>
            </a:r>
          </a:p>
          <a:p>
            <a:pPr lvl="2"/>
            <a:r>
              <a:rPr lang="en-US" dirty="0"/>
              <a:t>Sweat mainly composed of water but also metabolic waste and sometimes compounds with antibiotic activity</a:t>
            </a:r>
          </a:p>
          <a:p>
            <a:pPr lvl="2"/>
            <a:r>
              <a:rPr lang="en-US" dirty="0"/>
              <a:t>Limited to certain areas of body (e.g., forehead, palms, soles of feet) and some don't have any</a:t>
            </a:r>
          </a:p>
          <a:p>
            <a:pPr lvl="3">
              <a:buFont typeface="Arial" panose="020B0604020202020204" pitchFamily="34" charset="0"/>
              <a:buChar char="•"/>
            </a:pPr>
            <a:r>
              <a:rPr lang="en-US" sz="2100" dirty="0"/>
              <a:t>In humans, located over most of body and help regulate body temperature through evaporative cooling</a:t>
            </a:r>
          </a:p>
        </p:txBody>
      </p:sp>
    </p:spTree>
    <p:extLst>
      <p:ext uri="{BB962C8B-B14F-4D97-AF65-F5344CB8AC3E}">
        <p14:creationId xmlns:p14="http://schemas.microsoft.com/office/powerpoint/2010/main" val="15160410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solidFill>
                  <a:schemeClr val="accent1"/>
                </a:solidFill>
              </a:rPr>
              <a:t>Characteristics of Mammals</a:t>
            </a:r>
            <a:r>
              <a:rPr lang="en-US" sz="1400" baseline="-25000" dirty="0">
                <a:solidFill>
                  <a:schemeClr val="accent1"/>
                </a:solidFill>
              </a:rPr>
              <a:t>3</a:t>
            </a:r>
            <a:endParaRPr lang="en-US" sz="3200" baseline="-25000" dirty="0">
              <a:solidFill>
                <a:schemeClr val="accent1"/>
              </a:solidFill>
            </a:endParaRPr>
          </a:p>
        </p:txBody>
      </p:sp>
      <p:sp>
        <p:nvSpPr>
          <p:cNvPr id="11267" name="Rectangle 3"/>
          <p:cNvSpPr>
            <a:spLocks noGrp="1"/>
          </p:cNvSpPr>
          <p:nvPr>
            <p:ph idx="1"/>
          </p:nvPr>
        </p:nvSpPr>
        <p:spPr>
          <a:xfrm>
            <a:off x="0" y="1280160"/>
            <a:ext cx="8686800" cy="4572000"/>
          </a:xfrm>
          <a:prstGeom prst="rect">
            <a:avLst/>
          </a:prstGeom>
        </p:spPr>
        <p:txBody>
          <a:bodyPr>
            <a:normAutofit/>
          </a:bodyPr>
          <a:lstStyle/>
          <a:p>
            <a:pPr lvl="1"/>
            <a:r>
              <a:rPr lang="en-US" b="1" dirty="0"/>
              <a:t>Apocrine gland</a:t>
            </a:r>
            <a:r>
              <a:rPr lang="en-US" dirty="0"/>
              <a:t>: scent gland that secretes substances that are used for chemical communication (e.g., skunks)</a:t>
            </a:r>
          </a:p>
          <a:p>
            <a:pPr lvl="1"/>
            <a:r>
              <a:rPr lang="en-US" b="1" dirty="0"/>
              <a:t>Mammary gland</a:t>
            </a:r>
            <a:r>
              <a:rPr lang="en-US" dirty="0"/>
              <a:t>: in female mammals, a gland that produces milk for newborns</a:t>
            </a:r>
          </a:p>
          <a:p>
            <a:pPr lvl="2"/>
            <a:r>
              <a:rPr lang="en-US" dirty="0"/>
              <a:t>Monotremes and eutherians have them in both males and females (exception: opossums)</a:t>
            </a:r>
          </a:p>
          <a:p>
            <a:pPr lvl="2"/>
            <a:r>
              <a:rPr lang="en-US" dirty="0"/>
              <a:t>Likely modified sebaceous or eccrine glands</a:t>
            </a:r>
          </a:p>
          <a:p>
            <a:pPr lvl="2"/>
            <a:r>
              <a:rPr lang="en-US" dirty="0"/>
              <a:t>Evolutionary origin unclear</a:t>
            </a:r>
          </a:p>
        </p:txBody>
      </p:sp>
    </p:spTree>
    <p:extLst>
      <p:ext uri="{BB962C8B-B14F-4D97-AF65-F5344CB8AC3E}">
        <p14:creationId xmlns:p14="http://schemas.microsoft.com/office/powerpoint/2010/main" val="27636254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solidFill>
                  <a:schemeClr val="accent1"/>
                </a:solidFill>
              </a:rPr>
              <a:t>Characteristics of Mammals</a:t>
            </a:r>
            <a:r>
              <a:rPr lang="en-US" sz="1400" baseline="-25000" dirty="0">
                <a:solidFill>
                  <a:schemeClr val="accent1"/>
                </a:solidFill>
              </a:rPr>
              <a:t>4</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62500" lnSpcReduction="20000"/>
          </a:bodyPr>
          <a:lstStyle/>
          <a:p>
            <a:pPr marL="0" indent="0">
              <a:buNone/>
            </a:pPr>
            <a:r>
              <a:rPr lang="en-US" sz="3200" dirty="0"/>
              <a:t>Jaw</a:t>
            </a:r>
            <a:endParaRPr lang="en-US" dirty="0"/>
          </a:p>
          <a:p>
            <a:r>
              <a:rPr lang="en-US" sz="3200" dirty="0"/>
              <a:t>Lower jaw consists of only one bone (dentary)</a:t>
            </a:r>
          </a:p>
          <a:p>
            <a:pPr lvl="1"/>
            <a:r>
              <a:rPr lang="en-US" sz="2900" b="1" dirty="0"/>
              <a:t>Dentary</a:t>
            </a:r>
            <a:r>
              <a:rPr lang="en-US" sz="2900" dirty="0"/>
              <a:t>: single bone that comprises the lower jaw of mammals</a:t>
            </a:r>
          </a:p>
          <a:p>
            <a:r>
              <a:rPr lang="en-US" sz="3200" dirty="0"/>
              <a:t>Jaw hinge connects dentary to squamosal (flat) part of temporal bone in skull</a:t>
            </a:r>
          </a:p>
          <a:p>
            <a:pPr lvl="1"/>
            <a:r>
              <a:rPr lang="en-US" sz="2900" dirty="0"/>
              <a:t>Other vertebrates include quadrate bone at back of skull and articular bone at back of jaw, and jaw is connected between quadrate and articular bones</a:t>
            </a:r>
          </a:p>
          <a:p>
            <a:pPr marL="0" indent="0">
              <a:buNone/>
            </a:pPr>
            <a:r>
              <a:rPr lang="en-US" sz="3200" dirty="0"/>
              <a:t>Ears and Eyes</a:t>
            </a:r>
            <a:r>
              <a:rPr lang="en-US" dirty="0"/>
              <a:t> </a:t>
            </a:r>
          </a:p>
          <a:p>
            <a:r>
              <a:rPr lang="en-US" sz="3200" dirty="0"/>
              <a:t>In other vertebrates, vibrations transmitted to inner ear by stapes</a:t>
            </a:r>
          </a:p>
          <a:p>
            <a:r>
              <a:rPr lang="en-US" sz="3200" dirty="0"/>
              <a:t>In mammals, quadrate and articular bones moved into middle ear</a:t>
            </a:r>
          </a:p>
          <a:p>
            <a:pPr lvl="1"/>
            <a:r>
              <a:rPr lang="en-US" sz="2900" dirty="0"/>
              <a:t>Malleus derived from articular bone, and incus originated from quadrate</a:t>
            </a:r>
          </a:p>
          <a:p>
            <a:r>
              <a:rPr lang="en-US" sz="3200" dirty="0"/>
              <a:t>Arrangement of jaw and ear bones in fossils distinguishes mammals from other synapsids</a:t>
            </a:r>
          </a:p>
          <a:p>
            <a:r>
              <a:rPr lang="en-US" sz="3200" dirty="0"/>
              <a:t>Movable eyelids and fleshy external ears (pinnae)</a:t>
            </a:r>
          </a:p>
          <a:p>
            <a:pPr lvl="1"/>
            <a:r>
              <a:rPr lang="en-US" dirty="0"/>
              <a:t>Unlike naked external auditory openings in birds</a:t>
            </a:r>
          </a:p>
        </p:txBody>
      </p:sp>
    </p:spTree>
    <p:extLst>
      <p:ext uri="{BB962C8B-B14F-4D97-AF65-F5344CB8AC3E}">
        <p14:creationId xmlns:p14="http://schemas.microsoft.com/office/powerpoint/2010/main" val="5906341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29.5 Figure 1</a:t>
            </a:r>
          </a:p>
        </p:txBody>
      </p:sp>
      <p:sp>
        <p:nvSpPr>
          <p:cNvPr id="7" name="Photo Credit 1">
            <a:extLst>
              <a:ext uri="{FF2B5EF4-FFF2-40B4-BE49-F238E27FC236}">
                <a16:creationId xmlns:a16="http://schemas.microsoft.com/office/drawing/2014/main" id="{0345E9F7-4481-D3FB-D019-6838955029A2}"/>
              </a:ext>
            </a:extLst>
          </p:cNvPr>
          <p:cNvSpPr txBox="1"/>
          <p:nvPr/>
        </p:nvSpPr>
        <p:spPr>
          <a:xfrm>
            <a:off x="2286000" y="5808911"/>
            <a:ext cx="4572000" cy="215444"/>
          </a:xfrm>
          <a:prstGeom prst="rect">
            <a:avLst/>
          </a:prstGeom>
          <a:noFill/>
        </p:spPr>
        <p:txBody>
          <a:bodyPr wrap="square">
            <a:spAutoFit/>
          </a:bodyPr>
          <a:lstStyle/>
          <a:p>
            <a:pPr algn="ctr"/>
            <a:r>
              <a:rPr lang="en-US" sz="800" dirty="0"/>
              <a:t>CNX OpenStax on Wikimedia Commons. "Mammalian ear bones."</a:t>
            </a:r>
          </a:p>
        </p:txBody>
      </p:sp>
      <p:pic>
        <p:nvPicPr>
          <p:cNvPr id="2" name="Content Placeholder 5" descr="The illustration shows the three bones of the inner ear, the malleus, the incus, and the stapes, which are connected together inside the ear canal.">
            <a:extLst>
              <a:ext uri="{FF2B5EF4-FFF2-40B4-BE49-F238E27FC236}">
                <a16:creationId xmlns:a16="http://schemas.microsoft.com/office/drawing/2014/main" id="{0F117D21-8412-76E8-76C9-FAD00CC3C901}"/>
              </a:ext>
            </a:extLst>
          </p:cNvPr>
          <p:cNvPicPr>
            <a:picLocks noGrp="1" noChangeAspect="1"/>
          </p:cNvPicPr>
          <p:nvPr>
            <p:ph idx="1"/>
          </p:nvPr>
        </p:nvPicPr>
        <p:blipFill>
          <a:blip r:embed="rId3"/>
          <a:srcRect t="3681" b="5653"/>
          <a:stretch/>
        </p:blipFill>
        <p:spPr>
          <a:xfrm>
            <a:off x="1269874" y="1049089"/>
            <a:ext cx="6604252" cy="4759822"/>
          </a:xfrm>
        </p:spPr>
      </p:pic>
    </p:spTree>
    <p:extLst>
      <p:ext uri="{BB962C8B-B14F-4D97-AF65-F5344CB8AC3E}">
        <p14:creationId xmlns:p14="http://schemas.microsoft.com/office/powerpoint/2010/main" val="14583130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dirty="0"/>
              <a:t>Reflection Question</a:t>
            </a:r>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59"/>
            <a:ext cx="8229600" cy="1844041"/>
          </a:xfrm>
        </p:spPr>
        <p:txBody>
          <a:bodyPr/>
          <a:lstStyle/>
          <a:p>
            <a:r>
              <a:rPr lang="en-US" dirty="0"/>
              <a:t>Why do you think the quadrate and articular bones are located in the middle ear of mammals rather than as part of the jaw and skull? What advantage does this have for mammals?</a:t>
            </a:r>
          </a:p>
        </p:txBody>
      </p:sp>
    </p:spTree>
    <p:extLst>
      <p:ext uri="{BB962C8B-B14F-4D97-AF65-F5344CB8AC3E}">
        <p14:creationId xmlns:p14="http://schemas.microsoft.com/office/powerpoint/2010/main" val="3029162902"/>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2230</TotalTime>
  <Words>2527</Words>
  <Application>Microsoft Office PowerPoint</Application>
  <PresentationFormat>On-screen Show (4:3)</PresentationFormat>
  <Paragraphs>212</Paragraphs>
  <Slides>30</Slides>
  <Notes>4</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30</vt:i4>
      </vt:variant>
    </vt:vector>
  </HeadingPairs>
  <TitlesOfParts>
    <vt:vector size="35" baseType="lpstr">
      <vt:lpstr>Arial</vt:lpstr>
      <vt:lpstr>Calibri</vt:lpstr>
      <vt:lpstr>Aptos</vt:lpstr>
      <vt:lpstr>Office Theme</vt:lpstr>
      <vt:lpstr>1_Office Theme</vt:lpstr>
      <vt:lpstr>Lesson 29.5</vt:lpstr>
      <vt:lpstr>Objectives</vt:lpstr>
      <vt:lpstr>Mammals</vt:lpstr>
      <vt:lpstr>Characteristics of Mammals1</vt:lpstr>
      <vt:lpstr>Characteristics of Mammals2</vt:lpstr>
      <vt:lpstr>Characteristics of Mammals3</vt:lpstr>
      <vt:lpstr>Characteristics of Mammals4</vt:lpstr>
      <vt:lpstr>29.5 Figure 1</vt:lpstr>
      <vt:lpstr>Reflection Question</vt:lpstr>
      <vt:lpstr>Characteristics of Mammals5</vt:lpstr>
      <vt:lpstr>Characteristics of Mammals6</vt:lpstr>
      <vt:lpstr>Think It Through</vt:lpstr>
      <vt:lpstr>Characteristics of Mammals7</vt:lpstr>
      <vt:lpstr>Characteristics of Mammals8</vt:lpstr>
      <vt:lpstr>Characteristics of Mammals9</vt:lpstr>
      <vt:lpstr>Evolution of Mammals1</vt:lpstr>
      <vt:lpstr>Evolution of Mammals2</vt:lpstr>
      <vt:lpstr>Evolution of Mammals3</vt:lpstr>
      <vt:lpstr>Evolution of Mammals4</vt:lpstr>
      <vt:lpstr>Evolution of Mammals5</vt:lpstr>
      <vt:lpstr>29.5 Figure 3</vt:lpstr>
      <vt:lpstr>Living Mammals1</vt:lpstr>
      <vt:lpstr>Living Mammals2</vt:lpstr>
      <vt:lpstr>Living Mammals3</vt:lpstr>
      <vt:lpstr>Living Mammals4</vt:lpstr>
      <vt:lpstr>Living Mammals5</vt:lpstr>
      <vt:lpstr>Living Mammals6</vt:lpstr>
      <vt:lpstr>Living Mammals7</vt:lpstr>
      <vt:lpstr>Summary</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1st Edition</dc:title>
  <dc:creator>Hawkes Learning</dc:creator>
  <cp:lastModifiedBy>Annaleise Radchenko</cp:lastModifiedBy>
  <cp:revision>184</cp:revision>
  <dcterms:created xsi:type="dcterms:W3CDTF">2013-04-26T14:43:13Z</dcterms:created>
  <dcterms:modified xsi:type="dcterms:W3CDTF">2024-10-23T21:12:52Z</dcterms:modified>
</cp:coreProperties>
</file>