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43"/>
  </p:notesMasterIdLst>
  <p:handoutMasterIdLst>
    <p:handoutMasterId r:id="rId44"/>
  </p:handoutMasterIdLst>
  <p:sldIdLst>
    <p:sldId id="272" r:id="rId3"/>
    <p:sldId id="264" r:id="rId4"/>
    <p:sldId id="265" r:id="rId5"/>
    <p:sldId id="281" r:id="rId6"/>
    <p:sldId id="296" r:id="rId7"/>
    <p:sldId id="295" r:id="rId8"/>
    <p:sldId id="297" r:id="rId9"/>
    <p:sldId id="282" r:id="rId10"/>
    <p:sldId id="299" r:id="rId11"/>
    <p:sldId id="298" r:id="rId12"/>
    <p:sldId id="305" r:id="rId13"/>
    <p:sldId id="300" r:id="rId14"/>
    <p:sldId id="301" r:id="rId15"/>
    <p:sldId id="292" r:id="rId16"/>
    <p:sldId id="291" r:id="rId17"/>
    <p:sldId id="304" r:id="rId18"/>
    <p:sldId id="303" r:id="rId19"/>
    <p:sldId id="302" r:id="rId20"/>
    <p:sldId id="306" r:id="rId21"/>
    <p:sldId id="268" r:id="rId22"/>
    <p:sldId id="283" r:id="rId23"/>
    <p:sldId id="308" r:id="rId24"/>
    <p:sldId id="293" r:id="rId25"/>
    <p:sldId id="284" r:id="rId26"/>
    <p:sldId id="309" r:id="rId27"/>
    <p:sldId id="310" r:id="rId28"/>
    <p:sldId id="285" r:id="rId29"/>
    <p:sldId id="311" r:id="rId30"/>
    <p:sldId id="312" r:id="rId31"/>
    <p:sldId id="294" r:id="rId32"/>
    <p:sldId id="286" r:id="rId33"/>
    <p:sldId id="287" r:id="rId34"/>
    <p:sldId id="313" r:id="rId35"/>
    <p:sldId id="314" r:id="rId36"/>
    <p:sldId id="288" r:id="rId37"/>
    <p:sldId id="315" r:id="rId38"/>
    <p:sldId id="316" r:id="rId39"/>
    <p:sldId id="317" r:id="rId40"/>
    <p:sldId id="289" r:id="rId41"/>
    <p:sldId id="280"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E59E26-4E2B-43C0-8794-A5D89BA448A6}" v="18258" dt="2024-08-07T18:41:47.658"/>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34" autoAdjust="0"/>
    <p:restoredTop sz="86410" autoAdjust="0"/>
  </p:normalViewPr>
  <p:slideViewPr>
    <p:cSldViewPr>
      <p:cViewPr varScale="1">
        <p:scale>
          <a:sx n="95" d="100"/>
          <a:sy n="95" d="100"/>
        </p:scale>
        <p:origin x="960"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 Id="rId51"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Coleman" userId="96f87ca1-0e64-4ae8-8d77-98757b85df0b" providerId="ADAL" clId="{D8E59E26-4E2B-43C0-8794-A5D89BA448A6}"/>
    <pc:docChg chg="undo custSel addSld delSld modSld sldOrd">
      <pc:chgData name="Caitlin Coleman" userId="96f87ca1-0e64-4ae8-8d77-98757b85df0b" providerId="ADAL" clId="{D8E59E26-4E2B-43C0-8794-A5D89BA448A6}" dt="2024-08-07T18:41:47.658" v="19535" actId="20577"/>
      <pc:docMkLst>
        <pc:docMk/>
      </pc:docMkLst>
      <pc:sldChg chg="modSp mod">
        <pc:chgData name="Caitlin Coleman" userId="96f87ca1-0e64-4ae8-8d77-98757b85df0b" providerId="ADAL" clId="{D8E59E26-4E2B-43C0-8794-A5D89BA448A6}" dt="2024-08-06T11:57:01.561" v="413" actId="20577"/>
        <pc:sldMkLst>
          <pc:docMk/>
          <pc:sldMk cId="0" sldId="264"/>
        </pc:sldMkLst>
        <pc:spChg chg="mod">
          <ac:chgData name="Caitlin Coleman" userId="96f87ca1-0e64-4ae8-8d77-98757b85df0b" providerId="ADAL" clId="{D8E59E26-4E2B-43C0-8794-A5D89BA448A6}" dt="2024-08-06T11:57:01.561" v="413" actId="20577"/>
          <ac:spMkLst>
            <pc:docMk/>
            <pc:sldMk cId="0" sldId="264"/>
            <ac:spMk id="10243" creationId="{00000000-0000-0000-0000-000000000000}"/>
          </ac:spMkLst>
        </pc:spChg>
      </pc:sldChg>
      <pc:sldChg chg="modSp mod modAnim">
        <pc:chgData name="Caitlin Coleman" userId="96f87ca1-0e64-4ae8-8d77-98757b85df0b" providerId="ADAL" clId="{D8E59E26-4E2B-43C0-8794-A5D89BA448A6}" dt="2024-08-06T12:11:41.709" v="1220" actId="6549"/>
        <pc:sldMkLst>
          <pc:docMk/>
          <pc:sldMk cId="0" sldId="265"/>
        </pc:sldMkLst>
        <pc:spChg chg="mod">
          <ac:chgData name="Caitlin Coleman" userId="96f87ca1-0e64-4ae8-8d77-98757b85df0b" providerId="ADAL" clId="{D8E59E26-4E2B-43C0-8794-A5D89BA448A6}" dt="2024-08-05T17:58:46.170" v="82" actId="20577"/>
          <ac:spMkLst>
            <pc:docMk/>
            <pc:sldMk cId="0" sldId="265"/>
            <ac:spMk id="11266" creationId="{00000000-0000-0000-0000-000000000000}"/>
          </ac:spMkLst>
        </pc:spChg>
        <pc:spChg chg="mod">
          <ac:chgData name="Caitlin Coleman" userId="96f87ca1-0e64-4ae8-8d77-98757b85df0b" providerId="ADAL" clId="{D8E59E26-4E2B-43C0-8794-A5D89BA448A6}" dt="2024-08-06T12:11:41.709" v="1220" actId="6549"/>
          <ac:spMkLst>
            <pc:docMk/>
            <pc:sldMk cId="0" sldId="265"/>
            <ac:spMk id="11267" creationId="{00000000-0000-0000-0000-000000000000}"/>
          </ac:spMkLst>
        </pc:spChg>
      </pc:sldChg>
      <pc:sldChg chg="del">
        <pc:chgData name="Caitlin Coleman" userId="96f87ca1-0e64-4ae8-8d77-98757b85df0b" providerId="ADAL" clId="{D8E59E26-4E2B-43C0-8794-A5D89BA448A6}" dt="2024-08-05T18:03:53.835" v="119" actId="47"/>
        <pc:sldMkLst>
          <pc:docMk/>
          <pc:sldMk cId="0" sldId="267"/>
        </pc:sldMkLst>
      </pc:sldChg>
      <pc:sldChg chg="modSp mod ord">
        <pc:chgData name="Caitlin Coleman" userId="96f87ca1-0e64-4ae8-8d77-98757b85df0b" providerId="ADAL" clId="{D8E59E26-4E2B-43C0-8794-A5D89BA448A6}" dt="2024-08-06T17:29:06.909" v="7892" actId="14100"/>
        <pc:sldMkLst>
          <pc:docMk/>
          <pc:sldMk cId="2069639696" sldId="268"/>
        </pc:sldMkLst>
        <pc:spChg chg="mod">
          <ac:chgData name="Caitlin Coleman" userId="96f87ca1-0e64-4ae8-8d77-98757b85df0b" providerId="ADAL" clId="{D8E59E26-4E2B-43C0-8794-A5D89BA448A6}" dt="2024-08-06T17:29:06.909" v="7892" actId="14100"/>
          <ac:spMkLst>
            <pc:docMk/>
            <pc:sldMk cId="2069639696" sldId="268"/>
            <ac:spMk id="3" creationId="{F2508272-FE29-99EF-9D2C-7651D849C2FB}"/>
          </ac:spMkLst>
        </pc:spChg>
      </pc:sldChg>
      <pc:sldChg chg="del">
        <pc:chgData name="Caitlin Coleman" userId="96f87ca1-0e64-4ae8-8d77-98757b85df0b" providerId="ADAL" clId="{D8E59E26-4E2B-43C0-8794-A5D89BA448A6}" dt="2024-08-05T18:12:31.904" v="155" actId="47"/>
        <pc:sldMkLst>
          <pc:docMk/>
          <pc:sldMk cId="3029162902" sldId="270"/>
        </pc:sldMkLst>
      </pc:sldChg>
      <pc:sldChg chg="del">
        <pc:chgData name="Caitlin Coleman" userId="96f87ca1-0e64-4ae8-8d77-98757b85df0b" providerId="ADAL" clId="{D8E59E26-4E2B-43C0-8794-A5D89BA448A6}" dt="2024-08-05T18:12:36.421" v="157" actId="47"/>
        <pc:sldMkLst>
          <pc:docMk/>
          <pc:sldMk cId="1933572423" sldId="271"/>
        </pc:sldMkLst>
      </pc:sldChg>
      <pc:sldChg chg="modSp mod">
        <pc:chgData name="Caitlin Coleman" userId="96f87ca1-0e64-4ae8-8d77-98757b85df0b" providerId="ADAL" clId="{D8E59E26-4E2B-43C0-8794-A5D89BA448A6}" dt="2024-08-07T17:21:37.376" v="19373" actId="33553"/>
        <pc:sldMkLst>
          <pc:docMk/>
          <pc:sldMk cId="3886239831" sldId="272"/>
        </pc:sldMkLst>
        <pc:spChg chg="mod">
          <ac:chgData name="Caitlin Coleman" userId="96f87ca1-0e64-4ae8-8d77-98757b85df0b" providerId="ADAL" clId="{D8E59E26-4E2B-43C0-8794-A5D89BA448A6}" dt="2024-08-07T17:21:37.376" v="19373" actId="33553"/>
          <ac:spMkLst>
            <pc:docMk/>
            <pc:sldMk cId="3886239831" sldId="272"/>
            <ac:spMk id="2" creationId="{4E7A1944-20A9-5EFC-CF5D-428D07B9FF1F}"/>
          </ac:spMkLst>
        </pc:spChg>
        <pc:spChg chg="mod">
          <ac:chgData name="Caitlin Coleman" userId="96f87ca1-0e64-4ae8-8d77-98757b85df0b" providerId="ADAL" clId="{D8E59E26-4E2B-43C0-8794-A5D89BA448A6}" dt="2024-08-05T17:58:29.086" v="37" actId="20577"/>
          <ac:spMkLst>
            <pc:docMk/>
            <pc:sldMk cId="3886239831" sldId="272"/>
            <ac:spMk id="3" creationId="{FF68ED90-5F09-E335-E8D2-4F2687C0EB59}"/>
          </ac:spMkLst>
        </pc:spChg>
      </pc:sldChg>
      <pc:sldChg chg="del">
        <pc:chgData name="Caitlin Coleman" userId="96f87ca1-0e64-4ae8-8d77-98757b85df0b" providerId="ADAL" clId="{D8E59E26-4E2B-43C0-8794-A5D89BA448A6}" dt="2024-08-05T18:03:50.752" v="116" actId="47"/>
        <pc:sldMkLst>
          <pc:docMk/>
          <pc:sldMk cId="176985924" sldId="273"/>
        </pc:sldMkLst>
      </pc:sldChg>
      <pc:sldChg chg="del">
        <pc:chgData name="Caitlin Coleman" userId="96f87ca1-0e64-4ae8-8d77-98757b85df0b" providerId="ADAL" clId="{D8E59E26-4E2B-43C0-8794-A5D89BA448A6}" dt="2024-08-05T18:03:51.726" v="117" actId="47"/>
        <pc:sldMkLst>
          <pc:docMk/>
          <pc:sldMk cId="2900955170" sldId="274"/>
        </pc:sldMkLst>
      </pc:sldChg>
      <pc:sldChg chg="del">
        <pc:chgData name="Caitlin Coleman" userId="96f87ca1-0e64-4ae8-8d77-98757b85df0b" providerId="ADAL" clId="{D8E59E26-4E2B-43C0-8794-A5D89BA448A6}" dt="2024-08-05T18:03:52.883" v="118" actId="47"/>
        <pc:sldMkLst>
          <pc:docMk/>
          <pc:sldMk cId="619121343" sldId="275"/>
        </pc:sldMkLst>
      </pc:sldChg>
      <pc:sldChg chg="del">
        <pc:chgData name="Caitlin Coleman" userId="96f87ca1-0e64-4ae8-8d77-98757b85df0b" providerId="ADAL" clId="{D8E59E26-4E2B-43C0-8794-A5D89BA448A6}" dt="2024-08-05T18:12:35.524" v="156" actId="47"/>
        <pc:sldMkLst>
          <pc:docMk/>
          <pc:sldMk cId="1146028520" sldId="276"/>
        </pc:sldMkLst>
      </pc:sldChg>
      <pc:sldChg chg="modSp mod">
        <pc:chgData name="Caitlin Coleman" userId="96f87ca1-0e64-4ae8-8d77-98757b85df0b" providerId="ADAL" clId="{D8E59E26-4E2B-43C0-8794-A5D89BA448A6}" dt="2024-08-07T17:21:26.674" v="19372" actId="962"/>
        <pc:sldMkLst>
          <pc:docMk/>
          <pc:sldMk cId="471409937" sldId="280"/>
        </pc:sldMkLst>
        <pc:picChg chg="mod">
          <ac:chgData name="Caitlin Coleman" userId="96f87ca1-0e64-4ae8-8d77-98757b85df0b" providerId="ADAL" clId="{D8E59E26-4E2B-43C0-8794-A5D89BA448A6}" dt="2024-08-07T17:21:26.674" v="19372" actId="962"/>
          <ac:picMkLst>
            <pc:docMk/>
            <pc:sldMk cId="471409937" sldId="280"/>
            <ac:picMk id="4" creationId="{D0F86EC0-8730-A033-A660-07D4E40AB7AE}"/>
          </ac:picMkLst>
        </pc:picChg>
      </pc:sldChg>
      <pc:sldChg chg="addSp delSp modSp add mod modAnim">
        <pc:chgData name="Caitlin Coleman" userId="96f87ca1-0e64-4ae8-8d77-98757b85df0b" providerId="ADAL" clId="{D8E59E26-4E2B-43C0-8794-A5D89BA448A6}" dt="2024-08-06T12:21:53.029" v="2403" actId="27636"/>
        <pc:sldMkLst>
          <pc:docMk/>
          <pc:sldMk cId="2279046129" sldId="281"/>
        </pc:sldMkLst>
        <pc:spChg chg="add del mod">
          <ac:chgData name="Caitlin Coleman" userId="96f87ca1-0e64-4ae8-8d77-98757b85df0b" providerId="ADAL" clId="{D8E59E26-4E2B-43C0-8794-A5D89BA448A6}" dt="2024-08-06T12:21:19.879" v="2398" actId="478"/>
          <ac:spMkLst>
            <pc:docMk/>
            <pc:sldMk cId="2279046129" sldId="281"/>
            <ac:spMk id="4" creationId="{BC377A4E-9F20-C437-991A-AA96F59C40B7}"/>
          </ac:spMkLst>
        </pc:spChg>
        <pc:spChg chg="add del mod">
          <ac:chgData name="Caitlin Coleman" userId="96f87ca1-0e64-4ae8-8d77-98757b85df0b" providerId="ADAL" clId="{D8E59E26-4E2B-43C0-8794-A5D89BA448A6}" dt="2024-08-06T12:21:17.361" v="2397" actId="478"/>
          <ac:spMkLst>
            <pc:docMk/>
            <pc:sldMk cId="2279046129" sldId="281"/>
            <ac:spMk id="5" creationId="{06F48B17-FCEB-E281-704E-A8050F02821D}"/>
          </ac:spMkLst>
        </pc:spChg>
        <pc:spChg chg="mod">
          <ac:chgData name="Caitlin Coleman" userId="96f87ca1-0e64-4ae8-8d77-98757b85df0b" providerId="ADAL" clId="{D8E59E26-4E2B-43C0-8794-A5D89BA448A6}" dt="2024-08-06T12:14:09.753" v="1228" actId="404"/>
          <ac:spMkLst>
            <pc:docMk/>
            <pc:sldMk cId="2279046129" sldId="281"/>
            <ac:spMk id="11266" creationId="{00000000-0000-0000-0000-000000000000}"/>
          </ac:spMkLst>
        </pc:spChg>
        <pc:spChg chg="mod">
          <ac:chgData name="Caitlin Coleman" userId="96f87ca1-0e64-4ae8-8d77-98757b85df0b" providerId="ADAL" clId="{D8E59E26-4E2B-43C0-8794-A5D89BA448A6}" dt="2024-08-06T12:21:53.029" v="2403" actId="27636"/>
          <ac:spMkLst>
            <pc:docMk/>
            <pc:sldMk cId="2279046129" sldId="281"/>
            <ac:spMk id="11267" creationId="{00000000-0000-0000-0000-000000000000}"/>
          </ac:spMkLst>
        </pc:spChg>
        <pc:picChg chg="add del mod modCrop">
          <ac:chgData name="Caitlin Coleman" userId="96f87ca1-0e64-4ae8-8d77-98757b85df0b" providerId="ADAL" clId="{D8E59E26-4E2B-43C0-8794-A5D89BA448A6}" dt="2024-08-06T12:21:14.552" v="2396" actId="478"/>
          <ac:picMkLst>
            <pc:docMk/>
            <pc:sldMk cId="2279046129" sldId="281"/>
            <ac:picMk id="3" creationId="{1559E553-4DA9-F971-9CDB-34C1D068AA7D}"/>
          </ac:picMkLst>
        </pc:picChg>
      </pc:sldChg>
      <pc:sldChg chg="addSp delSp modSp add mod modAnim">
        <pc:chgData name="Caitlin Coleman" userId="96f87ca1-0e64-4ae8-8d77-98757b85df0b" providerId="ADAL" clId="{D8E59E26-4E2B-43C0-8794-A5D89BA448A6}" dt="2024-08-07T17:39:47.094" v="19391" actId="20577"/>
        <pc:sldMkLst>
          <pc:docMk/>
          <pc:sldMk cId="1660237237" sldId="282"/>
        </pc:sldMkLst>
        <pc:spChg chg="add del mod">
          <ac:chgData name="Caitlin Coleman" userId="96f87ca1-0e64-4ae8-8d77-98757b85df0b" providerId="ADAL" clId="{D8E59E26-4E2B-43C0-8794-A5D89BA448A6}" dt="2024-08-06T14:20:33.123" v="4035" actId="478"/>
          <ac:spMkLst>
            <pc:docMk/>
            <pc:sldMk cId="1660237237" sldId="282"/>
            <ac:spMk id="4" creationId="{63A0E982-ECCE-AA81-17C0-1F9C8DE52A5B}"/>
          </ac:spMkLst>
        </pc:spChg>
        <pc:spChg chg="add del mod">
          <ac:chgData name="Caitlin Coleman" userId="96f87ca1-0e64-4ae8-8d77-98757b85df0b" providerId="ADAL" clId="{D8E59E26-4E2B-43C0-8794-A5D89BA448A6}" dt="2024-08-06T14:20:28.305" v="4033" actId="478"/>
          <ac:spMkLst>
            <pc:docMk/>
            <pc:sldMk cId="1660237237" sldId="282"/>
            <ac:spMk id="5" creationId="{98B0DE74-F683-3AC5-2133-E5BF7B978B2C}"/>
          </ac:spMkLst>
        </pc:spChg>
        <pc:spChg chg="mod">
          <ac:chgData name="Caitlin Coleman" userId="96f87ca1-0e64-4ae8-8d77-98757b85df0b" providerId="ADAL" clId="{D8E59E26-4E2B-43C0-8794-A5D89BA448A6}" dt="2024-08-06T13:10:38.968" v="3109" actId="404"/>
          <ac:spMkLst>
            <pc:docMk/>
            <pc:sldMk cId="1660237237" sldId="282"/>
            <ac:spMk id="11266" creationId="{00000000-0000-0000-0000-000000000000}"/>
          </ac:spMkLst>
        </pc:spChg>
        <pc:spChg chg="mod">
          <ac:chgData name="Caitlin Coleman" userId="96f87ca1-0e64-4ae8-8d77-98757b85df0b" providerId="ADAL" clId="{D8E59E26-4E2B-43C0-8794-A5D89BA448A6}" dt="2024-08-07T17:39:47.094" v="19391" actId="20577"/>
          <ac:spMkLst>
            <pc:docMk/>
            <pc:sldMk cId="1660237237" sldId="282"/>
            <ac:spMk id="11267" creationId="{00000000-0000-0000-0000-000000000000}"/>
          </ac:spMkLst>
        </pc:spChg>
        <pc:picChg chg="add del mod modCrop">
          <ac:chgData name="Caitlin Coleman" userId="96f87ca1-0e64-4ae8-8d77-98757b85df0b" providerId="ADAL" clId="{D8E59E26-4E2B-43C0-8794-A5D89BA448A6}" dt="2024-08-06T14:20:30.013" v="4034" actId="478"/>
          <ac:picMkLst>
            <pc:docMk/>
            <pc:sldMk cId="1660237237" sldId="282"/>
            <ac:picMk id="3" creationId="{7F51AB05-9CC5-91B9-1060-F1C22609C34E}"/>
          </ac:picMkLst>
        </pc:picChg>
      </pc:sldChg>
      <pc:sldChg chg="modSp add mod modAnim">
        <pc:chgData name="Caitlin Coleman" userId="96f87ca1-0e64-4ae8-8d77-98757b85df0b" providerId="ADAL" clId="{D8E59E26-4E2B-43C0-8794-A5D89BA448A6}" dt="2024-08-07T18:34:00.818" v="19516" actId="20577"/>
        <pc:sldMkLst>
          <pc:docMk/>
          <pc:sldMk cId="1071368461" sldId="283"/>
        </pc:sldMkLst>
        <pc:spChg chg="mod">
          <ac:chgData name="Caitlin Coleman" userId="96f87ca1-0e64-4ae8-8d77-98757b85df0b" providerId="ADAL" clId="{D8E59E26-4E2B-43C0-8794-A5D89BA448A6}" dt="2024-08-06T17:31:26.851" v="7900" actId="404"/>
          <ac:spMkLst>
            <pc:docMk/>
            <pc:sldMk cId="1071368461" sldId="283"/>
            <ac:spMk id="11266" creationId="{00000000-0000-0000-0000-000000000000}"/>
          </ac:spMkLst>
        </pc:spChg>
        <pc:spChg chg="mod">
          <ac:chgData name="Caitlin Coleman" userId="96f87ca1-0e64-4ae8-8d77-98757b85df0b" providerId="ADAL" clId="{D8E59E26-4E2B-43C0-8794-A5D89BA448A6}" dt="2024-08-07T18:34:00.818" v="19516" actId="20577"/>
          <ac:spMkLst>
            <pc:docMk/>
            <pc:sldMk cId="1071368461" sldId="283"/>
            <ac:spMk id="11267" creationId="{00000000-0000-0000-0000-000000000000}"/>
          </ac:spMkLst>
        </pc:spChg>
      </pc:sldChg>
      <pc:sldChg chg="modSp add mod modAnim">
        <pc:chgData name="Caitlin Coleman" userId="96f87ca1-0e64-4ae8-8d77-98757b85df0b" providerId="ADAL" clId="{D8E59E26-4E2B-43C0-8794-A5D89BA448A6}" dt="2024-08-07T14:24:21.042" v="10129" actId="27636"/>
        <pc:sldMkLst>
          <pc:docMk/>
          <pc:sldMk cId="2626785396" sldId="284"/>
        </pc:sldMkLst>
        <pc:spChg chg="mod">
          <ac:chgData name="Caitlin Coleman" userId="96f87ca1-0e64-4ae8-8d77-98757b85df0b" providerId="ADAL" clId="{D8E59E26-4E2B-43C0-8794-A5D89BA448A6}" dt="2024-08-07T13:28:29.625" v="9038" actId="404"/>
          <ac:spMkLst>
            <pc:docMk/>
            <pc:sldMk cId="2626785396" sldId="284"/>
            <ac:spMk id="11266" creationId="{00000000-0000-0000-0000-000000000000}"/>
          </ac:spMkLst>
        </pc:spChg>
        <pc:spChg chg="mod">
          <ac:chgData name="Caitlin Coleman" userId="96f87ca1-0e64-4ae8-8d77-98757b85df0b" providerId="ADAL" clId="{D8E59E26-4E2B-43C0-8794-A5D89BA448A6}" dt="2024-08-07T14:24:21.042" v="10129" actId="27636"/>
          <ac:spMkLst>
            <pc:docMk/>
            <pc:sldMk cId="2626785396" sldId="284"/>
            <ac:spMk id="11267" creationId="{00000000-0000-0000-0000-000000000000}"/>
          </ac:spMkLst>
        </pc:spChg>
      </pc:sldChg>
      <pc:sldChg chg="addSp delSp modSp add mod modAnim">
        <pc:chgData name="Caitlin Coleman" userId="96f87ca1-0e64-4ae8-8d77-98757b85df0b" providerId="ADAL" clId="{D8E59E26-4E2B-43C0-8794-A5D89BA448A6}" dt="2024-08-07T15:15:26.353" v="11781" actId="403"/>
        <pc:sldMkLst>
          <pc:docMk/>
          <pc:sldMk cId="610971424" sldId="285"/>
        </pc:sldMkLst>
        <pc:spChg chg="add del mod">
          <ac:chgData name="Caitlin Coleman" userId="96f87ca1-0e64-4ae8-8d77-98757b85df0b" providerId="ADAL" clId="{D8E59E26-4E2B-43C0-8794-A5D89BA448A6}" dt="2024-08-07T15:15:10.627" v="11774" actId="478"/>
          <ac:spMkLst>
            <pc:docMk/>
            <pc:sldMk cId="610971424" sldId="285"/>
            <ac:spMk id="4" creationId="{9E1EDAC6-47B3-C859-8FEF-52DC1567A189}"/>
          </ac:spMkLst>
        </pc:spChg>
        <pc:spChg chg="add del mod">
          <ac:chgData name="Caitlin Coleman" userId="96f87ca1-0e64-4ae8-8d77-98757b85df0b" providerId="ADAL" clId="{D8E59E26-4E2B-43C0-8794-A5D89BA448A6}" dt="2024-08-07T15:15:15.340" v="11776" actId="478"/>
          <ac:spMkLst>
            <pc:docMk/>
            <pc:sldMk cId="610971424" sldId="285"/>
            <ac:spMk id="5" creationId="{6B076288-73FA-A620-11A9-57C0E95319A5}"/>
          </ac:spMkLst>
        </pc:spChg>
        <pc:spChg chg="mod">
          <ac:chgData name="Caitlin Coleman" userId="96f87ca1-0e64-4ae8-8d77-98757b85df0b" providerId="ADAL" clId="{D8E59E26-4E2B-43C0-8794-A5D89BA448A6}" dt="2024-08-07T14:28:19.499" v="10147" actId="404"/>
          <ac:spMkLst>
            <pc:docMk/>
            <pc:sldMk cId="610971424" sldId="285"/>
            <ac:spMk id="11266" creationId="{00000000-0000-0000-0000-000000000000}"/>
          </ac:spMkLst>
        </pc:spChg>
        <pc:spChg chg="mod">
          <ac:chgData name="Caitlin Coleman" userId="96f87ca1-0e64-4ae8-8d77-98757b85df0b" providerId="ADAL" clId="{D8E59E26-4E2B-43C0-8794-A5D89BA448A6}" dt="2024-08-07T15:15:26.353" v="11781" actId="403"/>
          <ac:spMkLst>
            <pc:docMk/>
            <pc:sldMk cId="610971424" sldId="285"/>
            <ac:spMk id="11267" creationId="{00000000-0000-0000-0000-000000000000}"/>
          </ac:spMkLst>
        </pc:spChg>
        <pc:picChg chg="add del mod modCrop">
          <ac:chgData name="Caitlin Coleman" userId="96f87ca1-0e64-4ae8-8d77-98757b85df0b" providerId="ADAL" clId="{D8E59E26-4E2B-43C0-8794-A5D89BA448A6}" dt="2024-08-07T15:15:12.540" v="11775" actId="478"/>
          <ac:picMkLst>
            <pc:docMk/>
            <pc:sldMk cId="610971424" sldId="285"/>
            <ac:picMk id="3" creationId="{E294B27C-BB9B-F235-1ED2-8FA5BDCBBCB2}"/>
          </ac:picMkLst>
        </pc:picChg>
      </pc:sldChg>
      <pc:sldChg chg="addSp modSp add mod modAnim">
        <pc:chgData name="Caitlin Coleman" userId="96f87ca1-0e64-4ae8-8d77-98757b85df0b" providerId="ADAL" clId="{D8E59E26-4E2B-43C0-8794-A5D89BA448A6}" dt="2024-08-07T17:20:37" v="19369"/>
        <pc:sldMkLst>
          <pc:docMk/>
          <pc:sldMk cId="872729004" sldId="286"/>
        </pc:sldMkLst>
        <pc:spChg chg="add mod ord">
          <ac:chgData name="Caitlin Coleman" userId="96f87ca1-0e64-4ae8-8d77-98757b85df0b" providerId="ADAL" clId="{D8E59E26-4E2B-43C0-8794-A5D89BA448A6}" dt="2024-08-07T17:20:37" v="19369"/>
          <ac:spMkLst>
            <pc:docMk/>
            <pc:sldMk cId="872729004" sldId="286"/>
            <ac:spMk id="4" creationId="{D9D552AE-1961-0ADD-81C9-D2D56549D25F}"/>
          </ac:spMkLst>
        </pc:spChg>
        <pc:spChg chg="add mod">
          <ac:chgData name="Caitlin Coleman" userId="96f87ca1-0e64-4ae8-8d77-98757b85df0b" providerId="ADAL" clId="{D8E59E26-4E2B-43C0-8794-A5D89BA448A6}" dt="2024-08-07T15:51:38.083" v="13296" actId="1076"/>
          <ac:spMkLst>
            <pc:docMk/>
            <pc:sldMk cId="872729004" sldId="286"/>
            <ac:spMk id="5" creationId="{C904656A-8F93-5D29-33BD-0A5D8F38DB81}"/>
          </ac:spMkLst>
        </pc:spChg>
        <pc:spChg chg="mod">
          <ac:chgData name="Caitlin Coleman" userId="96f87ca1-0e64-4ae8-8d77-98757b85df0b" providerId="ADAL" clId="{D8E59E26-4E2B-43C0-8794-A5D89BA448A6}" dt="2024-08-05T18:02:16.108" v="98" actId="114"/>
          <ac:spMkLst>
            <pc:docMk/>
            <pc:sldMk cId="872729004" sldId="286"/>
            <ac:spMk id="11266" creationId="{00000000-0000-0000-0000-000000000000}"/>
          </ac:spMkLst>
        </pc:spChg>
        <pc:spChg chg="mod">
          <ac:chgData name="Caitlin Coleman" userId="96f87ca1-0e64-4ae8-8d77-98757b85df0b" providerId="ADAL" clId="{D8E59E26-4E2B-43C0-8794-A5D89BA448A6}" dt="2024-08-07T15:50:20.301" v="13283" actId="27636"/>
          <ac:spMkLst>
            <pc:docMk/>
            <pc:sldMk cId="872729004" sldId="286"/>
            <ac:spMk id="11267" creationId="{00000000-0000-0000-0000-000000000000}"/>
          </ac:spMkLst>
        </pc:spChg>
        <pc:picChg chg="add mod modCrop">
          <ac:chgData name="Caitlin Coleman" userId="96f87ca1-0e64-4ae8-8d77-98757b85df0b" providerId="ADAL" clId="{D8E59E26-4E2B-43C0-8794-A5D89BA448A6}" dt="2024-08-07T15:51:43.123" v="13298" actId="1076"/>
          <ac:picMkLst>
            <pc:docMk/>
            <pc:sldMk cId="872729004" sldId="286"/>
            <ac:picMk id="3" creationId="{0157716B-F923-5474-9E7F-17C956DD917A}"/>
          </ac:picMkLst>
        </pc:picChg>
      </pc:sldChg>
      <pc:sldChg chg="addSp delSp modSp add mod modAnim">
        <pc:chgData name="Caitlin Coleman" userId="96f87ca1-0e64-4ae8-8d77-98757b85df0b" providerId="ADAL" clId="{D8E59E26-4E2B-43C0-8794-A5D89BA448A6}" dt="2024-08-07T18:03:54.635" v="19397" actId="403"/>
        <pc:sldMkLst>
          <pc:docMk/>
          <pc:sldMk cId="752720267" sldId="287"/>
        </pc:sldMkLst>
        <pc:spChg chg="add del mod">
          <ac:chgData name="Caitlin Coleman" userId="96f87ca1-0e64-4ae8-8d77-98757b85df0b" providerId="ADAL" clId="{D8E59E26-4E2B-43C0-8794-A5D89BA448A6}" dt="2024-08-07T16:14:36.856" v="14992" actId="478"/>
          <ac:spMkLst>
            <pc:docMk/>
            <pc:sldMk cId="752720267" sldId="287"/>
            <ac:spMk id="4" creationId="{3C40B0A1-2052-C765-DD76-6AF5193776FB}"/>
          </ac:spMkLst>
        </pc:spChg>
        <pc:spChg chg="add del mod">
          <ac:chgData name="Caitlin Coleman" userId="96f87ca1-0e64-4ae8-8d77-98757b85df0b" providerId="ADAL" clId="{D8E59E26-4E2B-43C0-8794-A5D89BA448A6}" dt="2024-08-07T16:14:38.284" v="14993" actId="478"/>
          <ac:spMkLst>
            <pc:docMk/>
            <pc:sldMk cId="752720267" sldId="287"/>
            <ac:spMk id="5" creationId="{ADE55C9C-0523-E2A8-A944-0885BAF27DC0}"/>
          </ac:spMkLst>
        </pc:spChg>
        <pc:spChg chg="mod">
          <ac:chgData name="Caitlin Coleman" userId="96f87ca1-0e64-4ae8-8d77-98757b85df0b" providerId="ADAL" clId="{D8E59E26-4E2B-43C0-8794-A5D89BA448A6}" dt="2024-08-07T15:52:55.436" v="13327" actId="404"/>
          <ac:spMkLst>
            <pc:docMk/>
            <pc:sldMk cId="752720267" sldId="287"/>
            <ac:spMk id="11266" creationId="{00000000-0000-0000-0000-000000000000}"/>
          </ac:spMkLst>
        </pc:spChg>
        <pc:spChg chg="mod">
          <ac:chgData name="Caitlin Coleman" userId="96f87ca1-0e64-4ae8-8d77-98757b85df0b" providerId="ADAL" clId="{D8E59E26-4E2B-43C0-8794-A5D89BA448A6}" dt="2024-08-07T18:03:54.635" v="19397" actId="403"/>
          <ac:spMkLst>
            <pc:docMk/>
            <pc:sldMk cId="752720267" sldId="287"/>
            <ac:spMk id="11267" creationId="{00000000-0000-0000-0000-000000000000}"/>
          </ac:spMkLst>
        </pc:spChg>
        <pc:picChg chg="add del mod modCrop">
          <ac:chgData name="Caitlin Coleman" userId="96f87ca1-0e64-4ae8-8d77-98757b85df0b" providerId="ADAL" clId="{D8E59E26-4E2B-43C0-8794-A5D89BA448A6}" dt="2024-08-07T16:14:35.325" v="14991" actId="478"/>
          <ac:picMkLst>
            <pc:docMk/>
            <pc:sldMk cId="752720267" sldId="287"/>
            <ac:picMk id="3" creationId="{E27B9B57-ABAB-259D-523B-C4B547A19953}"/>
          </ac:picMkLst>
        </pc:picChg>
      </pc:sldChg>
      <pc:sldChg chg="addSp modSp add mod modAnim">
        <pc:chgData name="Caitlin Coleman" userId="96f87ca1-0e64-4ae8-8d77-98757b85df0b" providerId="ADAL" clId="{D8E59E26-4E2B-43C0-8794-A5D89BA448A6}" dt="2024-08-07T18:41:47.658" v="19535" actId="20577"/>
        <pc:sldMkLst>
          <pc:docMk/>
          <pc:sldMk cId="3604229402" sldId="288"/>
        </pc:sldMkLst>
        <pc:spChg chg="add mod ord">
          <ac:chgData name="Caitlin Coleman" userId="96f87ca1-0e64-4ae8-8d77-98757b85df0b" providerId="ADAL" clId="{D8E59E26-4E2B-43C0-8794-A5D89BA448A6}" dt="2024-08-07T17:21:02.626" v="19371"/>
          <ac:spMkLst>
            <pc:docMk/>
            <pc:sldMk cId="3604229402" sldId="288"/>
            <ac:spMk id="4" creationId="{33E302CA-67D6-363E-247A-64C90BA6542E}"/>
          </ac:spMkLst>
        </pc:spChg>
        <pc:spChg chg="add mod">
          <ac:chgData name="Caitlin Coleman" userId="96f87ca1-0e64-4ae8-8d77-98757b85df0b" providerId="ADAL" clId="{D8E59E26-4E2B-43C0-8794-A5D89BA448A6}" dt="2024-08-07T16:46:39.609" v="17075" actId="1076"/>
          <ac:spMkLst>
            <pc:docMk/>
            <pc:sldMk cId="3604229402" sldId="288"/>
            <ac:spMk id="5" creationId="{F4D0B64A-179D-92B0-DC8A-AEDCFF404C39}"/>
          </ac:spMkLst>
        </pc:spChg>
        <pc:spChg chg="mod">
          <ac:chgData name="Caitlin Coleman" userId="96f87ca1-0e64-4ae8-8d77-98757b85df0b" providerId="ADAL" clId="{D8E59E26-4E2B-43C0-8794-A5D89BA448A6}" dt="2024-08-07T16:18:38.545" v="15066" actId="404"/>
          <ac:spMkLst>
            <pc:docMk/>
            <pc:sldMk cId="3604229402" sldId="288"/>
            <ac:spMk id="11266" creationId="{00000000-0000-0000-0000-000000000000}"/>
          </ac:spMkLst>
        </pc:spChg>
        <pc:spChg chg="mod">
          <ac:chgData name="Caitlin Coleman" userId="96f87ca1-0e64-4ae8-8d77-98757b85df0b" providerId="ADAL" clId="{D8E59E26-4E2B-43C0-8794-A5D89BA448A6}" dt="2024-08-07T18:41:47.658" v="19535" actId="20577"/>
          <ac:spMkLst>
            <pc:docMk/>
            <pc:sldMk cId="3604229402" sldId="288"/>
            <ac:spMk id="11267" creationId="{00000000-0000-0000-0000-000000000000}"/>
          </ac:spMkLst>
        </pc:spChg>
        <pc:picChg chg="add mod modCrop">
          <ac:chgData name="Caitlin Coleman" userId="96f87ca1-0e64-4ae8-8d77-98757b85df0b" providerId="ADAL" clId="{D8E59E26-4E2B-43C0-8794-A5D89BA448A6}" dt="2024-08-07T16:46:49.883" v="17078" actId="1076"/>
          <ac:picMkLst>
            <pc:docMk/>
            <pc:sldMk cId="3604229402" sldId="288"/>
            <ac:picMk id="3" creationId="{EA7FC146-E352-770C-90D3-AEEABEAC7D33}"/>
          </ac:picMkLst>
        </pc:picChg>
      </pc:sldChg>
      <pc:sldChg chg="modSp add mod modAnim">
        <pc:chgData name="Caitlin Coleman" userId="96f87ca1-0e64-4ae8-8d77-98757b85df0b" providerId="ADAL" clId="{D8E59E26-4E2B-43C0-8794-A5D89BA448A6}" dt="2024-08-07T17:13:07.963" v="19361" actId="20577"/>
        <pc:sldMkLst>
          <pc:docMk/>
          <pc:sldMk cId="3210869424" sldId="289"/>
        </pc:sldMkLst>
        <pc:spChg chg="mod">
          <ac:chgData name="Caitlin Coleman" userId="96f87ca1-0e64-4ae8-8d77-98757b85df0b" providerId="ADAL" clId="{D8E59E26-4E2B-43C0-8794-A5D89BA448A6}" dt="2024-08-07T17:13:07.963" v="19361" actId="20577"/>
          <ac:spMkLst>
            <pc:docMk/>
            <pc:sldMk cId="3210869424" sldId="289"/>
            <ac:spMk id="11266" creationId="{00000000-0000-0000-0000-000000000000}"/>
          </ac:spMkLst>
        </pc:spChg>
        <pc:spChg chg="mod">
          <ac:chgData name="Caitlin Coleman" userId="96f87ca1-0e64-4ae8-8d77-98757b85df0b" providerId="ADAL" clId="{D8E59E26-4E2B-43C0-8794-A5D89BA448A6}" dt="2024-08-07T17:13:00.532" v="19359" actId="27636"/>
          <ac:spMkLst>
            <pc:docMk/>
            <pc:sldMk cId="3210869424" sldId="289"/>
            <ac:spMk id="11267" creationId="{00000000-0000-0000-0000-000000000000}"/>
          </ac:spMkLst>
        </pc:spChg>
      </pc:sldChg>
      <pc:sldChg chg="modSp add del mod">
        <pc:chgData name="Caitlin Coleman" userId="96f87ca1-0e64-4ae8-8d77-98757b85df0b" providerId="ADAL" clId="{D8E59E26-4E2B-43C0-8794-A5D89BA448A6}" dt="2024-08-06T13:10:22.103" v="3101" actId="2696"/>
        <pc:sldMkLst>
          <pc:docMk/>
          <pc:sldMk cId="2166350740" sldId="290"/>
        </pc:sldMkLst>
        <pc:spChg chg="mod">
          <ac:chgData name="Caitlin Coleman" userId="96f87ca1-0e64-4ae8-8d77-98757b85df0b" providerId="ADAL" clId="{D8E59E26-4E2B-43C0-8794-A5D89BA448A6}" dt="2024-08-05T18:04:56.760" v="126" actId="27636"/>
          <ac:spMkLst>
            <pc:docMk/>
            <pc:sldMk cId="2166350740" sldId="290"/>
            <ac:spMk id="11267" creationId="{00000000-0000-0000-0000-000000000000}"/>
          </ac:spMkLst>
        </pc:spChg>
      </pc:sldChg>
      <pc:sldChg chg="addSp delSp modSp add mod ord modAnim">
        <pc:chgData name="Caitlin Coleman" userId="96f87ca1-0e64-4ae8-8d77-98757b85df0b" providerId="ADAL" clId="{D8E59E26-4E2B-43C0-8794-A5D89BA448A6}" dt="2024-08-06T17:22:54.769" v="7778" actId="478"/>
        <pc:sldMkLst>
          <pc:docMk/>
          <pc:sldMk cId="1986767748" sldId="291"/>
        </pc:sldMkLst>
        <pc:spChg chg="add del mod">
          <ac:chgData name="Caitlin Coleman" userId="96f87ca1-0e64-4ae8-8d77-98757b85df0b" providerId="ADAL" clId="{D8E59E26-4E2B-43C0-8794-A5D89BA448A6}" dt="2024-08-06T17:22:54.769" v="7778" actId="478"/>
          <ac:spMkLst>
            <pc:docMk/>
            <pc:sldMk cId="1986767748" sldId="291"/>
            <ac:spMk id="4" creationId="{9E90DF0D-F05A-7D4D-8B0C-0F983D75AB56}"/>
          </ac:spMkLst>
        </pc:spChg>
        <pc:spChg chg="add del mod">
          <ac:chgData name="Caitlin Coleman" userId="96f87ca1-0e64-4ae8-8d77-98757b85df0b" providerId="ADAL" clId="{D8E59E26-4E2B-43C0-8794-A5D89BA448A6}" dt="2024-08-06T17:22:50.418" v="7777" actId="478"/>
          <ac:spMkLst>
            <pc:docMk/>
            <pc:sldMk cId="1986767748" sldId="291"/>
            <ac:spMk id="5" creationId="{5124FC10-3165-9A90-E9CD-E1C66202DB4A}"/>
          </ac:spMkLst>
        </pc:spChg>
        <pc:spChg chg="mod">
          <ac:chgData name="Caitlin Coleman" userId="96f87ca1-0e64-4ae8-8d77-98757b85df0b" providerId="ADAL" clId="{D8E59E26-4E2B-43C0-8794-A5D89BA448A6}" dt="2024-08-06T16:06:41.940" v="5905" actId="404"/>
          <ac:spMkLst>
            <pc:docMk/>
            <pc:sldMk cId="1986767748" sldId="291"/>
            <ac:spMk id="11266" creationId="{00000000-0000-0000-0000-000000000000}"/>
          </ac:spMkLst>
        </pc:spChg>
        <pc:spChg chg="mod">
          <ac:chgData name="Caitlin Coleman" userId="96f87ca1-0e64-4ae8-8d77-98757b85df0b" providerId="ADAL" clId="{D8E59E26-4E2B-43C0-8794-A5D89BA448A6}" dt="2024-08-06T17:22:41.866" v="7775" actId="27636"/>
          <ac:spMkLst>
            <pc:docMk/>
            <pc:sldMk cId="1986767748" sldId="291"/>
            <ac:spMk id="11267" creationId="{00000000-0000-0000-0000-000000000000}"/>
          </ac:spMkLst>
        </pc:spChg>
        <pc:picChg chg="add del mod modCrop">
          <ac:chgData name="Caitlin Coleman" userId="96f87ca1-0e64-4ae8-8d77-98757b85df0b" providerId="ADAL" clId="{D8E59E26-4E2B-43C0-8794-A5D89BA448A6}" dt="2024-08-06T17:22:46.619" v="7776" actId="478"/>
          <ac:picMkLst>
            <pc:docMk/>
            <pc:sldMk cId="1986767748" sldId="291"/>
            <ac:picMk id="3" creationId="{1821A994-CE78-C28C-8779-DD296B2B7EC0}"/>
          </ac:picMkLst>
        </pc:picChg>
      </pc:sldChg>
      <pc:sldChg chg="addSp delSp modSp add mod delAnim modNotesTx">
        <pc:chgData name="Caitlin Coleman" userId="96f87ca1-0e64-4ae8-8d77-98757b85df0b" providerId="ADAL" clId="{D8E59E26-4E2B-43C0-8794-A5D89BA448A6}" dt="2024-08-06T16:06:16.476" v="5897" actId="1076"/>
        <pc:sldMkLst>
          <pc:docMk/>
          <pc:sldMk cId="4049693710" sldId="292"/>
        </pc:sldMkLst>
        <pc:spChg chg="add del mod">
          <ac:chgData name="Caitlin Coleman" userId="96f87ca1-0e64-4ae8-8d77-98757b85df0b" providerId="ADAL" clId="{D8E59E26-4E2B-43C0-8794-A5D89BA448A6}" dt="2024-08-05T18:56:53.366" v="405" actId="478"/>
          <ac:spMkLst>
            <pc:docMk/>
            <pc:sldMk cId="4049693710" sldId="292"/>
            <ac:spMk id="2" creationId="{289459D2-F925-22A3-02FB-057F58828AB2}"/>
          </ac:spMkLst>
        </pc:spChg>
        <pc:spChg chg="add del mod">
          <ac:chgData name="Caitlin Coleman" userId="96f87ca1-0e64-4ae8-8d77-98757b85df0b" providerId="ADAL" clId="{D8E59E26-4E2B-43C0-8794-A5D89BA448A6}" dt="2024-08-05T18:24:05.476" v="212" actId="478"/>
          <ac:spMkLst>
            <pc:docMk/>
            <pc:sldMk cId="4049693710" sldId="292"/>
            <ac:spMk id="3" creationId="{5236F152-B296-C889-488C-35D0A589762F}"/>
          </ac:spMkLst>
        </pc:spChg>
        <pc:spChg chg="add mod">
          <ac:chgData name="Caitlin Coleman" userId="96f87ca1-0e64-4ae8-8d77-98757b85df0b" providerId="ADAL" clId="{D8E59E26-4E2B-43C0-8794-A5D89BA448A6}" dt="2024-08-06T16:06:16.476" v="5897" actId="1076"/>
          <ac:spMkLst>
            <pc:docMk/>
            <pc:sldMk cId="4049693710" sldId="292"/>
            <ac:spMk id="3" creationId="{EAC275DC-3126-3A3F-E550-F889AB1B8347}"/>
          </ac:spMkLst>
        </pc:spChg>
        <pc:spChg chg="mod">
          <ac:chgData name="Caitlin Coleman" userId="96f87ca1-0e64-4ae8-8d77-98757b85df0b" providerId="ADAL" clId="{D8E59E26-4E2B-43C0-8794-A5D89BA448A6}" dt="2024-08-05T18:25:25.061" v="225" actId="20577"/>
          <ac:spMkLst>
            <pc:docMk/>
            <pc:sldMk cId="4049693710" sldId="292"/>
            <ac:spMk id="11266" creationId="{00000000-0000-0000-0000-000000000000}"/>
          </ac:spMkLst>
        </pc:spChg>
        <pc:spChg chg="del">
          <ac:chgData name="Caitlin Coleman" userId="96f87ca1-0e64-4ae8-8d77-98757b85df0b" providerId="ADAL" clId="{D8E59E26-4E2B-43C0-8794-A5D89BA448A6}" dt="2024-08-05T18:24:02.787" v="211" actId="478"/>
          <ac:spMkLst>
            <pc:docMk/>
            <pc:sldMk cId="4049693710" sldId="292"/>
            <ac:spMk id="11267" creationId="{00000000-0000-0000-0000-000000000000}"/>
          </ac:spMkLst>
        </pc:spChg>
        <pc:picChg chg="add mod modCrop">
          <ac:chgData name="Caitlin Coleman" userId="96f87ca1-0e64-4ae8-8d77-98757b85df0b" providerId="ADAL" clId="{D8E59E26-4E2B-43C0-8794-A5D89BA448A6}" dt="2024-08-06T16:06:09.586" v="5896" actId="1076"/>
          <ac:picMkLst>
            <pc:docMk/>
            <pc:sldMk cId="4049693710" sldId="292"/>
            <ac:picMk id="5" creationId="{59FF48BE-A81D-F440-EF96-43E072EDDE23}"/>
          </ac:picMkLst>
        </pc:picChg>
      </pc:sldChg>
      <pc:sldChg chg="addSp delSp modSp add mod ord modNotesTx">
        <pc:chgData name="Caitlin Coleman" userId="96f87ca1-0e64-4ae8-8d77-98757b85df0b" providerId="ADAL" clId="{D8E59E26-4E2B-43C0-8794-A5D89BA448A6}" dt="2024-08-06T18:48:09.109" v="9030" actId="1076"/>
        <pc:sldMkLst>
          <pc:docMk/>
          <pc:sldMk cId="2848699835" sldId="293"/>
        </pc:sldMkLst>
        <pc:spChg chg="add del mod">
          <ac:chgData name="Caitlin Coleman" userId="96f87ca1-0e64-4ae8-8d77-98757b85df0b" providerId="ADAL" clId="{D8E59E26-4E2B-43C0-8794-A5D89BA448A6}" dt="2024-08-05T18:56:42.050" v="404" actId="478"/>
          <ac:spMkLst>
            <pc:docMk/>
            <pc:sldMk cId="2848699835" sldId="293"/>
            <ac:spMk id="4" creationId="{57DF1F50-56AE-C49E-F1C2-496459CBBE01}"/>
          </ac:spMkLst>
        </pc:spChg>
        <pc:spChg chg="add mod">
          <ac:chgData name="Caitlin Coleman" userId="96f87ca1-0e64-4ae8-8d77-98757b85df0b" providerId="ADAL" clId="{D8E59E26-4E2B-43C0-8794-A5D89BA448A6}" dt="2024-08-06T18:48:09.109" v="9030" actId="1076"/>
          <ac:spMkLst>
            <pc:docMk/>
            <pc:sldMk cId="2848699835" sldId="293"/>
            <ac:spMk id="6" creationId="{96B52095-1A50-4CA7-07A3-CF0CC6E3C274}"/>
          </ac:spMkLst>
        </pc:spChg>
        <pc:spChg chg="mod">
          <ac:chgData name="Caitlin Coleman" userId="96f87ca1-0e64-4ae8-8d77-98757b85df0b" providerId="ADAL" clId="{D8E59E26-4E2B-43C0-8794-A5D89BA448A6}" dt="2024-08-05T18:26:45.303" v="239" actId="20577"/>
          <ac:spMkLst>
            <pc:docMk/>
            <pc:sldMk cId="2848699835" sldId="293"/>
            <ac:spMk id="11266" creationId="{00000000-0000-0000-0000-000000000000}"/>
          </ac:spMkLst>
        </pc:spChg>
        <pc:picChg chg="add mod modCrop">
          <ac:chgData name="Caitlin Coleman" userId="96f87ca1-0e64-4ae8-8d77-98757b85df0b" providerId="ADAL" clId="{D8E59E26-4E2B-43C0-8794-A5D89BA448A6}" dt="2024-08-05T18:45:43.594" v="366" actId="962"/>
          <ac:picMkLst>
            <pc:docMk/>
            <pc:sldMk cId="2848699835" sldId="293"/>
            <ac:picMk id="3" creationId="{5C10BF38-6279-E909-91A4-D6F700643B40}"/>
          </ac:picMkLst>
        </pc:picChg>
        <pc:picChg chg="del">
          <ac:chgData name="Caitlin Coleman" userId="96f87ca1-0e64-4ae8-8d77-98757b85df0b" providerId="ADAL" clId="{D8E59E26-4E2B-43C0-8794-A5D89BA448A6}" dt="2024-08-05T18:26:47.723" v="240" actId="478"/>
          <ac:picMkLst>
            <pc:docMk/>
            <pc:sldMk cId="2848699835" sldId="293"/>
            <ac:picMk id="5" creationId="{59FF48BE-A81D-F440-EF96-43E072EDDE23}"/>
          </ac:picMkLst>
        </pc:picChg>
      </pc:sldChg>
      <pc:sldChg chg="addSp delSp modSp add mod modAnim">
        <pc:chgData name="Caitlin Coleman" userId="96f87ca1-0e64-4ae8-8d77-98757b85df0b" providerId="ADAL" clId="{D8E59E26-4E2B-43C0-8794-A5D89BA448A6}" dt="2024-08-07T17:27:45.778" v="19375" actId="1036"/>
        <pc:sldMkLst>
          <pc:docMk/>
          <pc:sldMk cId="1011380434" sldId="294"/>
        </pc:sldMkLst>
        <pc:spChg chg="add mod ord">
          <ac:chgData name="Caitlin Coleman" userId="96f87ca1-0e64-4ae8-8d77-98757b85df0b" providerId="ADAL" clId="{D8E59E26-4E2B-43C0-8794-A5D89BA448A6}" dt="2024-08-07T17:20:29.157" v="19368"/>
          <ac:spMkLst>
            <pc:docMk/>
            <pc:sldMk cId="1011380434" sldId="294"/>
            <ac:spMk id="5" creationId="{5CF16B2D-EF84-97F5-70B7-8953CBE5FA27}"/>
          </ac:spMkLst>
        </pc:spChg>
        <pc:spChg chg="add mod">
          <ac:chgData name="Caitlin Coleman" userId="96f87ca1-0e64-4ae8-8d77-98757b85df0b" providerId="ADAL" clId="{D8E59E26-4E2B-43C0-8794-A5D89BA448A6}" dt="2024-08-07T15:28:43.216" v="12724" actId="1076"/>
          <ac:spMkLst>
            <pc:docMk/>
            <pc:sldMk cId="1011380434" sldId="294"/>
            <ac:spMk id="6" creationId="{AB178EE7-3780-51E0-5FCE-95BB44DB6BFD}"/>
          </ac:spMkLst>
        </pc:spChg>
        <pc:spChg chg="mod">
          <ac:chgData name="Caitlin Coleman" userId="96f87ca1-0e64-4ae8-8d77-98757b85df0b" providerId="ADAL" clId="{D8E59E26-4E2B-43C0-8794-A5D89BA448A6}" dt="2024-08-07T15:20:30.037" v="11844" actId="404"/>
          <ac:spMkLst>
            <pc:docMk/>
            <pc:sldMk cId="1011380434" sldId="294"/>
            <ac:spMk id="11266" creationId="{00000000-0000-0000-0000-000000000000}"/>
          </ac:spMkLst>
        </pc:spChg>
        <pc:spChg chg="mod">
          <ac:chgData name="Caitlin Coleman" userId="96f87ca1-0e64-4ae8-8d77-98757b85df0b" providerId="ADAL" clId="{D8E59E26-4E2B-43C0-8794-A5D89BA448A6}" dt="2024-08-07T15:28:26.112" v="12720" actId="27636"/>
          <ac:spMkLst>
            <pc:docMk/>
            <pc:sldMk cId="1011380434" sldId="294"/>
            <ac:spMk id="11267" creationId="{00000000-0000-0000-0000-000000000000}"/>
          </ac:spMkLst>
        </pc:spChg>
        <pc:picChg chg="del">
          <ac:chgData name="Caitlin Coleman" userId="96f87ca1-0e64-4ae8-8d77-98757b85df0b" providerId="ADAL" clId="{D8E59E26-4E2B-43C0-8794-A5D89BA448A6}" dt="2024-08-05T18:29:01.146" v="262" actId="478"/>
          <ac:picMkLst>
            <pc:docMk/>
            <pc:sldMk cId="1011380434" sldId="294"/>
            <ac:picMk id="3" creationId="{E294B27C-BB9B-F235-1ED2-8FA5BDCBBCB2}"/>
          </ac:picMkLst>
        </pc:picChg>
        <pc:picChg chg="add mod modCrop">
          <ac:chgData name="Caitlin Coleman" userId="96f87ca1-0e64-4ae8-8d77-98757b85df0b" providerId="ADAL" clId="{D8E59E26-4E2B-43C0-8794-A5D89BA448A6}" dt="2024-08-07T17:27:45.778" v="19375" actId="1036"/>
          <ac:picMkLst>
            <pc:docMk/>
            <pc:sldMk cId="1011380434" sldId="294"/>
            <ac:picMk id="4" creationId="{40410C16-B831-7511-25ED-63A6A051A500}"/>
          </ac:picMkLst>
        </pc:picChg>
      </pc:sldChg>
      <pc:sldChg chg="delSp modSp add mod modAnim">
        <pc:chgData name="Caitlin Coleman" userId="96f87ca1-0e64-4ae8-8d77-98757b85df0b" providerId="ADAL" clId="{D8E59E26-4E2B-43C0-8794-A5D89BA448A6}" dt="2024-08-06T13:08:12.765" v="3065" actId="403"/>
        <pc:sldMkLst>
          <pc:docMk/>
          <pc:sldMk cId="3267087108" sldId="295"/>
        </pc:sldMkLst>
        <pc:spChg chg="del">
          <ac:chgData name="Caitlin Coleman" userId="96f87ca1-0e64-4ae8-8d77-98757b85df0b" providerId="ADAL" clId="{D8E59E26-4E2B-43C0-8794-A5D89BA448A6}" dt="2024-08-06T13:07:57.787" v="3062" actId="478"/>
          <ac:spMkLst>
            <pc:docMk/>
            <pc:sldMk cId="3267087108" sldId="295"/>
            <ac:spMk id="4" creationId="{BC377A4E-9F20-C437-991A-AA96F59C40B7}"/>
          </ac:spMkLst>
        </pc:spChg>
        <pc:spChg chg="del">
          <ac:chgData name="Caitlin Coleman" userId="96f87ca1-0e64-4ae8-8d77-98757b85df0b" providerId="ADAL" clId="{D8E59E26-4E2B-43C0-8794-A5D89BA448A6}" dt="2024-08-06T13:07:53.411" v="3061" actId="478"/>
          <ac:spMkLst>
            <pc:docMk/>
            <pc:sldMk cId="3267087108" sldId="295"/>
            <ac:spMk id="5" creationId="{06F48B17-FCEB-E281-704E-A8050F02821D}"/>
          </ac:spMkLst>
        </pc:spChg>
        <pc:spChg chg="mod">
          <ac:chgData name="Caitlin Coleman" userId="96f87ca1-0e64-4ae8-8d77-98757b85df0b" providerId="ADAL" clId="{D8E59E26-4E2B-43C0-8794-A5D89BA448A6}" dt="2024-08-06T12:22:41.221" v="2413" actId="20577"/>
          <ac:spMkLst>
            <pc:docMk/>
            <pc:sldMk cId="3267087108" sldId="295"/>
            <ac:spMk id="11266" creationId="{00000000-0000-0000-0000-000000000000}"/>
          </ac:spMkLst>
        </pc:spChg>
        <pc:spChg chg="mod">
          <ac:chgData name="Caitlin Coleman" userId="96f87ca1-0e64-4ae8-8d77-98757b85df0b" providerId="ADAL" clId="{D8E59E26-4E2B-43C0-8794-A5D89BA448A6}" dt="2024-08-06T13:08:12.765" v="3065" actId="403"/>
          <ac:spMkLst>
            <pc:docMk/>
            <pc:sldMk cId="3267087108" sldId="295"/>
            <ac:spMk id="11267" creationId="{00000000-0000-0000-0000-000000000000}"/>
          </ac:spMkLst>
        </pc:spChg>
        <pc:picChg chg="del">
          <ac:chgData name="Caitlin Coleman" userId="96f87ca1-0e64-4ae8-8d77-98757b85df0b" providerId="ADAL" clId="{D8E59E26-4E2B-43C0-8794-A5D89BA448A6}" dt="2024-08-06T13:07:48.116" v="3060" actId="478"/>
          <ac:picMkLst>
            <pc:docMk/>
            <pc:sldMk cId="3267087108" sldId="295"/>
            <ac:picMk id="3" creationId="{1559E553-4DA9-F971-9CDB-34C1D068AA7D}"/>
          </ac:picMkLst>
        </pc:picChg>
      </pc:sldChg>
      <pc:sldChg chg="modSp add mod">
        <pc:chgData name="Caitlin Coleman" userId="96f87ca1-0e64-4ae8-8d77-98757b85df0b" providerId="ADAL" clId="{D8E59E26-4E2B-43C0-8794-A5D89BA448A6}" dt="2024-08-06T12:22:13.258" v="2409" actId="403"/>
        <pc:sldMkLst>
          <pc:docMk/>
          <pc:sldMk cId="2438354808" sldId="296"/>
        </pc:sldMkLst>
        <pc:spChg chg="mod">
          <ac:chgData name="Caitlin Coleman" userId="96f87ca1-0e64-4ae8-8d77-98757b85df0b" providerId="ADAL" clId="{D8E59E26-4E2B-43C0-8794-A5D89BA448A6}" dt="2024-08-06T12:21:59.303" v="2405" actId="20577"/>
          <ac:spMkLst>
            <pc:docMk/>
            <pc:sldMk cId="2438354808" sldId="296"/>
            <ac:spMk id="11266" creationId="{00000000-0000-0000-0000-000000000000}"/>
          </ac:spMkLst>
        </pc:spChg>
        <pc:spChg chg="mod">
          <ac:chgData name="Caitlin Coleman" userId="96f87ca1-0e64-4ae8-8d77-98757b85df0b" providerId="ADAL" clId="{D8E59E26-4E2B-43C0-8794-A5D89BA448A6}" dt="2024-08-06T12:22:13.258" v="2409" actId="403"/>
          <ac:spMkLst>
            <pc:docMk/>
            <pc:sldMk cId="2438354808" sldId="296"/>
            <ac:spMk id="11267" creationId="{00000000-0000-0000-0000-000000000000}"/>
          </ac:spMkLst>
        </pc:spChg>
      </pc:sldChg>
      <pc:sldChg chg="modSp add mod">
        <pc:chgData name="Caitlin Coleman" userId="96f87ca1-0e64-4ae8-8d77-98757b85df0b" providerId="ADAL" clId="{D8E59E26-4E2B-43C0-8794-A5D89BA448A6}" dt="2024-08-07T17:33:56.329" v="19376" actId="20577"/>
        <pc:sldMkLst>
          <pc:docMk/>
          <pc:sldMk cId="3813258799" sldId="297"/>
        </pc:sldMkLst>
        <pc:spChg chg="mod ord">
          <ac:chgData name="Caitlin Coleman" userId="96f87ca1-0e64-4ae8-8d77-98757b85df0b" providerId="ADAL" clId="{D8E59E26-4E2B-43C0-8794-A5D89BA448A6}" dt="2024-08-07T17:17:45.732" v="19362"/>
          <ac:spMkLst>
            <pc:docMk/>
            <pc:sldMk cId="3813258799" sldId="297"/>
            <ac:spMk id="4" creationId="{BC377A4E-9F20-C437-991A-AA96F59C40B7}"/>
          </ac:spMkLst>
        </pc:spChg>
        <pc:spChg chg="mod">
          <ac:chgData name="Caitlin Coleman" userId="96f87ca1-0e64-4ae8-8d77-98757b85df0b" providerId="ADAL" clId="{D8E59E26-4E2B-43C0-8794-A5D89BA448A6}" dt="2024-08-06T13:09:42.327" v="3081" actId="1076"/>
          <ac:spMkLst>
            <pc:docMk/>
            <pc:sldMk cId="3813258799" sldId="297"/>
            <ac:spMk id="5" creationId="{06F48B17-FCEB-E281-704E-A8050F02821D}"/>
          </ac:spMkLst>
        </pc:spChg>
        <pc:spChg chg="mod">
          <ac:chgData name="Caitlin Coleman" userId="96f87ca1-0e64-4ae8-8d77-98757b85df0b" providerId="ADAL" clId="{D8E59E26-4E2B-43C0-8794-A5D89BA448A6}" dt="2024-08-06T13:08:27.761" v="3067" actId="20577"/>
          <ac:spMkLst>
            <pc:docMk/>
            <pc:sldMk cId="3813258799" sldId="297"/>
            <ac:spMk id="11266" creationId="{00000000-0000-0000-0000-000000000000}"/>
          </ac:spMkLst>
        </pc:spChg>
        <pc:spChg chg="mod">
          <ac:chgData name="Caitlin Coleman" userId="96f87ca1-0e64-4ae8-8d77-98757b85df0b" providerId="ADAL" clId="{D8E59E26-4E2B-43C0-8794-A5D89BA448A6}" dt="2024-08-07T17:33:56.329" v="19376" actId="20577"/>
          <ac:spMkLst>
            <pc:docMk/>
            <pc:sldMk cId="3813258799" sldId="297"/>
            <ac:spMk id="11267" creationId="{00000000-0000-0000-0000-000000000000}"/>
          </ac:spMkLst>
        </pc:spChg>
        <pc:picChg chg="mod">
          <ac:chgData name="Caitlin Coleman" userId="96f87ca1-0e64-4ae8-8d77-98757b85df0b" providerId="ADAL" clId="{D8E59E26-4E2B-43C0-8794-A5D89BA448A6}" dt="2024-08-06T13:09:36.551" v="3080" actId="1076"/>
          <ac:picMkLst>
            <pc:docMk/>
            <pc:sldMk cId="3813258799" sldId="297"/>
            <ac:picMk id="3" creationId="{1559E553-4DA9-F971-9CDB-34C1D068AA7D}"/>
          </ac:picMkLst>
        </pc:picChg>
      </pc:sldChg>
      <pc:sldChg chg="delSp modSp add mod modAnim">
        <pc:chgData name="Caitlin Coleman" userId="96f87ca1-0e64-4ae8-8d77-98757b85df0b" providerId="ADAL" clId="{D8E59E26-4E2B-43C0-8794-A5D89BA448A6}" dt="2024-08-07T18:30:45.047" v="19512" actId="20577"/>
        <pc:sldMkLst>
          <pc:docMk/>
          <pc:sldMk cId="215031614" sldId="298"/>
        </pc:sldMkLst>
        <pc:spChg chg="del mod">
          <ac:chgData name="Caitlin Coleman" userId="96f87ca1-0e64-4ae8-8d77-98757b85df0b" providerId="ADAL" clId="{D8E59E26-4E2B-43C0-8794-A5D89BA448A6}" dt="2024-08-06T17:25:57.361" v="7832" actId="478"/>
          <ac:spMkLst>
            <pc:docMk/>
            <pc:sldMk cId="215031614" sldId="298"/>
            <ac:spMk id="4" creationId="{63A0E982-ECCE-AA81-17C0-1F9C8DE52A5B}"/>
          </ac:spMkLst>
        </pc:spChg>
        <pc:spChg chg="del mod">
          <ac:chgData name="Caitlin Coleman" userId="96f87ca1-0e64-4ae8-8d77-98757b85df0b" providerId="ADAL" clId="{D8E59E26-4E2B-43C0-8794-A5D89BA448A6}" dt="2024-08-06T17:25:54.081" v="7831" actId="478"/>
          <ac:spMkLst>
            <pc:docMk/>
            <pc:sldMk cId="215031614" sldId="298"/>
            <ac:spMk id="5" creationId="{98B0DE74-F683-3AC5-2133-E5BF7B978B2C}"/>
          </ac:spMkLst>
        </pc:spChg>
        <pc:spChg chg="mod">
          <ac:chgData name="Caitlin Coleman" userId="96f87ca1-0e64-4ae8-8d77-98757b85df0b" providerId="ADAL" clId="{D8E59E26-4E2B-43C0-8794-A5D89BA448A6}" dt="2024-08-06T14:24:26.455" v="4083" actId="20577"/>
          <ac:spMkLst>
            <pc:docMk/>
            <pc:sldMk cId="215031614" sldId="298"/>
            <ac:spMk id="11266" creationId="{00000000-0000-0000-0000-000000000000}"/>
          </ac:spMkLst>
        </pc:spChg>
        <pc:spChg chg="mod">
          <ac:chgData name="Caitlin Coleman" userId="96f87ca1-0e64-4ae8-8d77-98757b85df0b" providerId="ADAL" clId="{D8E59E26-4E2B-43C0-8794-A5D89BA448A6}" dt="2024-08-07T18:30:45.047" v="19512" actId="20577"/>
          <ac:spMkLst>
            <pc:docMk/>
            <pc:sldMk cId="215031614" sldId="298"/>
            <ac:spMk id="11267" creationId="{00000000-0000-0000-0000-000000000000}"/>
          </ac:spMkLst>
        </pc:spChg>
        <pc:picChg chg="del mod">
          <ac:chgData name="Caitlin Coleman" userId="96f87ca1-0e64-4ae8-8d77-98757b85df0b" providerId="ADAL" clId="{D8E59E26-4E2B-43C0-8794-A5D89BA448A6}" dt="2024-08-06T17:25:49.787" v="7830" actId="478"/>
          <ac:picMkLst>
            <pc:docMk/>
            <pc:sldMk cId="215031614" sldId="298"/>
            <ac:picMk id="3" creationId="{7F51AB05-9CC5-91B9-1060-F1C22609C34E}"/>
          </ac:picMkLst>
        </pc:picChg>
      </pc:sldChg>
      <pc:sldChg chg="delSp modSp add mod modAnim">
        <pc:chgData name="Caitlin Coleman" userId="96f87ca1-0e64-4ae8-8d77-98757b85df0b" providerId="ADAL" clId="{D8E59E26-4E2B-43C0-8794-A5D89BA448A6}" dt="2024-08-06T14:24:17.902" v="4081" actId="27636"/>
        <pc:sldMkLst>
          <pc:docMk/>
          <pc:sldMk cId="478936226" sldId="299"/>
        </pc:sldMkLst>
        <pc:spChg chg="del">
          <ac:chgData name="Caitlin Coleman" userId="96f87ca1-0e64-4ae8-8d77-98757b85df0b" providerId="ADAL" clId="{D8E59E26-4E2B-43C0-8794-A5D89BA448A6}" dt="2024-08-06T14:24:14.070" v="4079" actId="478"/>
          <ac:spMkLst>
            <pc:docMk/>
            <pc:sldMk cId="478936226" sldId="299"/>
            <ac:spMk id="4" creationId="{63A0E982-ECCE-AA81-17C0-1F9C8DE52A5B}"/>
          </ac:spMkLst>
        </pc:spChg>
        <pc:spChg chg="del">
          <ac:chgData name="Caitlin Coleman" userId="96f87ca1-0e64-4ae8-8d77-98757b85df0b" providerId="ADAL" clId="{D8E59E26-4E2B-43C0-8794-A5D89BA448A6}" dt="2024-08-06T14:24:10.679" v="4078" actId="478"/>
          <ac:spMkLst>
            <pc:docMk/>
            <pc:sldMk cId="478936226" sldId="299"/>
            <ac:spMk id="5" creationId="{98B0DE74-F683-3AC5-2133-E5BF7B978B2C}"/>
          </ac:spMkLst>
        </pc:spChg>
        <pc:spChg chg="mod">
          <ac:chgData name="Caitlin Coleman" userId="96f87ca1-0e64-4ae8-8d77-98757b85df0b" providerId="ADAL" clId="{D8E59E26-4E2B-43C0-8794-A5D89BA448A6}" dt="2024-08-06T14:23:11.692" v="4074" actId="20577"/>
          <ac:spMkLst>
            <pc:docMk/>
            <pc:sldMk cId="478936226" sldId="299"/>
            <ac:spMk id="11266" creationId="{00000000-0000-0000-0000-000000000000}"/>
          </ac:spMkLst>
        </pc:spChg>
        <pc:spChg chg="mod">
          <ac:chgData name="Caitlin Coleman" userId="96f87ca1-0e64-4ae8-8d77-98757b85df0b" providerId="ADAL" clId="{D8E59E26-4E2B-43C0-8794-A5D89BA448A6}" dt="2024-08-06T14:24:17.902" v="4081" actId="27636"/>
          <ac:spMkLst>
            <pc:docMk/>
            <pc:sldMk cId="478936226" sldId="299"/>
            <ac:spMk id="11267" creationId="{00000000-0000-0000-0000-000000000000}"/>
          </ac:spMkLst>
        </pc:spChg>
        <pc:picChg chg="del">
          <ac:chgData name="Caitlin Coleman" userId="96f87ca1-0e64-4ae8-8d77-98757b85df0b" providerId="ADAL" clId="{D8E59E26-4E2B-43C0-8794-A5D89BA448A6}" dt="2024-08-06T14:24:07.063" v="4077" actId="478"/>
          <ac:picMkLst>
            <pc:docMk/>
            <pc:sldMk cId="478936226" sldId="299"/>
            <ac:picMk id="3" creationId="{7F51AB05-9CC5-91B9-1060-F1C22609C34E}"/>
          </ac:picMkLst>
        </pc:picChg>
      </pc:sldChg>
      <pc:sldChg chg="delSp modSp add mod modAnim">
        <pc:chgData name="Caitlin Coleman" userId="96f87ca1-0e64-4ae8-8d77-98757b85df0b" providerId="ADAL" clId="{D8E59E26-4E2B-43C0-8794-A5D89BA448A6}" dt="2024-08-07T17:42:02.112" v="19393" actId="27107"/>
        <pc:sldMkLst>
          <pc:docMk/>
          <pc:sldMk cId="2783604912" sldId="300"/>
        </pc:sldMkLst>
        <pc:spChg chg="del">
          <ac:chgData name="Caitlin Coleman" userId="96f87ca1-0e64-4ae8-8d77-98757b85df0b" providerId="ADAL" clId="{D8E59E26-4E2B-43C0-8794-A5D89BA448A6}" dt="2024-08-06T15:15:42.868" v="5141" actId="478"/>
          <ac:spMkLst>
            <pc:docMk/>
            <pc:sldMk cId="2783604912" sldId="300"/>
            <ac:spMk id="4" creationId="{63A0E982-ECCE-AA81-17C0-1F9C8DE52A5B}"/>
          </ac:spMkLst>
        </pc:spChg>
        <pc:spChg chg="del">
          <ac:chgData name="Caitlin Coleman" userId="96f87ca1-0e64-4ae8-8d77-98757b85df0b" providerId="ADAL" clId="{D8E59E26-4E2B-43C0-8794-A5D89BA448A6}" dt="2024-08-06T15:15:36.797" v="5140" actId="478"/>
          <ac:spMkLst>
            <pc:docMk/>
            <pc:sldMk cId="2783604912" sldId="300"/>
            <ac:spMk id="5" creationId="{98B0DE74-F683-3AC5-2133-E5BF7B978B2C}"/>
          </ac:spMkLst>
        </pc:spChg>
        <pc:spChg chg="mod">
          <ac:chgData name="Caitlin Coleman" userId="96f87ca1-0e64-4ae8-8d77-98757b85df0b" providerId="ADAL" clId="{D8E59E26-4E2B-43C0-8794-A5D89BA448A6}" dt="2024-08-06T15:15:23.414" v="5136" actId="20577"/>
          <ac:spMkLst>
            <pc:docMk/>
            <pc:sldMk cId="2783604912" sldId="300"/>
            <ac:spMk id="11266" creationId="{00000000-0000-0000-0000-000000000000}"/>
          </ac:spMkLst>
        </pc:spChg>
        <pc:spChg chg="mod">
          <ac:chgData name="Caitlin Coleman" userId="96f87ca1-0e64-4ae8-8d77-98757b85df0b" providerId="ADAL" clId="{D8E59E26-4E2B-43C0-8794-A5D89BA448A6}" dt="2024-08-07T17:42:02.112" v="19393" actId="27107"/>
          <ac:spMkLst>
            <pc:docMk/>
            <pc:sldMk cId="2783604912" sldId="300"/>
            <ac:spMk id="11267" creationId="{00000000-0000-0000-0000-000000000000}"/>
          </ac:spMkLst>
        </pc:spChg>
        <pc:picChg chg="del">
          <ac:chgData name="Caitlin Coleman" userId="96f87ca1-0e64-4ae8-8d77-98757b85df0b" providerId="ADAL" clId="{D8E59E26-4E2B-43C0-8794-A5D89BA448A6}" dt="2024-08-06T15:15:33.517" v="5139" actId="478"/>
          <ac:picMkLst>
            <pc:docMk/>
            <pc:sldMk cId="2783604912" sldId="300"/>
            <ac:picMk id="3" creationId="{7F51AB05-9CC5-91B9-1060-F1C22609C34E}"/>
          </ac:picMkLst>
        </pc:picChg>
      </pc:sldChg>
      <pc:sldChg chg="modSp add mod modAnim">
        <pc:chgData name="Caitlin Coleman" userId="96f87ca1-0e64-4ae8-8d77-98757b85df0b" providerId="ADAL" clId="{D8E59E26-4E2B-43C0-8794-A5D89BA448A6}" dt="2024-08-07T17:43:00.476" v="19394" actId="20577"/>
        <pc:sldMkLst>
          <pc:docMk/>
          <pc:sldMk cId="2596398335" sldId="301"/>
        </pc:sldMkLst>
        <pc:spChg chg="mod">
          <ac:chgData name="Caitlin Coleman" userId="96f87ca1-0e64-4ae8-8d77-98757b85df0b" providerId="ADAL" clId="{D8E59E26-4E2B-43C0-8794-A5D89BA448A6}" dt="2024-08-06T15:17:01.529" v="5144" actId="20577"/>
          <ac:spMkLst>
            <pc:docMk/>
            <pc:sldMk cId="2596398335" sldId="301"/>
            <ac:spMk id="11266" creationId="{00000000-0000-0000-0000-000000000000}"/>
          </ac:spMkLst>
        </pc:spChg>
        <pc:spChg chg="mod">
          <ac:chgData name="Caitlin Coleman" userId="96f87ca1-0e64-4ae8-8d77-98757b85df0b" providerId="ADAL" clId="{D8E59E26-4E2B-43C0-8794-A5D89BA448A6}" dt="2024-08-07T17:43:00.476" v="19394" actId="20577"/>
          <ac:spMkLst>
            <pc:docMk/>
            <pc:sldMk cId="2596398335" sldId="301"/>
            <ac:spMk id="11267" creationId="{00000000-0000-0000-0000-000000000000}"/>
          </ac:spMkLst>
        </pc:spChg>
      </pc:sldChg>
      <pc:sldChg chg="delSp modSp add mod">
        <pc:chgData name="Caitlin Coleman" userId="96f87ca1-0e64-4ae8-8d77-98757b85df0b" providerId="ADAL" clId="{D8E59E26-4E2B-43C0-8794-A5D89BA448A6}" dt="2024-08-07T17:18:53.237" v="19366" actId="478"/>
        <pc:sldMkLst>
          <pc:docMk/>
          <pc:sldMk cId="3081504278" sldId="302"/>
        </pc:sldMkLst>
        <pc:spChg chg="del ord">
          <ac:chgData name="Caitlin Coleman" userId="96f87ca1-0e64-4ae8-8d77-98757b85df0b" providerId="ADAL" clId="{D8E59E26-4E2B-43C0-8794-A5D89BA448A6}" dt="2024-08-07T17:18:51.312" v="19364" actId="478"/>
          <ac:spMkLst>
            <pc:docMk/>
            <pc:sldMk cId="3081504278" sldId="302"/>
            <ac:spMk id="4" creationId="{9E90DF0D-F05A-7D4D-8B0C-0F983D75AB56}"/>
          </ac:spMkLst>
        </pc:spChg>
        <pc:spChg chg="del">
          <ac:chgData name="Caitlin Coleman" userId="96f87ca1-0e64-4ae8-8d77-98757b85df0b" providerId="ADAL" clId="{D8E59E26-4E2B-43C0-8794-A5D89BA448A6}" dt="2024-08-07T17:18:53.237" v="19366" actId="478"/>
          <ac:spMkLst>
            <pc:docMk/>
            <pc:sldMk cId="3081504278" sldId="302"/>
            <ac:spMk id="5" creationId="{5124FC10-3165-9A90-E9CD-E1C66202DB4A}"/>
          </ac:spMkLst>
        </pc:spChg>
        <pc:spChg chg="mod">
          <ac:chgData name="Caitlin Coleman" userId="96f87ca1-0e64-4ae8-8d77-98757b85df0b" providerId="ADAL" clId="{D8E59E26-4E2B-43C0-8794-A5D89BA448A6}" dt="2024-08-06T17:24:24.253" v="7801" actId="20577"/>
          <ac:spMkLst>
            <pc:docMk/>
            <pc:sldMk cId="3081504278" sldId="302"/>
            <ac:spMk id="11266" creationId="{00000000-0000-0000-0000-000000000000}"/>
          </ac:spMkLst>
        </pc:spChg>
        <pc:spChg chg="mod">
          <ac:chgData name="Caitlin Coleman" userId="96f87ca1-0e64-4ae8-8d77-98757b85df0b" providerId="ADAL" clId="{D8E59E26-4E2B-43C0-8794-A5D89BA448A6}" dt="2024-08-06T17:24:35.142" v="7804" actId="403"/>
          <ac:spMkLst>
            <pc:docMk/>
            <pc:sldMk cId="3081504278" sldId="302"/>
            <ac:spMk id="11267" creationId="{00000000-0000-0000-0000-000000000000}"/>
          </ac:spMkLst>
        </pc:spChg>
        <pc:picChg chg="del">
          <ac:chgData name="Caitlin Coleman" userId="96f87ca1-0e64-4ae8-8d77-98757b85df0b" providerId="ADAL" clId="{D8E59E26-4E2B-43C0-8794-A5D89BA448A6}" dt="2024-08-07T17:18:51.981" v="19365" actId="478"/>
          <ac:picMkLst>
            <pc:docMk/>
            <pc:sldMk cId="3081504278" sldId="302"/>
            <ac:picMk id="3" creationId="{1821A994-CE78-C28C-8779-DD296B2B7EC0}"/>
          </ac:picMkLst>
        </pc:picChg>
      </pc:sldChg>
      <pc:sldChg chg="delSp modSp add mod">
        <pc:chgData name="Caitlin Coleman" userId="96f87ca1-0e64-4ae8-8d77-98757b85df0b" providerId="ADAL" clId="{D8E59E26-4E2B-43C0-8794-A5D89BA448A6}" dt="2024-08-06T17:24:17.641" v="7799" actId="478"/>
        <pc:sldMkLst>
          <pc:docMk/>
          <pc:sldMk cId="3145368310" sldId="303"/>
        </pc:sldMkLst>
        <pc:spChg chg="del">
          <ac:chgData name="Caitlin Coleman" userId="96f87ca1-0e64-4ae8-8d77-98757b85df0b" providerId="ADAL" clId="{D8E59E26-4E2B-43C0-8794-A5D89BA448A6}" dt="2024-08-06T17:24:17.641" v="7799" actId="478"/>
          <ac:spMkLst>
            <pc:docMk/>
            <pc:sldMk cId="3145368310" sldId="303"/>
            <ac:spMk id="4" creationId="{9E90DF0D-F05A-7D4D-8B0C-0F983D75AB56}"/>
          </ac:spMkLst>
        </pc:spChg>
        <pc:spChg chg="del">
          <ac:chgData name="Caitlin Coleman" userId="96f87ca1-0e64-4ae8-8d77-98757b85df0b" providerId="ADAL" clId="{D8E59E26-4E2B-43C0-8794-A5D89BA448A6}" dt="2024-08-06T17:24:14.297" v="7798" actId="478"/>
          <ac:spMkLst>
            <pc:docMk/>
            <pc:sldMk cId="3145368310" sldId="303"/>
            <ac:spMk id="5" creationId="{5124FC10-3165-9A90-E9CD-E1C66202DB4A}"/>
          </ac:spMkLst>
        </pc:spChg>
        <pc:spChg chg="mod">
          <ac:chgData name="Caitlin Coleman" userId="96f87ca1-0e64-4ae8-8d77-98757b85df0b" providerId="ADAL" clId="{D8E59E26-4E2B-43C0-8794-A5D89BA448A6}" dt="2024-08-06T17:23:55.071" v="7792" actId="20577"/>
          <ac:spMkLst>
            <pc:docMk/>
            <pc:sldMk cId="3145368310" sldId="303"/>
            <ac:spMk id="11266" creationId="{00000000-0000-0000-0000-000000000000}"/>
          </ac:spMkLst>
        </pc:spChg>
        <pc:spChg chg="mod">
          <ac:chgData name="Caitlin Coleman" userId="96f87ca1-0e64-4ae8-8d77-98757b85df0b" providerId="ADAL" clId="{D8E59E26-4E2B-43C0-8794-A5D89BA448A6}" dt="2024-08-06T17:24:07.392" v="7796" actId="27636"/>
          <ac:spMkLst>
            <pc:docMk/>
            <pc:sldMk cId="3145368310" sldId="303"/>
            <ac:spMk id="11267" creationId="{00000000-0000-0000-0000-000000000000}"/>
          </ac:spMkLst>
        </pc:spChg>
        <pc:picChg chg="del">
          <ac:chgData name="Caitlin Coleman" userId="96f87ca1-0e64-4ae8-8d77-98757b85df0b" providerId="ADAL" clId="{D8E59E26-4E2B-43C0-8794-A5D89BA448A6}" dt="2024-08-06T17:24:10.558" v="7797" actId="478"/>
          <ac:picMkLst>
            <pc:docMk/>
            <pc:sldMk cId="3145368310" sldId="303"/>
            <ac:picMk id="3" creationId="{1821A994-CE78-C28C-8779-DD296B2B7EC0}"/>
          </ac:picMkLst>
        </pc:picChg>
      </pc:sldChg>
      <pc:sldChg chg="delSp modSp add mod">
        <pc:chgData name="Caitlin Coleman" userId="96f87ca1-0e64-4ae8-8d77-98757b85df0b" providerId="ADAL" clId="{D8E59E26-4E2B-43C0-8794-A5D89BA448A6}" dt="2024-08-07T17:49:16.035" v="19396" actId="20577"/>
        <pc:sldMkLst>
          <pc:docMk/>
          <pc:sldMk cId="1099035704" sldId="304"/>
        </pc:sldMkLst>
        <pc:spChg chg="del">
          <ac:chgData name="Caitlin Coleman" userId="96f87ca1-0e64-4ae8-8d77-98757b85df0b" providerId="ADAL" clId="{D8E59E26-4E2B-43C0-8794-A5D89BA448A6}" dt="2024-08-06T17:23:26.280" v="7786" actId="478"/>
          <ac:spMkLst>
            <pc:docMk/>
            <pc:sldMk cId="1099035704" sldId="304"/>
            <ac:spMk id="4" creationId="{9E90DF0D-F05A-7D4D-8B0C-0F983D75AB56}"/>
          </ac:spMkLst>
        </pc:spChg>
        <pc:spChg chg="del">
          <ac:chgData name="Caitlin Coleman" userId="96f87ca1-0e64-4ae8-8d77-98757b85df0b" providerId="ADAL" clId="{D8E59E26-4E2B-43C0-8794-A5D89BA448A6}" dt="2024-08-06T17:23:21.840" v="7785" actId="478"/>
          <ac:spMkLst>
            <pc:docMk/>
            <pc:sldMk cId="1099035704" sldId="304"/>
            <ac:spMk id="5" creationId="{5124FC10-3165-9A90-E9CD-E1C66202DB4A}"/>
          </ac:spMkLst>
        </pc:spChg>
        <pc:spChg chg="mod">
          <ac:chgData name="Caitlin Coleman" userId="96f87ca1-0e64-4ae8-8d77-98757b85df0b" providerId="ADAL" clId="{D8E59E26-4E2B-43C0-8794-A5D89BA448A6}" dt="2024-08-06T17:23:02.218" v="7780" actId="20577"/>
          <ac:spMkLst>
            <pc:docMk/>
            <pc:sldMk cId="1099035704" sldId="304"/>
            <ac:spMk id="11266" creationId="{00000000-0000-0000-0000-000000000000}"/>
          </ac:spMkLst>
        </pc:spChg>
        <pc:spChg chg="mod">
          <ac:chgData name="Caitlin Coleman" userId="96f87ca1-0e64-4ae8-8d77-98757b85df0b" providerId="ADAL" clId="{D8E59E26-4E2B-43C0-8794-A5D89BA448A6}" dt="2024-08-07T17:49:16.035" v="19396" actId="20577"/>
          <ac:spMkLst>
            <pc:docMk/>
            <pc:sldMk cId="1099035704" sldId="304"/>
            <ac:spMk id="11267" creationId="{00000000-0000-0000-0000-000000000000}"/>
          </ac:spMkLst>
        </pc:spChg>
        <pc:picChg chg="del">
          <ac:chgData name="Caitlin Coleman" userId="96f87ca1-0e64-4ae8-8d77-98757b85df0b" providerId="ADAL" clId="{D8E59E26-4E2B-43C0-8794-A5D89BA448A6}" dt="2024-08-06T17:23:17.921" v="7784" actId="478"/>
          <ac:picMkLst>
            <pc:docMk/>
            <pc:sldMk cId="1099035704" sldId="304"/>
            <ac:picMk id="3" creationId="{1821A994-CE78-C28C-8779-DD296B2B7EC0}"/>
          </ac:picMkLst>
        </pc:picChg>
      </pc:sldChg>
      <pc:sldChg chg="addSp delSp modSp add mod modNotesTx">
        <pc:chgData name="Caitlin Coleman" userId="96f87ca1-0e64-4ae8-8d77-98757b85df0b" providerId="ADAL" clId="{D8E59E26-4E2B-43C0-8794-A5D89BA448A6}" dt="2024-08-06T17:25:45.398" v="7829" actId="1076"/>
        <pc:sldMkLst>
          <pc:docMk/>
          <pc:sldMk cId="1142104280" sldId="305"/>
        </pc:sldMkLst>
        <pc:spChg chg="del">
          <ac:chgData name="Caitlin Coleman" userId="96f87ca1-0e64-4ae8-8d77-98757b85df0b" providerId="ADAL" clId="{D8E59E26-4E2B-43C0-8794-A5D89BA448A6}" dt="2024-08-06T17:25:24.405" v="7823" actId="478"/>
          <ac:spMkLst>
            <pc:docMk/>
            <pc:sldMk cId="1142104280" sldId="305"/>
            <ac:spMk id="4" creationId="{63A0E982-ECCE-AA81-17C0-1F9C8DE52A5B}"/>
          </ac:spMkLst>
        </pc:spChg>
        <pc:spChg chg="mod">
          <ac:chgData name="Caitlin Coleman" userId="96f87ca1-0e64-4ae8-8d77-98757b85df0b" providerId="ADAL" clId="{D8E59E26-4E2B-43C0-8794-A5D89BA448A6}" dt="2024-08-06T17:25:45.398" v="7829" actId="1076"/>
          <ac:spMkLst>
            <pc:docMk/>
            <pc:sldMk cId="1142104280" sldId="305"/>
            <ac:spMk id="5" creationId="{98B0DE74-F683-3AC5-2133-E5BF7B978B2C}"/>
          </ac:spMkLst>
        </pc:spChg>
        <pc:spChg chg="add del mod">
          <ac:chgData name="Caitlin Coleman" userId="96f87ca1-0e64-4ae8-8d77-98757b85df0b" providerId="ADAL" clId="{D8E59E26-4E2B-43C0-8794-A5D89BA448A6}" dt="2024-08-06T17:25:05.617" v="7820" actId="478"/>
          <ac:spMkLst>
            <pc:docMk/>
            <pc:sldMk cId="1142104280" sldId="305"/>
            <ac:spMk id="6" creationId="{5351C550-E30B-6BD7-A7E9-E3347CEE2994}"/>
          </ac:spMkLst>
        </pc:spChg>
        <pc:spChg chg="mod">
          <ac:chgData name="Caitlin Coleman" userId="96f87ca1-0e64-4ae8-8d77-98757b85df0b" providerId="ADAL" clId="{D8E59E26-4E2B-43C0-8794-A5D89BA448A6}" dt="2024-08-06T17:24:58.365" v="7818" actId="20577"/>
          <ac:spMkLst>
            <pc:docMk/>
            <pc:sldMk cId="1142104280" sldId="305"/>
            <ac:spMk id="11266" creationId="{00000000-0000-0000-0000-000000000000}"/>
          </ac:spMkLst>
        </pc:spChg>
        <pc:spChg chg="del">
          <ac:chgData name="Caitlin Coleman" userId="96f87ca1-0e64-4ae8-8d77-98757b85df0b" providerId="ADAL" clId="{D8E59E26-4E2B-43C0-8794-A5D89BA448A6}" dt="2024-08-06T17:25:03.989" v="7819" actId="478"/>
          <ac:spMkLst>
            <pc:docMk/>
            <pc:sldMk cId="1142104280" sldId="305"/>
            <ac:spMk id="11267" creationId="{00000000-0000-0000-0000-000000000000}"/>
          </ac:spMkLst>
        </pc:spChg>
        <pc:picChg chg="mod">
          <ac:chgData name="Caitlin Coleman" userId="96f87ca1-0e64-4ae8-8d77-98757b85df0b" providerId="ADAL" clId="{D8E59E26-4E2B-43C0-8794-A5D89BA448A6}" dt="2024-08-06T17:25:38.117" v="7828" actId="1076"/>
          <ac:picMkLst>
            <pc:docMk/>
            <pc:sldMk cId="1142104280" sldId="305"/>
            <ac:picMk id="3" creationId="{7F51AB05-9CC5-91B9-1060-F1C22609C34E}"/>
          </ac:picMkLst>
        </pc:picChg>
      </pc:sldChg>
      <pc:sldChg chg="addSp delSp modSp add mod modNotesTx">
        <pc:chgData name="Caitlin Coleman" userId="96f87ca1-0e64-4ae8-8d77-98757b85df0b" providerId="ADAL" clId="{D8E59E26-4E2B-43C0-8794-A5D89BA448A6}" dt="2024-08-06T17:27:31.528" v="7890" actId="1076"/>
        <pc:sldMkLst>
          <pc:docMk/>
          <pc:sldMk cId="3658845457" sldId="306"/>
        </pc:sldMkLst>
        <pc:spChg chg="del mod">
          <ac:chgData name="Caitlin Coleman" userId="96f87ca1-0e64-4ae8-8d77-98757b85df0b" providerId="ADAL" clId="{D8E59E26-4E2B-43C0-8794-A5D89BA448A6}" dt="2024-08-06T17:26:59.384" v="7882" actId="478"/>
          <ac:spMkLst>
            <pc:docMk/>
            <pc:sldMk cId="3658845457" sldId="306"/>
            <ac:spMk id="4" creationId="{9E90DF0D-F05A-7D4D-8B0C-0F983D75AB56}"/>
          </ac:spMkLst>
        </pc:spChg>
        <pc:spChg chg="mod">
          <ac:chgData name="Caitlin Coleman" userId="96f87ca1-0e64-4ae8-8d77-98757b85df0b" providerId="ADAL" clId="{D8E59E26-4E2B-43C0-8794-A5D89BA448A6}" dt="2024-08-06T17:27:31.528" v="7890" actId="1076"/>
          <ac:spMkLst>
            <pc:docMk/>
            <pc:sldMk cId="3658845457" sldId="306"/>
            <ac:spMk id="5" creationId="{5124FC10-3165-9A90-E9CD-E1C66202DB4A}"/>
          </ac:spMkLst>
        </pc:spChg>
        <pc:spChg chg="add del mod">
          <ac:chgData name="Caitlin Coleman" userId="96f87ca1-0e64-4ae8-8d77-98757b85df0b" providerId="ADAL" clId="{D8E59E26-4E2B-43C0-8794-A5D89BA448A6}" dt="2024-08-06T17:26:46.725" v="7879" actId="478"/>
          <ac:spMkLst>
            <pc:docMk/>
            <pc:sldMk cId="3658845457" sldId="306"/>
            <ac:spMk id="6" creationId="{5BAD1A4A-9E75-F21A-2762-CEA27C766B6F}"/>
          </ac:spMkLst>
        </pc:spChg>
        <pc:spChg chg="mod">
          <ac:chgData name="Caitlin Coleman" userId="96f87ca1-0e64-4ae8-8d77-98757b85df0b" providerId="ADAL" clId="{D8E59E26-4E2B-43C0-8794-A5D89BA448A6}" dt="2024-08-06T17:26:40.838" v="7877" actId="6549"/>
          <ac:spMkLst>
            <pc:docMk/>
            <pc:sldMk cId="3658845457" sldId="306"/>
            <ac:spMk id="11266" creationId="{00000000-0000-0000-0000-000000000000}"/>
          </ac:spMkLst>
        </pc:spChg>
        <pc:spChg chg="del">
          <ac:chgData name="Caitlin Coleman" userId="96f87ca1-0e64-4ae8-8d77-98757b85df0b" providerId="ADAL" clId="{D8E59E26-4E2B-43C0-8794-A5D89BA448A6}" dt="2024-08-06T17:26:44.889" v="7878" actId="478"/>
          <ac:spMkLst>
            <pc:docMk/>
            <pc:sldMk cId="3658845457" sldId="306"/>
            <ac:spMk id="11267" creationId="{00000000-0000-0000-0000-000000000000}"/>
          </ac:spMkLst>
        </pc:spChg>
        <pc:picChg chg="mod">
          <ac:chgData name="Caitlin Coleman" userId="96f87ca1-0e64-4ae8-8d77-98757b85df0b" providerId="ADAL" clId="{D8E59E26-4E2B-43C0-8794-A5D89BA448A6}" dt="2024-08-06T17:27:26.130" v="7889" actId="1076"/>
          <ac:picMkLst>
            <pc:docMk/>
            <pc:sldMk cId="3658845457" sldId="306"/>
            <ac:picMk id="3" creationId="{1821A994-CE78-C28C-8779-DD296B2B7EC0}"/>
          </ac:picMkLst>
        </pc:picChg>
      </pc:sldChg>
      <pc:sldChg chg="add del">
        <pc:chgData name="Caitlin Coleman" userId="96f87ca1-0e64-4ae8-8d77-98757b85df0b" providerId="ADAL" clId="{D8E59E26-4E2B-43C0-8794-A5D89BA448A6}" dt="2024-08-06T18:46:25.730" v="9028" actId="2696"/>
        <pc:sldMkLst>
          <pc:docMk/>
          <pc:sldMk cId="197509224" sldId="307"/>
        </pc:sldMkLst>
      </pc:sldChg>
      <pc:sldChg chg="modSp add mod modAnim">
        <pc:chgData name="Caitlin Coleman" userId="96f87ca1-0e64-4ae8-8d77-98757b85df0b" providerId="ADAL" clId="{D8E59E26-4E2B-43C0-8794-A5D89BA448A6}" dt="2024-08-07T18:34:14.346" v="19517" actId="20577"/>
        <pc:sldMkLst>
          <pc:docMk/>
          <pc:sldMk cId="296174681" sldId="308"/>
        </pc:sldMkLst>
        <pc:spChg chg="mod">
          <ac:chgData name="Caitlin Coleman" userId="96f87ca1-0e64-4ae8-8d77-98757b85df0b" providerId="ADAL" clId="{D8E59E26-4E2B-43C0-8794-A5D89BA448A6}" dt="2024-08-06T18:46:10.910" v="9027" actId="20577"/>
          <ac:spMkLst>
            <pc:docMk/>
            <pc:sldMk cId="296174681" sldId="308"/>
            <ac:spMk id="11266" creationId="{00000000-0000-0000-0000-000000000000}"/>
          </ac:spMkLst>
        </pc:spChg>
        <pc:spChg chg="mod">
          <ac:chgData name="Caitlin Coleman" userId="96f87ca1-0e64-4ae8-8d77-98757b85df0b" providerId="ADAL" clId="{D8E59E26-4E2B-43C0-8794-A5D89BA448A6}" dt="2024-08-07T18:34:14.346" v="19517" actId="20577"/>
          <ac:spMkLst>
            <pc:docMk/>
            <pc:sldMk cId="296174681" sldId="308"/>
            <ac:spMk id="11267" creationId="{00000000-0000-0000-0000-000000000000}"/>
          </ac:spMkLst>
        </pc:spChg>
      </pc:sldChg>
      <pc:sldChg chg="modSp add mod">
        <pc:chgData name="Caitlin Coleman" userId="96f87ca1-0e64-4ae8-8d77-98757b85df0b" providerId="ADAL" clId="{D8E59E26-4E2B-43C0-8794-A5D89BA448A6}" dt="2024-08-07T14:24:33.872" v="10135" actId="27636"/>
        <pc:sldMkLst>
          <pc:docMk/>
          <pc:sldMk cId="3647142261" sldId="309"/>
        </pc:sldMkLst>
        <pc:spChg chg="mod">
          <ac:chgData name="Caitlin Coleman" userId="96f87ca1-0e64-4ae8-8d77-98757b85df0b" providerId="ADAL" clId="{D8E59E26-4E2B-43C0-8794-A5D89BA448A6}" dt="2024-08-07T14:24:30.754" v="10133" actId="20577"/>
          <ac:spMkLst>
            <pc:docMk/>
            <pc:sldMk cId="3647142261" sldId="309"/>
            <ac:spMk id="11266" creationId="{00000000-0000-0000-0000-000000000000}"/>
          </ac:spMkLst>
        </pc:spChg>
        <pc:spChg chg="mod">
          <ac:chgData name="Caitlin Coleman" userId="96f87ca1-0e64-4ae8-8d77-98757b85df0b" providerId="ADAL" clId="{D8E59E26-4E2B-43C0-8794-A5D89BA448A6}" dt="2024-08-07T14:24:33.872" v="10135" actId="27636"/>
          <ac:spMkLst>
            <pc:docMk/>
            <pc:sldMk cId="3647142261" sldId="309"/>
            <ac:spMk id="11267" creationId="{00000000-0000-0000-0000-000000000000}"/>
          </ac:spMkLst>
        </pc:spChg>
      </pc:sldChg>
      <pc:sldChg chg="modSp add mod">
        <pc:chgData name="Caitlin Coleman" userId="96f87ca1-0e64-4ae8-8d77-98757b85df0b" providerId="ADAL" clId="{D8E59E26-4E2B-43C0-8794-A5D89BA448A6}" dt="2024-08-07T14:24:43.720" v="10139" actId="27636"/>
        <pc:sldMkLst>
          <pc:docMk/>
          <pc:sldMk cId="1636357907" sldId="310"/>
        </pc:sldMkLst>
        <pc:spChg chg="mod">
          <ac:chgData name="Caitlin Coleman" userId="96f87ca1-0e64-4ae8-8d77-98757b85df0b" providerId="ADAL" clId="{D8E59E26-4E2B-43C0-8794-A5D89BA448A6}" dt="2024-08-07T14:24:40.618" v="10137" actId="20577"/>
          <ac:spMkLst>
            <pc:docMk/>
            <pc:sldMk cId="1636357907" sldId="310"/>
            <ac:spMk id="11266" creationId="{00000000-0000-0000-0000-000000000000}"/>
          </ac:spMkLst>
        </pc:spChg>
        <pc:spChg chg="mod">
          <ac:chgData name="Caitlin Coleman" userId="96f87ca1-0e64-4ae8-8d77-98757b85df0b" providerId="ADAL" clId="{D8E59E26-4E2B-43C0-8794-A5D89BA448A6}" dt="2024-08-07T14:24:43.720" v="10139" actId="27636"/>
          <ac:spMkLst>
            <pc:docMk/>
            <pc:sldMk cId="1636357907" sldId="310"/>
            <ac:spMk id="11267" creationId="{00000000-0000-0000-0000-000000000000}"/>
          </ac:spMkLst>
        </pc:spChg>
      </pc:sldChg>
      <pc:sldChg chg="delSp modSp add mod">
        <pc:chgData name="Caitlin Coleman" userId="96f87ca1-0e64-4ae8-8d77-98757b85df0b" providerId="ADAL" clId="{D8E59E26-4E2B-43C0-8794-A5D89BA448A6}" dt="2024-08-07T15:16:11.318" v="11791" actId="27636"/>
        <pc:sldMkLst>
          <pc:docMk/>
          <pc:sldMk cId="2463026151" sldId="311"/>
        </pc:sldMkLst>
        <pc:spChg chg="del">
          <ac:chgData name="Caitlin Coleman" userId="96f87ca1-0e64-4ae8-8d77-98757b85df0b" providerId="ADAL" clId="{D8E59E26-4E2B-43C0-8794-A5D89BA448A6}" dt="2024-08-07T15:16:05.124" v="11788" actId="478"/>
          <ac:spMkLst>
            <pc:docMk/>
            <pc:sldMk cId="2463026151" sldId="311"/>
            <ac:spMk id="4" creationId="{9E1EDAC6-47B3-C859-8FEF-52DC1567A189}"/>
          </ac:spMkLst>
        </pc:spChg>
        <pc:spChg chg="del">
          <ac:chgData name="Caitlin Coleman" userId="96f87ca1-0e64-4ae8-8d77-98757b85df0b" providerId="ADAL" clId="{D8E59E26-4E2B-43C0-8794-A5D89BA448A6}" dt="2024-08-07T15:16:08.451" v="11789" actId="478"/>
          <ac:spMkLst>
            <pc:docMk/>
            <pc:sldMk cId="2463026151" sldId="311"/>
            <ac:spMk id="5" creationId="{6B076288-73FA-A620-11A9-57C0E95319A5}"/>
          </ac:spMkLst>
        </pc:spChg>
        <pc:spChg chg="mod">
          <ac:chgData name="Caitlin Coleman" userId="96f87ca1-0e64-4ae8-8d77-98757b85df0b" providerId="ADAL" clId="{D8E59E26-4E2B-43C0-8794-A5D89BA448A6}" dt="2024-08-07T15:15:50.510" v="11785" actId="20577"/>
          <ac:spMkLst>
            <pc:docMk/>
            <pc:sldMk cId="2463026151" sldId="311"/>
            <ac:spMk id="11266" creationId="{00000000-0000-0000-0000-000000000000}"/>
          </ac:spMkLst>
        </pc:spChg>
        <pc:spChg chg="mod">
          <ac:chgData name="Caitlin Coleman" userId="96f87ca1-0e64-4ae8-8d77-98757b85df0b" providerId="ADAL" clId="{D8E59E26-4E2B-43C0-8794-A5D89BA448A6}" dt="2024-08-07T15:16:11.318" v="11791" actId="27636"/>
          <ac:spMkLst>
            <pc:docMk/>
            <pc:sldMk cId="2463026151" sldId="311"/>
            <ac:spMk id="11267" creationId="{00000000-0000-0000-0000-000000000000}"/>
          </ac:spMkLst>
        </pc:spChg>
        <pc:picChg chg="del">
          <ac:chgData name="Caitlin Coleman" userId="96f87ca1-0e64-4ae8-8d77-98757b85df0b" providerId="ADAL" clId="{D8E59E26-4E2B-43C0-8794-A5D89BA448A6}" dt="2024-08-07T15:16:02.374" v="11787" actId="478"/>
          <ac:picMkLst>
            <pc:docMk/>
            <pc:sldMk cId="2463026151" sldId="311"/>
            <ac:picMk id="3" creationId="{E294B27C-BB9B-F235-1ED2-8FA5BDCBBCB2}"/>
          </ac:picMkLst>
        </pc:picChg>
      </pc:sldChg>
      <pc:sldChg chg="modSp add mod">
        <pc:chgData name="Caitlin Coleman" userId="96f87ca1-0e64-4ae8-8d77-98757b85df0b" providerId="ADAL" clId="{D8E59E26-4E2B-43C0-8794-A5D89BA448A6}" dt="2024-08-07T17:20:20.867" v="19367"/>
        <pc:sldMkLst>
          <pc:docMk/>
          <pc:sldMk cId="3261809490" sldId="312"/>
        </pc:sldMkLst>
        <pc:spChg chg="mod ord">
          <ac:chgData name="Caitlin Coleman" userId="96f87ca1-0e64-4ae8-8d77-98757b85df0b" providerId="ADAL" clId="{D8E59E26-4E2B-43C0-8794-A5D89BA448A6}" dt="2024-08-07T17:20:20.867" v="19367"/>
          <ac:spMkLst>
            <pc:docMk/>
            <pc:sldMk cId="3261809490" sldId="312"/>
            <ac:spMk id="4" creationId="{9E1EDAC6-47B3-C859-8FEF-52DC1567A189}"/>
          </ac:spMkLst>
        </pc:spChg>
        <pc:spChg chg="mod">
          <ac:chgData name="Caitlin Coleman" userId="96f87ca1-0e64-4ae8-8d77-98757b85df0b" providerId="ADAL" clId="{D8E59E26-4E2B-43C0-8794-A5D89BA448A6}" dt="2024-08-07T15:17:14.616" v="11812" actId="1076"/>
          <ac:spMkLst>
            <pc:docMk/>
            <pc:sldMk cId="3261809490" sldId="312"/>
            <ac:spMk id="5" creationId="{6B076288-73FA-A620-11A9-57C0E95319A5}"/>
          </ac:spMkLst>
        </pc:spChg>
        <pc:spChg chg="mod">
          <ac:chgData name="Caitlin Coleman" userId="96f87ca1-0e64-4ae8-8d77-98757b85df0b" providerId="ADAL" clId="{D8E59E26-4E2B-43C0-8794-A5D89BA448A6}" dt="2024-08-07T15:16:19.738" v="11795" actId="20577"/>
          <ac:spMkLst>
            <pc:docMk/>
            <pc:sldMk cId="3261809490" sldId="312"/>
            <ac:spMk id="11266" creationId="{00000000-0000-0000-0000-000000000000}"/>
          </ac:spMkLst>
        </pc:spChg>
        <pc:spChg chg="mod">
          <ac:chgData name="Caitlin Coleman" userId="96f87ca1-0e64-4ae8-8d77-98757b85df0b" providerId="ADAL" clId="{D8E59E26-4E2B-43C0-8794-A5D89BA448A6}" dt="2024-08-07T15:16:57.602" v="11807" actId="14100"/>
          <ac:spMkLst>
            <pc:docMk/>
            <pc:sldMk cId="3261809490" sldId="312"/>
            <ac:spMk id="11267" creationId="{00000000-0000-0000-0000-000000000000}"/>
          </ac:spMkLst>
        </pc:spChg>
        <pc:picChg chg="mod">
          <ac:chgData name="Caitlin Coleman" userId="96f87ca1-0e64-4ae8-8d77-98757b85df0b" providerId="ADAL" clId="{D8E59E26-4E2B-43C0-8794-A5D89BA448A6}" dt="2024-08-07T15:17:09.408" v="11811" actId="1076"/>
          <ac:picMkLst>
            <pc:docMk/>
            <pc:sldMk cId="3261809490" sldId="312"/>
            <ac:picMk id="3" creationId="{E294B27C-BB9B-F235-1ED2-8FA5BDCBBCB2}"/>
          </ac:picMkLst>
        </pc:picChg>
      </pc:sldChg>
      <pc:sldChg chg="addSp delSp modSp add mod">
        <pc:chgData name="Caitlin Coleman" userId="96f87ca1-0e64-4ae8-8d77-98757b85df0b" providerId="ADAL" clId="{D8E59E26-4E2B-43C0-8794-A5D89BA448A6}" dt="2024-08-07T17:20:50.073" v="19370"/>
        <pc:sldMkLst>
          <pc:docMk/>
          <pc:sldMk cId="4143187718" sldId="313"/>
        </pc:sldMkLst>
        <pc:spChg chg="del">
          <ac:chgData name="Caitlin Coleman" userId="96f87ca1-0e64-4ae8-8d77-98757b85df0b" providerId="ADAL" clId="{D8E59E26-4E2B-43C0-8794-A5D89BA448A6}" dt="2024-08-07T16:15:20.446" v="15012" actId="478"/>
          <ac:spMkLst>
            <pc:docMk/>
            <pc:sldMk cId="4143187718" sldId="313"/>
            <ac:spMk id="4" creationId="{3C40B0A1-2052-C765-DD76-6AF5193776FB}"/>
          </ac:spMkLst>
        </pc:spChg>
        <pc:spChg chg="del">
          <ac:chgData name="Caitlin Coleman" userId="96f87ca1-0e64-4ae8-8d77-98757b85df0b" providerId="ADAL" clId="{D8E59E26-4E2B-43C0-8794-A5D89BA448A6}" dt="2024-08-07T16:15:22.969" v="15013" actId="478"/>
          <ac:spMkLst>
            <pc:docMk/>
            <pc:sldMk cId="4143187718" sldId="313"/>
            <ac:spMk id="5" creationId="{ADE55C9C-0523-E2A8-A944-0885BAF27DC0}"/>
          </ac:spMkLst>
        </pc:spChg>
        <pc:spChg chg="add mod ord">
          <ac:chgData name="Caitlin Coleman" userId="96f87ca1-0e64-4ae8-8d77-98757b85df0b" providerId="ADAL" clId="{D8E59E26-4E2B-43C0-8794-A5D89BA448A6}" dt="2024-08-07T17:20:50.073" v="19370"/>
          <ac:spMkLst>
            <pc:docMk/>
            <pc:sldMk cId="4143187718" sldId="313"/>
            <ac:spMk id="6" creationId="{3C40B0A1-2052-C765-DD76-6AF5193776FB}"/>
          </ac:spMkLst>
        </pc:spChg>
        <pc:spChg chg="add mod">
          <ac:chgData name="Caitlin Coleman" userId="96f87ca1-0e64-4ae8-8d77-98757b85df0b" providerId="ADAL" clId="{D8E59E26-4E2B-43C0-8794-A5D89BA448A6}" dt="2024-08-07T16:16:26.397" v="15029" actId="1076"/>
          <ac:spMkLst>
            <pc:docMk/>
            <pc:sldMk cId="4143187718" sldId="313"/>
            <ac:spMk id="7" creationId="{ADE55C9C-0523-E2A8-A944-0885BAF27DC0}"/>
          </ac:spMkLst>
        </pc:spChg>
        <pc:spChg chg="mod">
          <ac:chgData name="Caitlin Coleman" userId="96f87ca1-0e64-4ae8-8d77-98757b85df0b" providerId="ADAL" clId="{D8E59E26-4E2B-43C0-8794-A5D89BA448A6}" dt="2024-08-07T16:14:44.572" v="14995" actId="20577"/>
          <ac:spMkLst>
            <pc:docMk/>
            <pc:sldMk cId="4143187718" sldId="313"/>
            <ac:spMk id="11266" creationId="{00000000-0000-0000-0000-000000000000}"/>
          </ac:spMkLst>
        </pc:spChg>
        <pc:spChg chg="mod">
          <ac:chgData name="Caitlin Coleman" userId="96f87ca1-0e64-4ae8-8d77-98757b85df0b" providerId="ADAL" clId="{D8E59E26-4E2B-43C0-8794-A5D89BA448A6}" dt="2024-08-07T16:16:09.108" v="15026" actId="27636"/>
          <ac:spMkLst>
            <pc:docMk/>
            <pc:sldMk cId="4143187718" sldId="313"/>
            <ac:spMk id="11267" creationId="{00000000-0000-0000-0000-000000000000}"/>
          </ac:spMkLst>
        </pc:spChg>
        <pc:picChg chg="add mod">
          <ac:chgData name="Caitlin Coleman" userId="96f87ca1-0e64-4ae8-8d77-98757b85df0b" providerId="ADAL" clId="{D8E59E26-4E2B-43C0-8794-A5D89BA448A6}" dt="2024-08-07T16:16:22.465" v="15028" actId="14100"/>
          <ac:picMkLst>
            <pc:docMk/>
            <pc:sldMk cId="4143187718" sldId="313"/>
            <ac:picMk id="2" creationId="{E27B9B57-ABAB-259D-523B-C4B547A19953}"/>
          </ac:picMkLst>
        </pc:picChg>
        <pc:picChg chg="del">
          <ac:chgData name="Caitlin Coleman" userId="96f87ca1-0e64-4ae8-8d77-98757b85df0b" providerId="ADAL" clId="{D8E59E26-4E2B-43C0-8794-A5D89BA448A6}" dt="2024-08-07T16:15:17.903" v="15011" actId="478"/>
          <ac:picMkLst>
            <pc:docMk/>
            <pc:sldMk cId="4143187718" sldId="313"/>
            <ac:picMk id="3" creationId="{E27B9B57-ABAB-259D-523B-C4B547A19953}"/>
          </ac:picMkLst>
        </pc:picChg>
      </pc:sldChg>
      <pc:sldChg chg="delSp modSp add mod">
        <pc:chgData name="Caitlin Coleman" userId="96f87ca1-0e64-4ae8-8d77-98757b85df0b" providerId="ADAL" clId="{D8E59E26-4E2B-43C0-8794-A5D89BA448A6}" dt="2024-08-07T18:40:49.174" v="19519" actId="20577"/>
        <pc:sldMkLst>
          <pc:docMk/>
          <pc:sldMk cId="2343643520" sldId="314"/>
        </pc:sldMkLst>
        <pc:spChg chg="del">
          <ac:chgData name="Caitlin Coleman" userId="96f87ca1-0e64-4ae8-8d77-98757b85df0b" providerId="ADAL" clId="{D8E59E26-4E2B-43C0-8794-A5D89BA448A6}" dt="2024-08-07T16:15:48.859" v="15018" actId="21"/>
          <ac:spMkLst>
            <pc:docMk/>
            <pc:sldMk cId="2343643520" sldId="314"/>
            <ac:spMk id="4" creationId="{3C40B0A1-2052-C765-DD76-6AF5193776FB}"/>
          </ac:spMkLst>
        </pc:spChg>
        <pc:spChg chg="del">
          <ac:chgData name="Caitlin Coleman" userId="96f87ca1-0e64-4ae8-8d77-98757b85df0b" providerId="ADAL" clId="{D8E59E26-4E2B-43C0-8794-A5D89BA448A6}" dt="2024-08-07T16:15:48.859" v="15018" actId="21"/>
          <ac:spMkLst>
            <pc:docMk/>
            <pc:sldMk cId="2343643520" sldId="314"/>
            <ac:spMk id="5" creationId="{ADE55C9C-0523-E2A8-A944-0885BAF27DC0}"/>
          </ac:spMkLst>
        </pc:spChg>
        <pc:spChg chg="mod">
          <ac:chgData name="Caitlin Coleman" userId="96f87ca1-0e64-4ae8-8d77-98757b85df0b" providerId="ADAL" clId="{D8E59E26-4E2B-43C0-8794-A5D89BA448A6}" dt="2024-08-07T16:15:31.938" v="15015" actId="20577"/>
          <ac:spMkLst>
            <pc:docMk/>
            <pc:sldMk cId="2343643520" sldId="314"/>
            <ac:spMk id="11266" creationId="{00000000-0000-0000-0000-000000000000}"/>
          </ac:spMkLst>
        </pc:spChg>
        <pc:spChg chg="mod">
          <ac:chgData name="Caitlin Coleman" userId="96f87ca1-0e64-4ae8-8d77-98757b85df0b" providerId="ADAL" clId="{D8E59E26-4E2B-43C0-8794-A5D89BA448A6}" dt="2024-08-07T18:40:49.174" v="19519" actId="20577"/>
          <ac:spMkLst>
            <pc:docMk/>
            <pc:sldMk cId="2343643520" sldId="314"/>
            <ac:spMk id="11267" creationId="{00000000-0000-0000-0000-000000000000}"/>
          </ac:spMkLst>
        </pc:spChg>
        <pc:picChg chg="del">
          <ac:chgData name="Caitlin Coleman" userId="96f87ca1-0e64-4ae8-8d77-98757b85df0b" providerId="ADAL" clId="{D8E59E26-4E2B-43C0-8794-A5D89BA448A6}" dt="2024-08-07T16:15:48.859" v="15018" actId="21"/>
          <ac:picMkLst>
            <pc:docMk/>
            <pc:sldMk cId="2343643520" sldId="314"/>
            <ac:picMk id="3" creationId="{E27B9B57-ABAB-259D-523B-C4B547A19953}"/>
          </ac:picMkLst>
        </pc:picChg>
      </pc:sldChg>
      <pc:sldChg chg="delSp modSp add mod">
        <pc:chgData name="Caitlin Coleman" userId="96f87ca1-0e64-4ae8-8d77-98757b85df0b" providerId="ADAL" clId="{D8E59E26-4E2B-43C0-8794-A5D89BA448A6}" dt="2024-08-07T18:14:09.176" v="19511" actId="2"/>
        <pc:sldMkLst>
          <pc:docMk/>
          <pc:sldMk cId="4045448873" sldId="315"/>
        </pc:sldMkLst>
        <pc:spChg chg="del">
          <ac:chgData name="Caitlin Coleman" userId="96f87ca1-0e64-4ae8-8d77-98757b85df0b" providerId="ADAL" clId="{D8E59E26-4E2B-43C0-8794-A5D89BA448A6}" dt="2024-08-07T16:47:29.574" v="17103" actId="478"/>
          <ac:spMkLst>
            <pc:docMk/>
            <pc:sldMk cId="4045448873" sldId="315"/>
            <ac:spMk id="4" creationId="{33E302CA-67D6-363E-247A-64C90BA6542E}"/>
          </ac:spMkLst>
        </pc:spChg>
        <pc:spChg chg="del">
          <ac:chgData name="Caitlin Coleman" userId="96f87ca1-0e64-4ae8-8d77-98757b85df0b" providerId="ADAL" clId="{D8E59E26-4E2B-43C0-8794-A5D89BA448A6}" dt="2024-08-07T16:47:30.997" v="17104" actId="478"/>
          <ac:spMkLst>
            <pc:docMk/>
            <pc:sldMk cId="4045448873" sldId="315"/>
            <ac:spMk id="5" creationId="{F4D0B64A-179D-92B0-DC8A-AEDCFF404C39}"/>
          </ac:spMkLst>
        </pc:spChg>
        <pc:spChg chg="mod">
          <ac:chgData name="Caitlin Coleman" userId="96f87ca1-0e64-4ae8-8d77-98757b85df0b" providerId="ADAL" clId="{D8E59E26-4E2B-43C0-8794-A5D89BA448A6}" dt="2024-08-07T16:47:38.776" v="17108" actId="20577"/>
          <ac:spMkLst>
            <pc:docMk/>
            <pc:sldMk cId="4045448873" sldId="315"/>
            <ac:spMk id="11266" creationId="{00000000-0000-0000-0000-000000000000}"/>
          </ac:spMkLst>
        </pc:spChg>
        <pc:spChg chg="mod">
          <ac:chgData name="Caitlin Coleman" userId="96f87ca1-0e64-4ae8-8d77-98757b85df0b" providerId="ADAL" clId="{D8E59E26-4E2B-43C0-8794-A5D89BA448A6}" dt="2024-08-07T18:14:09.176" v="19511" actId="2"/>
          <ac:spMkLst>
            <pc:docMk/>
            <pc:sldMk cId="4045448873" sldId="315"/>
            <ac:spMk id="11267" creationId="{00000000-0000-0000-0000-000000000000}"/>
          </ac:spMkLst>
        </pc:spChg>
        <pc:picChg chg="del">
          <ac:chgData name="Caitlin Coleman" userId="96f87ca1-0e64-4ae8-8d77-98757b85df0b" providerId="ADAL" clId="{D8E59E26-4E2B-43C0-8794-A5D89BA448A6}" dt="2024-08-07T16:47:27.193" v="17102" actId="478"/>
          <ac:picMkLst>
            <pc:docMk/>
            <pc:sldMk cId="4045448873" sldId="315"/>
            <ac:picMk id="3" creationId="{EA7FC146-E352-770C-90D3-AEEABEAC7D33}"/>
          </ac:picMkLst>
        </pc:picChg>
      </pc:sldChg>
      <pc:sldChg chg="delSp modSp add mod">
        <pc:chgData name="Caitlin Coleman" userId="96f87ca1-0e64-4ae8-8d77-98757b85df0b" providerId="ADAL" clId="{D8E59E26-4E2B-43C0-8794-A5D89BA448A6}" dt="2024-08-07T18:09:19.339" v="19417" actId="20577"/>
        <pc:sldMkLst>
          <pc:docMk/>
          <pc:sldMk cId="3547857158" sldId="316"/>
        </pc:sldMkLst>
        <pc:spChg chg="del">
          <ac:chgData name="Caitlin Coleman" userId="96f87ca1-0e64-4ae8-8d77-98757b85df0b" providerId="ADAL" clId="{D8E59E26-4E2B-43C0-8794-A5D89BA448A6}" dt="2024-08-07T16:47:58.963" v="17114" actId="478"/>
          <ac:spMkLst>
            <pc:docMk/>
            <pc:sldMk cId="3547857158" sldId="316"/>
            <ac:spMk id="4" creationId="{33E302CA-67D6-363E-247A-64C90BA6542E}"/>
          </ac:spMkLst>
        </pc:spChg>
        <pc:spChg chg="del">
          <ac:chgData name="Caitlin Coleman" userId="96f87ca1-0e64-4ae8-8d77-98757b85df0b" providerId="ADAL" clId="{D8E59E26-4E2B-43C0-8794-A5D89BA448A6}" dt="2024-08-07T16:47:57.377" v="17113" actId="478"/>
          <ac:spMkLst>
            <pc:docMk/>
            <pc:sldMk cId="3547857158" sldId="316"/>
            <ac:spMk id="5" creationId="{F4D0B64A-179D-92B0-DC8A-AEDCFF404C39}"/>
          </ac:spMkLst>
        </pc:spChg>
        <pc:spChg chg="mod">
          <ac:chgData name="Caitlin Coleman" userId="96f87ca1-0e64-4ae8-8d77-98757b85df0b" providerId="ADAL" clId="{D8E59E26-4E2B-43C0-8794-A5D89BA448A6}" dt="2024-08-07T16:48:03.499" v="17116" actId="20577"/>
          <ac:spMkLst>
            <pc:docMk/>
            <pc:sldMk cId="3547857158" sldId="316"/>
            <ac:spMk id="11266" creationId="{00000000-0000-0000-0000-000000000000}"/>
          </ac:spMkLst>
        </pc:spChg>
        <pc:spChg chg="mod">
          <ac:chgData name="Caitlin Coleman" userId="96f87ca1-0e64-4ae8-8d77-98757b85df0b" providerId="ADAL" clId="{D8E59E26-4E2B-43C0-8794-A5D89BA448A6}" dt="2024-08-07T18:09:19.339" v="19417" actId="20577"/>
          <ac:spMkLst>
            <pc:docMk/>
            <pc:sldMk cId="3547857158" sldId="316"/>
            <ac:spMk id="11267" creationId="{00000000-0000-0000-0000-000000000000}"/>
          </ac:spMkLst>
        </pc:spChg>
        <pc:picChg chg="del">
          <ac:chgData name="Caitlin Coleman" userId="96f87ca1-0e64-4ae8-8d77-98757b85df0b" providerId="ADAL" clId="{D8E59E26-4E2B-43C0-8794-A5D89BA448A6}" dt="2024-08-07T16:47:55.385" v="17112" actId="478"/>
          <ac:picMkLst>
            <pc:docMk/>
            <pc:sldMk cId="3547857158" sldId="316"/>
            <ac:picMk id="3" creationId="{EA7FC146-E352-770C-90D3-AEEABEAC7D33}"/>
          </ac:picMkLst>
        </pc:picChg>
      </pc:sldChg>
      <pc:sldChg chg="modSp add mod ord">
        <pc:chgData name="Caitlin Coleman" userId="96f87ca1-0e64-4ae8-8d77-98757b85df0b" providerId="ADAL" clId="{D8E59E26-4E2B-43C0-8794-A5D89BA448A6}" dt="2024-08-07T18:09:41.028" v="19418" actId="27107"/>
        <pc:sldMkLst>
          <pc:docMk/>
          <pc:sldMk cId="2019364879" sldId="317"/>
        </pc:sldMkLst>
        <pc:spChg chg="mod">
          <ac:chgData name="Caitlin Coleman" userId="96f87ca1-0e64-4ae8-8d77-98757b85df0b" providerId="ADAL" clId="{D8E59E26-4E2B-43C0-8794-A5D89BA448A6}" dt="2024-08-07T18:09:41.028" v="19418" actId="27107"/>
          <ac:spMkLst>
            <pc:docMk/>
            <pc:sldMk cId="2019364879" sldId="317"/>
            <ac:spMk id="11267"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Figure 2: </a:t>
            </a:r>
            <a:r>
              <a:rPr lang="en-US" sz="1200" dirty="0"/>
              <a:t>The howler monkey is native to Central and South America (the New World). It makes a call that sounds like a lion roaring.</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11</a:t>
            </a:fld>
            <a:endParaRPr lang="en-US" dirty="0"/>
          </a:p>
        </p:txBody>
      </p:sp>
    </p:spTree>
    <p:extLst>
      <p:ext uri="{BB962C8B-B14F-4D97-AF65-F5344CB8AC3E}">
        <p14:creationId xmlns:p14="http://schemas.microsoft.com/office/powerpoint/2010/main" val="4227651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3: All great apes have a similar skeletal structure.</a:t>
            </a:r>
          </a:p>
        </p:txBody>
      </p:sp>
      <p:sp>
        <p:nvSpPr>
          <p:cNvPr id="4" name="Slide Number Placeholder 3"/>
          <p:cNvSpPr>
            <a:spLocks noGrp="1"/>
          </p:cNvSpPr>
          <p:nvPr>
            <p:ph type="sldNum" sz="quarter" idx="5"/>
          </p:nvPr>
        </p:nvSpPr>
        <p:spPr/>
        <p:txBody>
          <a:bodyPr/>
          <a:lstStyle/>
          <a:p>
            <a:fld id="{7115ED13-301A-4C0A-8C7F-A4982DED9D67}" type="slidenum">
              <a:rPr lang="en-US" smtClean="0"/>
              <a:pPr/>
              <a:t>14</a:t>
            </a:fld>
            <a:endParaRPr lang="en-US" dirty="0"/>
          </a:p>
        </p:txBody>
      </p:sp>
    </p:spTree>
    <p:extLst>
      <p:ext uri="{BB962C8B-B14F-4D97-AF65-F5344CB8AC3E}">
        <p14:creationId xmlns:p14="http://schemas.microsoft.com/office/powerpoint/2010/main" val="4125795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Figure 4: (a) This male white-cheeked gibbon is a lesser ape. In gibbons of this species, females and infants are buff, and males are black. (b) This chimpanzee is one of the great apes. It possesses a relatively large brain and has no tail.</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19</a:t>
            </a:fld>
            <a:endParaRPr lang="en-US" dirty="0"/>
          </a:p>
        </p:txBody>
      </p:sp>
    </p:spTree>
    <p:extLst>
      <p:ext uri="{BB962C8B-B14F-4D97-AF65-F5344CB8AC3E}">
        <p14:creationId xmlns:p14="http://schemas.microsoft.com/office/powerpoint/2010/main" val="2735113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20</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5: This chart shows evolutionary relationships among hominins and the hypothesized relations to modern humans. (*still debated phylogeny position)</a:t>
            </a:r>
          </a:p>
        </p:txBody>
      </p:sp>
      <p:sp>
        <p:nvSpPr>
          <p:cNvPr id="4" name="Slide Number Placeholder 3"/>
          <p:cNvSpPr>
            <a:spLocks noGrp="1"/>
          </p:cNvSpPr>
          <p:nvPr>
            <p:ph type="sldNum" sz="quarter" idx="5"/>
          </p:nvPr>
        </p:nvSpPr>
        <p:spPr/>
        <p:txBody>
          <a:bodyPr/>
          <a:lstStyle/>
          <a:p>
            <a:fld id="{7115ED13-301A-4C0A-8C7F-A4982DED9D67}" type="slidenum">
              <a:rPr lang="en-US" smtClean="0"/>
              <a:pPr/>
              <a:t>23</a:t>
            </a:fld>
            <a:endParaRPr lang="en-US" dirty="0"/>
          </a:p>
        </p:txBody>
      </p:sp>
    </p:spTree>
    <p:extLst>
      <p:ext uri="{BB962C8B-B14F-4D97-AF65-F5344CB8AC3E}">
        <p14:creationId xmlns:p14="http://schemas.microsoft.com/office/powerpoint/2010/main" val="19946479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156C345B-A716-4164-B796-0A9DFFAF762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6" name="Picture 5">
            <a:extLst>
              <a:ext uri="{FF2B5EF4-FFF2-40B4-BE49-F238E27FC236}">
                <a16:creationId xmlns:a16="http://schemas.microsoft.com/office/drawing/2014/main" id="{CCA55308-4AF9-27D3-5CE8-FF2D023BC7A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2043258-70CD-64AE-35E7-1D13B541F8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46128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2008607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8066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17058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77476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15906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33510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238224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987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EF2192D-8ED9-89CA-880D-0752CA94DFA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45277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4866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pic>
        <p:nvPicPr>
          <p:cNvPr id="10" name="Picture 9">
            <a:extLst>
              <a:ext uri="{FF2B5EF4-FFF2-40B4-BE49-F238E27FC236}">
                <a16:creationId xmlns:a16="http://schemas.microsoft.com/office/drawing/2014/main" id="{92A2A385-C830-7252-BABF-EBB5A35343F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74768" y="1658652"/>
            <a:ext cx="8437595" cy="1481456"/>
          </a:xfrm>
          <a:prstGeom prst="rect">
            <a:avLst/>
          </a:prstGeom>
        </p:spPr>
      </p:pic>
      <p:pic>
        <p:nvPicPr>
          <p:cNvPr id="11" name="Picture 10">
            <a:extLst>
              <a:ext uri="{FF2B5EF4-FFF2-40B4-BE49-F238E27FC236}">
                <a16:creationId xmlns:a16="http://schemas.microsoft.com/office/drawing/2014/main" id="{D40D1570-057F-206B-8EA3-43AE8491A184}"/>
              </a:ext>
            </a:extLst>
          </p:cNvPr>
          <p:cNvPicPr>
            <a:picLocks noChangeAspect="1"/>
          </p:cNvPicPr>
          <p:nvPr userDrawn="1"/>
        </p:nvPicPr>
        <p:blipFill>
          <a:blip r:embed="rId4"/>
          <a:stretch>
            <a:fillRect/>
          </a:stretch>
        </p:blipFill>
        <p:spPr>
          <a:xfrm>
            <a:off x="0" y="0"/>
            <a:ext cx="9144000" cy="6857999"/>
          </a:xfrm>
          <a:prstGeom prst="rect">
            <a:avLst/>
          </a:prstGeom>
        </p:spPr>
      </p:pic>
    </p:spTree>
    <p:extLst>
      <p:ext uri="{BB962C8B-B14F-4D97-AF65-F5344CB8AC3E}">
        <p14:creationId xmlns:p14="http://schemas.microsoft.com/office/powerpoint/2010/main" val="49395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C21650-221B-DA3E-D0D1-62E4E3EB1DD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E448914-80ED-2D59-7776-D14CC395F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7DCAC0FE-CD7B-5C1A-8FCE-7B7D75DF849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3E948C0-8814-FA1E-34C5-7CE91F466F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B34F54E-F155-9AA8-A94B-7BF60BF2B5A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5DB2A75-5DFC-7A25-989E-6153283FFF9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8F32311-FC25-CBC8-6913-264C5C6476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379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29.6</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Primate Evolution and Diversity</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Evolution of Primates</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4663440"/>
          </a:xfrm>
          <a:prstGeom prst="rect">
            <a:avLst/>
          </a:prstGeom>
        </p:spPr>
        <p:txBody>
          <a:bodyPr>
            <a:normAutofit fontScale="62500" lnSpcReduction="20000"/>
          </a:bodyPr>
          <a:lstStyle/>
          <a:p>
            <a:r>
              <a:rPr lang="en-US" sz="3300" b="1" dirty="0"/>
              <a:t>Anthropoid</a:t>
            </a:r>
            <a:r>
              <a:rPr lang="en-US" sz="3300" dirty="0"/>
              <a:t>: monkeys, apes, and humans</a:t>
            </a:r>
          </a:p>
          <a:p>
            <a:pPr lvl="1"/>
            <a:r>
              <a:rPr lang="en-US" sz="3300" dirty="0"/>
              <a:t>Evolved from prosimians during Oligocene Epoch</a:t>
            </a:r>
          </a:p>
          <a:p>
            <a:r>
              <a:rPr lang="en-US" sz="3300" dirty="0"/>
              <a:t>40 MYA monkeys were present in New World (South America) and Old World (Africa and Asia)</a:t>
            </a:r>
          </a:p>
          <a:p>
            <a:pPr lvl="1"/>
            <a:r>
              <a:rPr lang="en-US" sz="3300" b="1" dirty="0"/>
              <a:t>Platyrrhini</a:t>
            </a:r>
            <a:r>
              <a:rPr lang="en-US" sz="3300" dirty="0"/>
              <a:t>: clade of New World monkeys</a:t>
            </a:r>
          </a:p>
          <a:p>
            <a:pPr lvl="2"/>
            <a:r>
              <a:rPr lang="en-US" sz="3300" dirty="0"/>
              <a:t>Characteristic broad noses</a:t>
            </a:r>
          </a:p>
          <a:p>
            <a:pPr lvl="2"/>
            <a:r>
              <a:rPr lang="en-US" sz="3300" dirty="0"/>
              <a:t>Uncertainty about their origins</a:t>
            </a:r>
          </a:p>
          <a:p>
            <a:pPr lvl="2"/>
            <a:r>
              <a:rPr lang="en-US" sz="3300" dirty="0"/>
              <a:t>Arose when South America and Africa had drifted apart</a:t>
            </a:r>
          </a:p>
          <a:p>
            <a:pPr lvl="2"/>
            <a:r>
              <a:rPr lang="en-US" sz="3300" dirty="0"/>
              <a:t>Thought that monkeys arose in Old World and reached New World either by drifting on log rafts or crossing land bridges, which created reproductive isolation that caused New and Old World monkeys to undergo separate adaptive radiations over millions of years</a:t>
            </a:r>
          </a:p>
          <a:p>
            <a:pPr lvl="2"/>
            <a:r>
              <a:rPr lang="en-US" sz="3300" dirty="0"/>
              <a:t>All arboreal and reflect possession of prehensile or grasping tails</a:t>
            </a:r>
          </a:p>
        </p:txBody>
      </p:sp>
    </p:spTree>
    <p:extLst>
      <p:ext uri="{BB962C8B-B14F-4D97-AF65-F5344CB8AC3E}">
        <p14:creationId xmlns:p14="http://schemas.microsoft.com/office/powerpoint/2010/main" val="215031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29.6 Figure 2</a:t>
            </a:r>
            <a:endParaRPr lang="en-US" sz="3200" baseline="-25000" dirty="0">
              <a:solidFill>
                <a:schemeClr val="accent1"/>
              </a:solidFill>
            </a:endParaRPr>
          </a:p>
        </p:txBody>
      </p:sp>
      <p:sp>
        <p:nvSpPr>
          <p:cNvPr id="5" name="Photo Credit 1">
            <a:extLst>
              <a:ext uri="{FF2B5EF4-FFF2-40B4-BE49-F238E27FC236}">
                <a16:creationId xmlns:a16="http://schemas.microsoft.com/office/drawing/2014/main" id="{98B0DE74-F683-3AC5-2133-E5BF7B978B2C}"/>
              </a:ext>
            </a:extLst>
          </p:cNvPr>
          <p:cNvSpPr txBox="1"/>
          <p:nvPr/>
        </p:nvSpPr>
        <p:spPr>
          <a:xfrm>
            <a:off x="2286000" y="5840426"/>
            <a:ext cx="4572000" cy="215444"/>
          </a:xfrm>
          <a:prstGeom prst="rect">
            <a:avLst/>
          </a:prstGeom>
          <a:noFill/>
        </p:spPr>
        <p:txBody>
          <a:bodyPr wrap="square">
            <a:spAutoFit/>
          </a:bodyPr>
          <a:lstStyle/>
          <a:p>
            <a:pPr algn="ctr"/>
            <a:r>
              <a:rPr lang="en-US" sz="800" dirty="0"/>
              <a:t>Bob Hendricks on Wikimedia Commons. "Howler monkey."</a:t>
            </a:r>
          </a:p>
        </p:txBody>
      </p:sp>
      <p:pic>
        <p:nvPicPr>
          <p:cNvPr id="2" name="Content Placeholder 5" descr="A photograph shows a howler monkey climbing on a tree limb.">
            <a:extLst>
              <a:ext uri="{FF2B5EF4-FFF2-40B4-BE49-F238E27FC236}">
                <a16:creationId xmlns:a16="http://schemas.microsoft.com/office/drawing/2014/main" id="{E558A7EE-2420-9BDF-647F-452F7E73A530}"/>
              </a:ext>
            </a:extLst>
          </p:cNvPr>
          <p:cNvPicPr>
            <a:picLocks noGrp="1" noChangeAspect="1"/>
          </p:cNvPicPr>
          <p:nvPr>
            <p:ph idx="1"/>
          </p:nvPr>
        </p:nvPicPr>
        <p:blipFill>
          <a:blip r:embed="rId3"/>
          <a:srcRect t="7013" b="4861"/>
          <a:stretch/>
        </p:blipFill>
        <p:spPr>
          <a:xfrm>
            <a:off x="1171575" y="1075509"/>
            <a:ext cx="6800850" cy="4794629"/>
          </a:xfrm>
        </p:spPr>
      </p:pic>
    </p:spTree>
    <p:extLst>
      <p:ext uri="{BB962C8B-B14F-4D97-AF65-F5344CB8AC3E}">
        <p14:creationId xmlns:p14="http://schemas.microsoft.com/office/powerpoint/2010/main" val="1142104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Evolution of Primates</a:t>
            </a:r>
            <a:r>
              <a:rPr lang="en-US" sz="1400" baseline="-25000" dirty="0">
                <a:solidFill>
                  <a:schemeClr val="accent1"/>
                </a:solidFill>
              </a:rPr>
              <a:t>4</a:t>
            </a:r>
            <a:endParaRPr lang="en-US" sz="3200" baseline="-25000" dirty="0">
              <a:solidFill>
                <a:schemeClr val="accent1"/>
              </a:solidFill>
            </a:endParaRPr>
          </a:p>
        </p:txBody>
      </p:sp>
      <p:sp>
        <p:nvSpPr>
          <p:cNvPr id="11267" name="Rectangle 3"/>
          <p:cNvSpPr>
            <a:spLocks noGrp="1"/>
          </p:cNvSpPr>
          <p:nvPr>
            <p:ph idx="1"/>
          </p:nvPr>
        </p:nvSpPr>
        <p:spPr>
          <a:xfrm>
            <a:off x="0" y="1280160"/>
            <a:ext cx="8686800" cy="4572000"/>
          </a:xfrm>
          <a:prstGeom prst="rect">
            <a:avLst/>
          </a:prstGeom>
        </p:spPr>
        <p:txBody>
          <a:bodyPr>
            <a:normAutofit/>
          </a:bodyPr>
          <a:lstStyle/>
          <a:p>
            <a:pPr marL="457200" lvl="1" indent="0">
              <a:buNone/>
            </a:pPr>
            <a:r>
              <a:rPr lang="en-US" sz="3200" b="1" dirty="0"/>
              <a:t>Catarrhini</a:t>
            </a:r>
            <a:r>
              <a:rPr lang="en-US" sz="3200" dirty="0"/>
              <a:t>: clade of Old World monkeys</a:t>
            </a:r>
          </a:p>
          <a:p>
            <a:pPr lvl="1"/>
            <a:r>
              <a:rPr lang="en-US" sz="3200" dirty="0"/>
              <a:t>Characteristic narrow, downward-pointed noses</a:t>
            </a:r>
          </a:p>
          <a:p>
            <a:pPr lvl="1"/>
            <a:r>
              <a:rPr lang="en-US" sz="3200" dirty="0"/>
              <a:t>Both arboreal and ground-dwelling</a:t>
            </a:r>
          </a:p>
          <a:p>
            <a:pPr lvl="1"/>
            <a:r>
              <a:rPr lang="en-US" sz="3200" dirty="0"/>
              <a:t>Tails never prehensile and often reduced</a:t>
            </a:r>
          </a:p>
          <a:p>
            <a:pPr lvl="1"/>
            <a:r>
              <a:rPr lang="en-US" sz="3200" dirty="0"/>
              <a:t>Some species have ischial callosities (thickened patches of skin on their seats)</a:t>
            </a:r>
          </a:p>
        </p:txBody>
      </p:sp>
    </p:spTree>
    <p:extLst>
      <p:ext uri="{BB962C8B-B14F-4D97-AF65-F5344CB8AC3E}">
        <p14:creationId xmlns:p14="http://schemas.microsoft.com/office/powerpoint/2010/main" val="2783604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Evolution of Primates</a:t>
            </a:r>
            <a:r>
              <a:rPr lang="en-US" sz="1400" baseline="-25000" dirty="0">
                <a:solidFill>
                  <a:schemeClr val="accent1"/>
                </a:solidFill>
              </a:rPr>
              <a:t>5</a:t>
            </a:r>
            <a:endParaRPr lang="en-US" sz="3200" baseline="-25000" dirty="0">
              <a:solidFill>
                <a:schemeClr val="accent1"/>
              </a:solidFill>
            </a:endParaRPr>
          </a:p>
        </p:txBody>
      </p:sp>
      <p:sp>
        <p:nvSpPr>
          <p:cNvPr id="11267" name="Rectangle 3"/>
          <p:cNvSpPr>
            <a:spLocks noGrp="1"/>
          </p:cNvSpPr>
          <p:nvPr>
            <p:ph idx="1"/>
          </p:nvPr>
        </p:nvSpPr>
        <p:spPr>
          <a:xfrm>
            <a:off x="457200" y="1116539"/>
            <a:ext cx="8229600" cy="4572000"/>
          </a:xfrm>
          <a:prstGeom prst="rect">
            <a:avLst/>
          </a:prstGeom>
        </p:spPr>
        <p:txBody>
          <a:bodyPr>
            <a:noAutofit/>
          </a:bodyPr>
          <a:lstStyle/>
          <a:p>
            <a:pPr marL="0" indent="0">
              <a:buNone/>
            </a:pPr>
            <a:r>
              <a:rPr lang="en-US" sz="1800" dirty="0"/>
              <a:t>Apes evolved from catarrhines in Africa midway through Cenozoic Era (25 MYA)</a:t>
            </a:r>
          </a:p>
          <a:p>
            <a:r>
              <a:rPr lang="en-US" sz="1800" dirty="0"/>
              <a:t>Generally larger than monkeys</a:t>
            </a:r>
          </a:p>
          <a:p>
            <a:r>
              <a:rPr lang="en-US" sz="1800" dirty="0"/>
              <a:t>Do not possess a tail</a:t>
            </a:r>
          </a:p>
          <a:p>
            <a:r>
              <a:rPr lang="en-US" sz="1800" dirty="0"/>
              <a:t>Can move through trees though many species spend most time on ground</a:t>
            </a:r>
          </a:p>
          <a:p>
            <a:r>
              <a:rPr lang="en-US" sz="1800" dirty="0"/>
              <a:t>Walk quadrupedally, supporting upper body on knuckles; in contrast, monkeys walk on palms</a:t>
            </a:r>
          </a:p>
          <a:p>
            <a:r>
              <a:rPr lang="en-US" sz="1800" dirty="0"/>
              <a:t>More intelligent than monkeys and have larger brains relative to body size</a:t>
            </a:r>
          </a:p>
          <a:p>
            <a:r>
              <a:rPr lang="en-US" sz="1800" dirty="0"/>
              <a:t>Divided into two groups:</a:t>
            </a:r>
          </a:p>
          <a:p>
            <a:pPr lvl="1"/>
            <a:r>
              <a:rPr lang="en-US" sz="1800" dirty="0"/>
              <a:t>Lesser apes comprise family Hylobatidae</a:t>
            </a:r>
          </a:p>
          <a:p>
            <a:pPr lvl="2"/>
            <a:r>
              <a:rPr lang="en-US" sz="1800" b="1" dirty="0"/>
              <a:t>Hylobatidae</a:t>
            </a:r>
            <a:r>
              <a:rPr lang="en-US" sz="1800" dirty="0"/>
              <a:t>: family of gibbons and siamangs</a:t>
            </a:r>
          </a:p>
          <a:p>
            <a:pPr lvl="1"/>
            <a:r>
              <a:rPr lang="en-US" sz="1800" dirty="0"/>
              <a:t>Great apes include genera </a:t>
            </a:r>
            <a:r>
              <a:rPr lang="en-US" sz="1800" i="1" dirty="0"/>
              <a:t>Pan</a:t>
            </a:r>
            <a:r>
              <a:rPr lang="en-US" sz="1800" dirty="0"/>
              <a:t>, </a:t>
            </a:r>
            <a:r>
              <a:rPr lang="en-US" sz="1800" i="1" dirty="0"/>
              <a:t>Gorilla</a:t>
            </a:r>
            <a:r>
              <a:rPr lang="en-US" sz="1800" dirty="0"/>
              <a:t>, </a:t>
            </a:r>
            <a:r>
              <a:rPr lang="en-US" sz="1800" i="1" dirty="0"/>
              <a:t>Pongo</a:t>
            </a:r>
            <a:r>
              <a:rPr lang="en-US" sz="1800" dirty="0"/>
              <a:t>, and </a:t>
            </a:r>
            <a:r>
              <a:rPr lang="en-US" sz="1800" i="1" dirty="0"/>
              <a:t>Homo</a:t>
            </a:r>
            <a:endParaRPr lang="en-US" sz="1800" dirty="0"/>
          </a:p>
          <a:p>
            <a:pPr lvl="2"/>
            <a:r>
              <a:rPr lang="en-US" sz="1800" b="1" i="1" dirty="0"/>
              <a:t>Pan</a:t>
            </a:r>
            <a:r>
              <a:rPr lang="en-US" sz="1800" dirty="0"/>
              <a:t>: genus of chimpanzees and bonobos</a:t>
            </a:r>
            <a:endParaRPr lang="en-US" sz="1800" b="1" i="1" dirty="0"/>
          </a:p>
          <a:p>
            <a:pPr lvl="2"/>
            <a:r>
              <a:rPr lang="en-US" sz="1800" b="1" i="1" dirty="0"/>
              <a:t>Gorilla</a:t>
            </a:r>
            <a:r>
              <a:rPr lang="en-US" sz="1800" dirty="0"/>
              <a:t>: genus of gorillas</a:t>
            </a:r>
          </a:p>
          <a:p>
            <a:pPr lvl="2"/>
            <a:r>
              <a:rPr lang="en-US" sz="1800" b="1" i="1" dirty="0"/>
              <a:t>Pongo</a:t>
            </a:r>
            <a:r>
              <a:rPr lang="en-US" sz="1800" dirty="0"/>
              <a:t>: genus of orangutans</a:t>
            </a:r>
          </a:p>
          <a:p>
            <a:pPr lvl="2"/>
            <a:r>
              <a:rPr lang="en-US" sz="1800" b="1" i="1" dirty="0"/>
              <a:t>Homo</a:t>
            </a:r>
            <a:r>
              <a:rPr lang="en-US" sz="1800" dirty="0"/>
              <a:t>: genus of humans</a:t>
            </a:r>
          </a:p>
        </p:txBody>
      </p:sp>
    </p:spTree>
    <p:extLst>
      <p:ext uri="{BB962C8B-B14F-4D97-AF65-F5344CB8AC3E}">
        <p14:creationId xmlns:p14="http://schemas.microsoft.com/office/powerpoint/2010/main" val="2596398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29.6 Figure 3</a:t>
            </a:r>
          </a:p>
        </p:txBody>
      </p:sp>
      <p:sp>
        <p:nvSpPr>
          <p:cNvPr id="3" name="Photo Credit 1">
            <a:extLst>
              <a:ext uri="{FF2B5EF4-FFF2-40B4-BE49-F238E27FC236}">
                <a16:creationId xmlns:a16="http://schemas.microsoft.com/office/drawing/2014/main" id="{EAC275DC-3126-3A3F-E550-F889AB1B8347}"/>
              </a:ext>
            </a:extLst>
          </p:cNvPr>
          <p:cNvSpPr txBox="1"/>
          <p:nvPr/>
        </p:nvSpPr>
        <p:spPr>
          <a:xfrm>
            <a:off x="2286000" y="5743638"/>
            <a:ext cx="4572000" cy="215444"/>
          </a:xfrm>
          <a:prstGeom prst="rect">
            <a:avLst/>
          </a:prstGeom>
          <a:noFill/>
        </p:spPr>
        <p:txBody>
          <a:bodyPr wrap="square">
            <a:spAutoFit/>
          </a:bodyPr>
          <a:lstStyle/>
          <a:p>
            <a:pPr algn="ctr"/>
            <a:r>
              <a:rPr lang="en-US" sz="800" dirty="0"/>
              <a:t>TimVickers on Wikimedia Commons. "Skeletal structures."</a:t>
            </a:r>
          </a:p>
        </p:txBody>
      </p:sp>
      <p:pic>
        <p:nvPicPr>
          <p:cNvPr id="2" name="Content Placeholder 5" descr="An illustration shows the skeletons of gibbons, humans, chimpanzees, gorillas, and orangutans. All five creatures show a similar skeletal structure. The gibbon is much like the chimpanzee but smaller with longer arms. The gorilla and orangutan are similar, but the orangutan stands up straighter and is smaller. The human is similar to all of these but stands up straight and has shorter arms, a less protruding jaw, and a smaller forehead.">
            <a:extLst>
              <a:ext uri="{FF2B5EF4-FFF2-40B4-BE49-F238E27FC236}">
                <a16:creationId xmlns:a16="http://schemas.microsoft.com/office/drawing/2014/main" id="{CDE6DB3E-F44D-F8CF-168A-630E625EB433}"/>
              </a:ext>
            </a:extLst>
          </p:cNvPr>
          <p:cNvPicPr>
            <a:picLocks noGrp="1" noChangeAspect="1"/>
          </p:cNvPicPr>
          <p:nvPr>
            <p:ph idx="1"/>
          </p:nvPr>
        </p:nvPicPr>
        <p:blipFill>
          <a:blip r:embed="rId3"/>
          <a:srcRect t="7013" b="7304"/>
          <a:stretch/>
        </p:blipFill>
        <p:spPr>
          <a:xfrm>
            <a:off x="581967" y="1170811"/>
            <a:ext cx="8094785" cy="4428958"/>
          </a:xfrm>
        </p:spPr>
      </p:pic>
    </p:spTree>
    <p:extLst>
      <p:ext uri="{BB962C8B-B14F-4D97-AF65-F5344CB8AC3E}">
        <p14:creationId xmlns:p14="http://schemas.microsoft.com/office/powerpoint/2010/main" val="4049693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Evolution of Primates</a:t>
            </a:r>
            <a:r>
              <a:rPr lang="en-US" sz="1400" baseline="-25000" dirty="0">
                <a:solidFill>
                  <a:schemeClr val="accent1"/>
                </a:solidFill>
              </a:rPr>
              <a:t>6</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pPr>
            <a:r>
              <a:rPr lang="en-US" dirty="0"/>
              <a:t>Very arboreal gibbons:</a:t>
            </a:r>
          </a:p>
          <a:p>
            <a:r>
              <a:rPr lang="en-US" dirty="0"/>
              <a:t>Smaller than great apes</a:t>
            </a:r>
          </a:p>
          <a:p>
            <a:r>
              <a:rPr lang="en-US" dirty="0"/>
              <a:t>Low sexual dimorphism (though in some species sexes differ in color)</a:t>
            </a:r>
          </a:p>
          <a:p>
            <a:r>
              <a:rPr lang="en-US" dirty="0"/>
              <a:t>Longer arms used for swinging through trees</a:t>
            </a:r>
          </a:p>
        </p:txBody>
      </p:sp>
    </p:spTree>
    <p:extLst>
      <p:ext uri="{BB962C8B-B14F-4D97-AF65-F5344CB8AC3E}">
        <p14:creationId xmlns:p14="http://schemas.microsoft.com/office/powerpoint/2010/main" val="1986767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Evolution of Primates</a:t>
            </a:r>
            <a:r>
              <a:rPr lang="en-US" sz="1400" baseline="-25000" dirty="0">
                <a:solidFill>
                  <a:schemeClr val="accent1"/>
                </a:solidFill>
              </a:rPr>
              <a:t>7</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marL="0" indent="0">
              <a:buNone/>
            </a:pPr>
            <a:r>
              <a:rPr lang="en-US" sz="2400" dirty="0"/>
              <a:t>Orangutans:</a:t>
            </a:r>
          </a:p>
          <a:p>
            <a:r>
              <a:rPr lang="en-US" sz="2400" dirty="0"/>
              <a:t>Two species of orangutan native to different islands in Indonesia:</a:t>
            </a:r>
          </a:p>
          <a:p>
            <a:pPr lvl="1"/>
            <a:r>
              <a:rPr lang="en-US" sz="2400" dirty="0"/>
              <a:t>Borneo (</a:t>
            </a:r>
            <a:r>
              <a:rPr lang="en-US" sz="2400" i="1" dirty="0"/>
              <a:t>P. pygmaeus</a:t>
            </a:r>
            <a:r>
              <a:rPr lang="en-US" sz="2400" dirty="0"/>
              <a:t>) </a:t>
            </a:r>
          </a:p>
          <a:p>
            <a:pPr lvl="1"/>
            <a:r>
              <a:rPr lang="en-US" sz="2400" dirty="0"/>
              <a:t>Sumatra (</a:t>
            </a:r>
            <a:r>
              <a:rPr lang="en-US" sz="2400" i="1" dirty="0"/>
              <a:t>P. abelii</a:t>
            </a:r>
            <a:r>
              <a:rPr lang="en-US" sz="2400" dirty="0"/>
              <a:t>)</a:t>
            </a:r>
          </a:p>
          <a:p>
            <a:r>
              <a:rPr lang="en-US" sz="2400" dirty="0"/>
              <a:t>Third species of orangutan (</a:t>
            </a:r>
            <a:r>
              <a:rPr lang="en-US" sz="2400" i="1" dirty="0"/>
              <a:t>Pongo tapanuliensis</a:t>
            </a:r>
            <a:r>
              <a:rPr lang="en-US" sz="2400" dirty="0"/>
              <a:t>) reported in 2017 from Batang Toru forest in Sumatra</a:t>
            </a:r>
          </a:p>
          <a:p>
            <a:r>
              <a:rPr lang="en-US" sz="2400" dirty="0"/>
              <a:t>Arboreal and solitary</a:t>
            </a:r>
          </a:p>
          <a:p>
            <a:r>
              <a:rPr lang="en-US" sz="2400" dirty="0"/>
              <a:t>Males much larger than females and have cheek and throat pouches when mature</a:t>
            </a:r>
          </a:p>
          <a:p>
            <a:r>
              <a:rPr lang="en-US" sz="2400" dirty="0"/>
              <a:t>Diets include foods from multiple sources though predominant food is fruits</a:t>
            </a:r>
          </a:p>
        </p:txBody>
      </p:sp>
    </p:spTree>
    <p:extLst>
      <p:ext uri="{BB962C8B-B14F-4D97-AF65-F5344CB8AC3E}">
        <p14:creationId xmlns:p14="http://schemas.microsoft.com/office/powerpoint/2010/main" val="1099035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Evolution of Primates</a:t>
            </a:r>
            <a:r>
              <a:rPr lang="en-US" sz="1400" baseline="-25000" dirty="0">
                <a:solidFill>
                  <a:schemeClr val="accent1"/>
                </a:solidFill>
              </a:rPr>
              <a:t>8</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marL="0" indent="0">
              <a:buNone/>
            </a:pPr>
            <a:r>
              <a:rPr lang="en-US" dirty="0"/>
              <a:t>Gorillas:</a:t>
            </a:r>
          </a:p>
          <a:p>
            <a:r>
              <a:rPr lang="en-US" dirty="0"/>
              <a:t>Live in Central Africa; eastern and western populations recognized as separate species, </a:t>
            </a:r>
            <a:r>
              <a:rPr lang="en-US" i="1" dirty="0"/>
              <a:t>G. berengei</a:t>
            </a:r>
            <a:r>
              <a:rPr lang="en-US" dirty="0"/>
              <a:t> and </a:t>
            </a:r>
            <a:r>
              <a:rPr lang="en-US" i="1" dirty="0"/>
              <a:t>G. gorilla</a:t>
            </a:r>
          </a:p>
          <a:p>
            <a:r>
              <a:rPr lang="en-US" dirty="0"/>
              <a:t>Strongly sexually dimorphic, with males twice the size of females</a:t>
            </a:r>
          </a:p>
          <a:p>
            <a:r>
              <a:rPr lang="en-US" dirty="0"/>
              <a:t>In older males (silverback), hair on the back turns white or gray</a:t>
            </a:r>
          </a:p>
          <a:p>
            <a:r>
              <a:rPr lang="en-US" dirty="0"/>
              <a:t>Diets include foods from multiple sources though predominant food is foliage</a:t>
            </a:r>
          </a:p>
        </p:txBody>
      </p:sp>
    </p:spTree>
    <p:extLst>
      <p:ext uri="{BB962C8B-B14F-4D97-AF65-F5344CB8AC3E}">
        <p14:creationId xmlns:p14="http://schemas.microsoft.com/office/powerpoint/2010/main" val="3145368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Evolution of Primates</a:t>
            </a:r>
            <a:r>
              <a:rPr lang="en-US" sz="1400" baseline="-25000" dirty="0">
                <a:solidFill>
                  <a:schemeClr val="accent1"/>
                </a:solidFill>
              </a:rPr>
              <a:t>9</a:t>
            </a:r>
            <a:endParaRPr lang="en-US" sz="3200" baseline="-25000" dirty="0">
              <a:solidFill>
                <a:schemeClr val="accent1"/>
              </a:solidFill>
            </a:endParaRPr>
          </a:p>
        </p:txBody>
      </p:sp>
      <p:sp>
        <p:nvSpPr>
          <p:cNvPr id="11267" name="Rectangle 3"/>
          <p:cNvSpPr>
            <a:spLocks noGrp="1"/>
          </p:cNvSpPr>
          <p:nvPr>
            <p:ph idx="1"/>
          </p:nvPr>
        </p:nvSpPr>
        <p:spPr>
          <a:xfrm>
            <a:off x="533400" y="1143000"/>
            <a:ext cx="8229600" cy="4572000"/>
          </a:xfrm>
          <a:prstGeom prst="rect">
            <a:avLst/>
          </a:prstGeom>
        </p:spPr>
        <p:txBody>
          <a:bodyPr>
            <a:noAutofit/>
          </a:bodyPr>
          <a:lstStyle/>
          <a:p>
            <a:pPr marL="0" indent="0">
              <a:buNone/>
            </a:pPr>
            <a:r>
              <a:rPr lang="en-US" sz="1900" dirty="0"/>
              <a:t>Chimpanzees and bonobos:</a:t>
            </a:r>
          </a:p>
          <a:p>
            <a:r>
              <a:rPr lang="en-US" sz="1900" dirty="0"/>
              <a:t>Chimpanzees considered to be most closely related to humans; however, species most closely related is bonobo</a:t>
            </a:r>
          </a:p>
          <a:p>
            <a:pPr lvl="1"/>
            <a:r>
              <a:rPr lang="en-US" sz="1900" dirty="0"/>
              <a:t>Chimpanzee and human lineages separated 5 to 7 MYA</a:t>
            </a:r>
          </a:p>
          <a:p>
            <a:pPr lvl="1"/>
            <a:r>
              <a:rPr lang="en-US" sz="1900" dirty="0"/>
              <a:t>Chimpanzee (</a:t>
            </a:r>
            <a:r>
              <a:rPr lang="en-US" sz="1900" i="1" dirty="0"/>
              <a:t>Pan troglodytes</a:t>
            </a:r>
            <a:r>
              <a:rPr lang="en-US" sz="1900" dirty="0"/>
              <a:t>) and bonobo (</a:t>
            </a:r>
            <a:r>
              <a:rPr lang="en-US" sz="1900" i="1" dirty="0"/>
              <a:t>Pan paniscus</a:t>
            </a:r>
            <a:r>
              <a:rPr lang="en-US" sz="1900" dirty="0"/>
              <a:t>) lineages separated 2 MYA</a:t>
            </a:r>
          </a:p>
          <a:p>
            <a:r>
              <a:rPr lang="en-US" sz="1900" dirty="0"/>
              <a:t>Live in Central Africa (but separated by Congo River)</a:t>
            </a:r>
          </a:p>
          <a:p>
            <a:r>
              <a:rPr lang="en-US" sz="1900" dirty="0"/>
              <a:t>Bonobos slighter than chimpanzees and have longer legs and more hair on heads</a:t>
            </a:r>
          </a:p>
          <a:p>
            <a:r>
              <a:rPr lang="en-US" sz="1900" dirty="0"/>
              <a:t>Chimpanzees have white tail tufts as juveniles, but bonobos keep white tails</a:t>
            </a:r>
          </a:p>
          <a:p>
            <a:r>
              <a:rPr lang="en-US" sz="1900" dirty="0"/>
              <a:t>Bonobos have higher-pitched voices than chimpanzees</a:t>
            </a:r>
          </a:p>
          <a:p>
            <a:r>
              <a:rPr lang="en-US" sz="1900" dirty="0"/>
              <a:t>Chimpanzees more aggressive and sometimes kill other animals; bonobos do not</a:t>
            </a:r>
          </a:p>
          <a:p>
            <a:r>
              <a:rPr lang="en-US" sz="1900" dirty="0"/>
              <a:t>Both omnivorous</a:t>
            </a:r>
          </a:p>
        </p:txBody>
      </p:sp>
    </p:spTree>
    <p:extLst>
      <p:ext uri="{BB962C8B-B14F-4D97-AF65-F5344CB8AC3E}">
        <p14:creationId xmlns:p14="http://schemas.microsoft.com/office/powerpoint/2010/main" val="3081504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29.6 Figure 4</a:t>
            </a:r>
            <a:endParaRPr lang="en-US" sz="3200" baseline="-25000" dirty="0">
              <a:solidFill>
                <a:schemeClr val="accent1"/>
              </a:solidFill>
            </a:endParaRPr>
          </a:p>
        </p:txBody>
      </p:sp>
      <p:sp>
        <p:nvSpPr>
          <p:cNvPr id="5" name="Photo Credit 1">
            <a:extLst>
              <a:ext uri="{FF2B5EF4-FFF2-40B4-BE49-F238E27FC236}">
                <a16:creationId xmlns:a16="http://schemas.microsoft.com/office/drawing/2014/main" id="{5124FC10-3165-9A90-E9CD-E1C66202DB4A}"/>
              </a:ext>
            </a:extLst>
          </p:cNvPr>
          <p:cNvSpPr txBox="1"/>
          <p:nvPr/>
        </p:nvSpPr>
        <p:spPr>
          <a:xfrm>
            <a:off x="2286000" y="4473466"/>
            <a:ext cx="4572000" cy="338554"/>
          </a:xfrm>
          <a:prstGeom prst="rect">
            <a:avLst/>
          </a:prstGeom>
          <a:noFill/>
        </p:spPr>
        <p:txBody>
          <a:bodyPr wrap="square">
            <a:spAutoFit/>
          </a:bodyPr>
          <a:lstStyle/>
          <a:p>
            <a:pPr algn="ctr"/>
            <a:r>
              <a:rPr lang="en-US" sz="800" dirty="0"/>
              <a:t>Ryan E. Poplin on Wikimedia Commons. "White-cheeked gibbon."</a:t>
            </a:r>
          </a:p>
          <a:p>
            <a:pPr algn="ctr"/>
            <a:r>
              <a:rPr lang="en-US" sz="800" dirty="0"/>
              <a:t>Mira Meijer Burgers' Zoo on Wikimedia Commons. "Chimpanzee."</a:t>
            </a:r>
          </a:p>
        </p:txBody>
      </p:sp>
      <p:pic>
        <p:nvPicPr>
          <p:cNvPr id="2" name="Content Placeholder 5" descr="Two images: (a) shows a gibbon with white fur from the chin to the ears; (b) shows a chimpanzee standing by a tree.">
            <a:extLst>
              <a:ext uri="{FF2B5EF4-FFF2-40B4-BE49-F238E27FC236}">
                <a16:creationId xmlns:a16="http://schemas.microsoft.com/office/drawing/2014/main" id="{686D6FC2-5B4C-4372-8CAA-AE4F05E24B14}"/>
              </a:ext>
            </a:extLst>
          </p:cNvPr>
          <p:cNvPicPr>
            <a:picLocks noGrp="1" noChangeAspect="1"/>
          </p:cNvPicPr>
          <p:nvPr>
            <p:ph idx="1"/>
          </p:nvPr>
        </p:nvPicPr>
        <p:blipFill>
          <a:blip r:embed="rId3"/>
          <a:srcRect t="9744" b="7336"/>
          <a:stretch/>
        </p:blipFill>
        <p:spPr>
          <a:xfrm>
            <a:off x="0" y="1256486"/>
            <a:ext cx="9078819" cy="3253824"/>
          </a:xfrm>
        </p:spPr>
      </p:pic>
    </p:spTree>
    <p:extLst>
      <p:ext uri="{BB962C8B-B14F-4D97-AF65-F5344CB8AC3E}">
        <p14:creationId xmlns:p14="http://schemas.microsoft.com/office/powerpoint/2010/main" val="3658845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3797963"/>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Describe</a:t>
            </a:r>
            <a:r>
              <a:rPr lang="en-US" dirty="0"/>
              <a:t> the defining features of the major groups of primates.</a:t>
            </a:r>
          </a:p>
          <a:p>
            <a:pPr marL="457200" indent="-457200">
              <a:buFont typeface="Arial" panose="020B0604020202020204" pitchFamily="34" charset="0"/>
              <a:buChar char="•"/>
              <a:tabLst>
                <a:tab pos="457200" algn="l"/>
              </a:tabLst>
            </a:pPr>
            <a:r>
              <a:rPr lang="en-US" b="1" i="0" dirty="0"/>
              <a:t>Describe</a:t>
            </a:r>
            <a:r>
              <a:rPr lang="en-US" i="0" dirty="0"/>
              <a:t> the derived features that distinguish primates from other animals.</a:t>
            </a:r>
          </a:p>
          <a:p>
            <a:pPr marL="457200" indent="-457200">
              <a:buFont typeface="Arial" panose="020B0604020202020204" pitchFamily="34" charset="0"/>
              <a:buChar char="•"/>
              <a:tabLst>
                <a:tab pos="457200" algn="l"/>
              </a:tabLst>
            </a:pPr>
            <a:r>
              <a:rPr lang="en-US" b="1" i="0" dirty="0"/>
              <a:t>Explain</a:t>
            </a:r>
            <a:r>
              <a:rPr lang="en-US" i="0" dirty="0"/>
              <a:t> why scientists are having difficulty determining the true lines of descent in hominids.</a:t>
            </a:r>
            <a:endParaRPr lang="en-US" dirty="0"/>
          </a:p>
          <a:p>
            <a:pPr marL="457200" indent="-457200">
              <a:buFont typeface="Arial" panose="020B0604020202020204" pitchFamily="34" charset="0"/>
              <a:buChar char="•"/>
              <a:tabLst>
                <a:tab pos="457200" algn="l"/>
              </a:tabLst>
            </a:pPr>
            <a:r>
              <a:rPr lang="en-US" b="1" i="0" dirty="0"/>
              <a:t>Identify</a:t>
            </a:r>
            <a:r>
              <a:rPr lang="en-US" i="0" dirty="0"/>
              <a:t> the major hominin precursors to modern humans.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1844040"/>
          </a:xfrm>
        </p:spPr>
        <p:txBody>
          <a:bodyPr/>
          <a:lstStyle/>
          <a:p>
            <a:r>
              <a:rPr lang="en-US" dirty="0"/>
              <a:t>As a group, choose one of the great ape species within </a:t>
            </a:r>
            <a:r>
              <a:rPr lang="en-US" i="1" dirty="0"/>
              <a:t>Pan</a:t>
            </a:r>
            <a:r>
              <a:rPr lang="en-US" dirty="0"/>
              <a:t>, </a:t>
            </a:r>
            <a:r>
              <a:rPr lang="en-US" i="1" dirty="0"/>
              <a:t>Gorilla</a:t>
            </a:r>
            <a:r>
              <a:rPr lang="en-US" dirty="0"/>
              <a:t>, or </a:t>
            </a:r>
            <a:r>
              <a:rPr lang="en-US" i="1" dirty="0"/>
              <a:t>Pongo</a:t>
            </a:r>
            <a:r>
              <a:rPr lang="en-US" dirty="0"/>
              <a:t>. Put together a presentation that describes the defining characteristics of your chosen species as well as their current population and habitat.</a:t>
            </a:r>
          </a:p>
        </p:txBody>
      </p:sp>
    </p:spTree>
    <p:extLst>
      <p:ext uri="{BB962C8B-B14F-4D97-AF65-F5344CB8AC3E}">
        <p14:creationId xmlns:p14="http://schemas.microsoft.com/office/powerpoint/2010/main" val="2069639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Human Evolution</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r>
              <a:rPr lang="en-US" sz="2400" dirty="0"/>
              <a:t>Family Hominidae of order Primates includes all hominoids</a:t>
            </a:r>
          </a:p>
          <a:p>
            <a:pPr lvl="1"/>
            <a:r>
              <a:rPr lang="en-US" sz="2400" b="1" dirty="0"/>
              <a:t>Hominoid</a:t>
            </a:r>
            <a:r>
              <a:rPr lang="en-US" sz="2400" dirty="0"/>
              <a:t>: pertaining to great apes and humans</a:t>
            </a:r>
          </a:p>
          <a:p>
            <a:pPr lvl="1"/>
            <a:r>
              <a:rPr lang="en-US" sz="2400" dirty="0"/>
              <a:t>Fossil record and comparison of human and chimpanzee DNA suggests they diverged from common hominoid ancestor 6 MYA</a:t>
            </a:r>
          </a:p>
          <a:p>
            <a:pPr lvl="1"/>
            <a:r>
              <a:rPr lang="en-US" sz="2400" dirty="0"/>
              <a:t>Several species evolved from branch that includes humans though humans are only surviving member</a:t>
            </a:r>
          </a:p>
          <a:p>
            <a:pPr lvl="1"/>
            <a:r>
              <a:rPr lang="en-US" sz="2400" b="1" dirty="0"/>
              <a:t>Hominin</a:t>
            </a:r>
            <a:r>
              <a:rPr lang="en-US" sz="2400" dirty="0"/>
              <a:t>: species that are more closely related to humans than chimpanzees</a:t>
            </a:r>
          </a:p>
          <a:p>
            <a:r>
              <a:rPr lang="en-US" sz="2400" dirty="0"/>
              <a:t>Characteristics that differentiate humans from other hominoids:</a:t>
            </a:r>
          </a:p>
          <a:p>
            <a:pPr lvl="1"/>
            <a:r>
              <a:rPr lang="en-US" sz="2400" dirty="0"/>
              <a:t>Bipedalism or upright posture</a:t>
            </a:r>
          </a:p>
          <a:p>
            <a:pPr lvl="1"/>
            <a:r>
              <a:rPr lang="en-US" sz="2400" dirty="0"/>
              <a:t>Increase in size of brain</a:t>
            </a:r>
          </a:p>
          <a:p>
            <a:pPr lvl="1"/>
            <a:r>
              <a:rPr lang="en-US" sz="2400" dirty="0"/>
              <a:t>Fully opposable thumb that can touch little finger</a:t>
            </a:r>
          </a:p>
        </p:txBody>
      </p:sp>
    </p:spTree>
    <p:extLst>
      <p:ext uri="{BB962C8B-B14F-4D97-AF65-F5344CB8AC3E}">
        <p14:creationId xmlns:p14="http://schemas.microsoft.com/office/powerpoint/2010/main" val="1071368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Human Evolutio</a:t>
            </a:r>
            <a:r>
              <a:rPr lang="en-US" dirty="0">
                <a:solidFill>
                  <a:schemeClr val="accent1"/>
                </a:solidFill>
              </a:rPr>
              <a:t>n</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r>
              <a:rPr lang="en-US" sz="2400" dirty="0"/>
              <a:t>Bipedal hominins include several groups probably part of modern human lineage:</a:t>
            </a:r>
          </a:p>
          <a:p>
            <a:pPr lvl="1"/>
            <a:r>
              <a:rPr lang="en-US" sz="2400" i="1" dirty="0"/>
              <a:t>Australopithecus</a:t>
            </a:r>
          </a:p>
          <a:p>
            <a:pPr lvl="1"/>
            <a:r>
              <a:rPr lang="en-US" sz="2400" i="1" dirty="0"/>
              <a:t>Homo habilis</a:t>
            </a:r>
          </a:p>
          <a:p>
            <a:pPr lvl="1"/>
            <a:r>
              <a:rPr lang="en-US" sz="2400" i="1" dirty="0"/>
              <a:t>Homo erectus</a:t>
            </a:r>
          </a:p>
          <a:p>
            <a:pPr lvl="1"/>
            <a:r>
              <a:rPr lang="en-US" sz="2400" dirty="0"/>
              <a:t>Several non-ancestral groups that are considered "cousins" to modern humans (e.g., Neanderthals and Denisovans)</a:t>
            </a:r>
          </a:p>
          <a:p>
            <a:r>
              <a:rPr lang="en-US" sz="2400" dirty="0"/>
              <a:t>Determining true lines of descent in hominins is difficult</a:t>
            </a:r>
          </a:p>
          <a:p>
            <a:pPr lvl="1"/>
            <a:r>
              <a:rPr lang="en-US" sz="2400" dirty="0"/>
              <a:t>Many new fossils have been found, which show more than one species alive at any one time</a:t>
            </a:r>
          </a:p>
          <a:p>
            <a:pPr lvl="1"/>
            <a:r>
              <a:rPr lang="en-US" sz="2400" dirty="0"/>
              <a:t>Many fossils (and species named) represent hominin species that died out and not ancestral to modern humans</a:t>
            </a:r>
          </a:p>
        </p:txBody>
      </p:sp>
    </p:spTree>
    <p:extLst>
      <p:ext uri="{BB962C8B-B14F-4D97-AF65-F5344CB8AC3E}">
        <p14:creationId xmlns:p14="http://schemas.microsoft.com/office/powerpoint/2010/main" val="296174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29.6 Figure 5</a:t>
            </a:r>
          </a:p>
        </p:txBody>
      </p:sp>
      <p:sp>
        <p:nvSpPr>
          <p:cNvPr id="6" name="Photo Credit 1">
            <a:extLst>
              <a:ext uri="{FF2B5EF4-FFF2-40B4-BE49-F238E27FC236}">
                <a16:creationId xmlns:a16="http://schemas.microsoft.com/office/drawing/2014/main" id="{96B52095-1A50-4CA7-07A3-CF0CC6E3C274}"/>
              </a:ext>
            </a:extLst>
          </p:cNvPr>
          <p:cNvSpPr txBox="1"/>
          <p:nvPr/>
        </p:nvSpPr>
        <p:spPr>
          <a:xfrm>
            <a:off x="2286000" y="6019800"/>
            <a:ext cx="4572000" cy="215444"/>
          </a:xfrm>
          <a:prstGeom prst="rect">
            <a:avLst/>
          </a:prstGeom>
          <a:noFill/>
        </p:spPr>
        <p:txBody>
          <a:bodyPr wrap="square">
            <a:spAutoFit/>
          </a:bodyPr>
          <a:lstStyle/>
          <a:p>
            <a:pPr algn="ctr"/>
            <a:r>
              <a:rPr lang="en-US" sz="800" dirty="0"/>
              <a:t>CNX OpenStax on Wikimedia Commons. "Hominin phylogeny." Modified.</a:t>
            </a:r>
          </a:p>
        </p:txBody>
      </p:sp>
      <p:pic>
        <p:nvPicPr>
          <p:cNvPr id="2" name="Content Placeholder 5" descr="A chart of the evolutionary relationships among hominins. The evolutionary tree shows the relationship between humans and the great apes. All great apes, including baboons, gibbons, orangutans, gorillas, chimpanzees, humans, and human ancestors, belong in the superfamily Hominoidea. Of these great apes, all but baboons and gibbons belong in the family Hominidae. Gorillas, chimpanzees, humans, and human ancestors belong in the subfamily Homininae. Humans and their direct ancestors belong in the tribe Hominini.">
            <a:extLst>
              <a:ext uri="{FF2B5EF4-FFF2-40B4-BE49-F238E27FC236}">
                <a16:creationId xmlns:a16="http://schemas.microsoft.com/office/drawing/2014/main" id="{A529E532-E869-E1B7-9B47-86F947C8C1C5}"/>
              </a:ext>
            </a:extLst>
          </p:cNvPr>
          <p:cNvPicPr>
            <a:picLocks noGrp="1" noChangeAspect="1"/>
          </p:cNvPicPr>
          <p:nvPr>
            <p:ph idx="1"/>
          </p:nvPr>
        </p:nvPicPr>
        <p:blipFill>
          <a:blip r:embed="rId3"/>
          <a:srcRect t="6659"/>
          <a:stretch/>
        </p:blipFill>
        <p:spPr>
          <a:xfrm>
            <a:off x="2228850" y="1114849"/>
            <a:ext cx="4686300" cy="4818717"/>
          </a:xfrm>
        </p:spPr>
      </p:pic>
    </p:spTree>
    <p:extLst>
      <p:ext uri="{BB962C8B-B14F-4D97-AF65-F5344CB8AC3E}">
        <p14:creationId xmlns:p14="http://schemas.microsoft.com/office/powerpoint/2010/main" val="2848699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Very Early Hominins</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pPr>
            <a:r>
              <a:rPr lang="en-US" dirty="0"/>
              <a:t>Three species of notable very early hominids:</a:t>
            </a:r>
          </a:p>
          <a:p>
            <a:r>
              <a:rPr lang="en-US" i="1" dirty="0"/>
              <a:t>Ardipithecus</a:t>
            </a:r>
          </a:p>
          <a:p>
            <a:pPr lvl="1"/>
            <a:r>
              <a:rPr lang="en-US" dirty="0"/>
              <a:t>Youngest of the three species</a:t>
            </a:r>
          </a:p>
          <a:p>
            <a:pPr lvl="1"/>
            <a:r>
              <a:rPr lang="en-US" dirty="0"/>
              <a:t>Discovered in 1990s and dates to 4.4 MYA</a:t>
            </a:r>
          </a:p>
          <a:p>
            <a:pPr lvl="1"/>
            <a:r>
              <a:rPr lang="en-US" dirty="0"/>
              <a:t>Bipedality uncertain at first but now confirmed</a:t>
            </a:r>
          </a:p>
          <a:p>
            <a:pPr lvl="1"/>
            <a:r>
              <a:rPr lang="en-US" dirty="0"/>
              <a:t>Two different species: </a:t>
            </a:r>
            <a:r>
              <a:rPr lang="en-US" i="1" dirty="0"/>
              <a:t>A. ramidus </a:t>
            </a:r>
            <a:r>
              <a:rPr lang="en-US" dirty="0"/>
              <a:t>and </a:t>
            </a:r>
            <a:r>
              <a:rPr lang="en-US" i="1" dirty="0"/>
              <a:t>A. kadabba </a:t>
            </a:r>
            <a:r>
              <a:rPr lang="en-US" dirty="0"/>
              <a:t>(dating to 5.6 MYA)</a:t>
            </a:r>
          </a:p>
          <a:p>
            <a:pPr lvl="1"/>
            <a:r>
              <a:rPr lang="en-US" dirty="0"/>
              <a:t>Status as human ancestor uncertain</a:t>
            </a:r>
          </a:p>
        </p:txBody>
      </p:sp>
    </p:spTree>
    <p:extLst>
      <p:ext uri="{BB962C8B-B14F-4D97-AF65-F5344CB8AC3E}">
        <p14:creationId xmlns:p14="http://schemas.microsoft.com/office/powerpoint/2010/main" val="2626785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Very Early Hominins</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xfrm>
            <a:off x="0" y="1280160"/>
            <a:ext cx="8686800" cy="4572000"/>
          </a:xfrm>
          <a:prstGeom prst="rect">
            <a:avLst/>
          </a:prstGeom>
        </p:spPr>
        <p:txBody>
          <a:bodyPr>
            <a:normAutofit fontScale="92500" lnSpcReduction="10000"/>
          </a:bodyPr>
          <a:lstStyle/>
          <a:p>
            <a:pPr marL="457200" lvl="1" indent="0">
              <a:buNone/>
            </a:pPr>
            <a:r>
              <a:rPr lang="en-US" sz="3200" i="1" dirty="0"/>
              <a:t>Sahelanthropus</a:t>
            </a:r>
          </a:p>
          <a:p>
            <a:pPr lvl="1"/>
            <a:r>
              <a:rPr lang="en-US" sz="3200" i="1" dirty="0"/>
              <a:t>Sahelanthropus tchadensis </a:t>
            </a:r>
            <a:r>
              <a:rPr lang="en-US" sz="3200" dirty="0"/>
              <a:t>discovered in 2001</a:t>
            </a:r>
            <a:r>
              <a:rPr lang="en-US" sz="3200" dirty="0">
                <a:latin typeface="Calibri" panose="020F0502020204030204" pitchFamily="34" charset="0"/>
                <a:ea typeface="Calibri" panose="020F0502020204030204" pitchFamily="34" charset="0"/>
                <a:cs typeface="Calibri" panose="020F0502020204030204" pitchFamily="34" charset="0"/>
              </a:rPr>
              <a:t>–</a:t>
            </a:r>
            <a:r>
              <a:rPr lang="en-US" sz="3200" dirty="0"/>
              <a:t>2002 and dated to 7 MYA</a:t>
            </a:r>
          </a:p>
          <a:p>
            <a:pPr lvl="1"/>
            <a:r>
              <a:rPr lang="en-US" sz="3200" dirty="0"/>
              <a:t>Single specimen: A skull found in Chad</a:t>
            </a:r>
          </a:p>
          <a:p>
            <a:pPr lvl="2"/>
            <a:r>
              <a:rPr lang="en-US" sz="2800" dirty="0"/>
              <a:t>Called "Toumai"</a:t>
            </a:r>
          </a:p>
          <a:p>
            <a:pPr lvl="2"/>
            <a:r>
              <a:rPr lang="en-US" sz="2800" dirty="0"/>
              <a:t>Has primitive and evolved characteristics</a:t>
            </a:r>
          </a:p>
          <a:p>
            <a:pPr lvl="2"/>
            <a:r>
              <a:rPr lang="en-US" sz="2800" dirty="0"/>
              <a:t>Unclear how it fits based on molecular data; line leading to modern humans and chimpanzees bifurcated 6 MYA</a:t>
            </a:r>
          </a:p>
          <a:p>
            <a:pPr lvl="2"/>
            <a:r>
              <a:rPr lang="en-US" sz="2800" dirty="0"/>
              <a:t>Not thought to be ancestor of modern humans</a:t>
            </a:r>
          </a:p>
        </p:txBody>
      </p:sp>
    </p:spTree>
    <p:extLst>
      <p:ext uri="{BB962C8B-B14F-4D97-AF65-F5344CB8AC3E}">
        <p14:creationId xmlns:p14="http://schemas.microsoft.com/office/powerpoint/2010/main" val="3647142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Very Early Hominins</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xfrm>
            <a:off x="0" y="1280160"/>
            <a:ext cx="8686800" cy="4572000"/>
          </a:xfrm>
          <a:prstGeom prst="rect">
            <a:avLst/>
          </a:prstGeom>
        </p:spPr>
        <p:txBody>
          <a:bodyPr>
            <a:normAutofit/>
          </a:bodyPr>
          <a:lstStyle/>
          <a:p>
            <a:pPr marL="457200" lvl="1" indent="0">
              <a:buNone/>
            </a:pPr>
            <a:r>
              <a:rPr lang="en-US" i="1" dirty="0"/>
              <a:t>Orrorin</a:t>
            </a:r>
          </a:p>
          <a:p>
            <a:pPr lvl="1"/>
            <a:r>
              <a:rPr lang="en-US" i="1" dirty="0"/>
              <a:t>Orrorin tugenesis</a:t>
            </a:r>
            <a:r>
              <a:rPr lang="en-US" dirty="0"/>
              <a:t> discovered in 2000 and dated to 6 MYA</a:t>
            </a:r>
          </a:p>
          <a:p>
            <a:pPr lvl="1"/>
            <a:r>
              <a:rPr lang="en-US" dirty="0"/>
              <a:t>Several specimens</a:t>
            </a:r>
          </a:p>
          <a:p>
            <a:pPr lvl="1"/>
            <a:r>
              <a:rPr lang="en-US" dirty="0"/>
              <a:t>Some features more like modern human than australopithecines though </a:t>
            </a:r>
            <a:r>
              <a:rPr lang="en-US" i="1" dirty="0"/>
              <a:t>Orrorin </a:t>
            </a:r>
            <a:r>
              <a:rPr lang="en-US" dirty="0"/>
              <a:t>is older</a:t>
            </a:r>
          </a:p>
          <a:p>
            <a:pPr lvl="1"/>
            <a:r>
              <a:rPr lang="en-US" dirty="0"/>
              <a:t>If </a:t>
            </a:r>
            <a:r>
              <a:rPr lang="en-US" i="1" dirty="0"/>
              <a:t>Orrorin </a:t>
            </a:r>
            <a:r>
              <a:rPr lang="en-US" dirty="0"/>
              <a:t>is human ancestor, then australopithecines may not be in human lineage; additional specimens required to determine</a:t>
            </a:r>
          </a:p>
        </p:txBody>
      </p:sp>
    </p:spTree>
    <p:extLst>
      <p:ext uri="{BB962C8B-B14F-4D97-AF65-F5344CB8AC3E}">
        <p14:creationId xmlns:p14="http://schemas.microsoft.com/office/powerpoint/2010/main" val="1636357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Early Hominins: Genus </a:t>
            </a:r>
            <a:r>
              <a:rPr lang="en-US" sz="3200" i="1" dirty="0">
                <a:solidFill>
                  <a:schemeClr val="accent1"/>
                </a:solidFill>
              </a:rPr>
              <a:t>Australopithecus</a:t>
            </a:r>
            <a:r>
              <a:rPr lang="en-US" sz="1400" baseline="-25000" dirty="0">
                <a:solidFill>
                  <a:schemeClr val="accent1"/>
                </a:solidFill>
              </a:rPr>
              <a:t>1</a:t>
            </a:r>
            <a:endParaRPr lang="en-US" sz="3200" i="1"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sz="2000" b="1" i="1" dirty="0"/>
              <a:t>Australopithecus </a:t>
            </a:r>
            <a:r>
              <a:rPr lang="en-US" sz="2000" dirty="0"/>
              <a:t>("southern ape"): genus of hominins that evolved in eastern Africa approximately four million years ago</a:t>
            </a:r>
          </a:p>
          <a:p>
            <a:r>
              <a:rPr lang="en-US" sz="2000" dirty="0"/>
              <a:t>Went extinct 2 MYA</a:t>
            </a:r>
          </a:p>
          <a:p>
            <a:r>
              <a:rPr lang="en-US" sz="2000" dirty="0"/>
              <a:t>Thought that human genus, </a:t>
            </a:r>
            <a:r>
              <a:rPr lang="en-US" sz="2000" i="1" dirty="0"/>
              <a:t>Homo</a:t>
            </a:r>
            <a:r>
              <a:rPr lang="en-US" sz="2000" dirty="0"/>
              <a:t>, evolved from common ancestor shared with </a:t>
            </a:r>
            <a:r>
              <a:rPr lang="en-US" sz="2000" i="1" dirty="0"/>
              <a:t>Australopithecus </a:t>
            </a:r>
            <a:r>
              <a:rPr lang="en-US" sz="2000" dirty="0"/>
              <a:t>about 2 MYA (after passing through transitional states)</a:t>
            </a:r>
          </a:p>
          <a:p>
            <a:r>
              <a:rPr lang="en-US" sz="2000" dirty="0"/>
              <a:t>Several characteristics more similar to great apes than humans:</a:t>
            </a:r>
          </a:p>
          <a:p>
            <a:pPr lvl="1"/>
            <a:r>
              <a:rPr lang="en-US" sz="2000" dirty="0"/>
              <a:t>Sexual dimorphism more exaggerated than humans</a:t>
            </a:r>
          </a:p>
          <a:p>
            <a:pPr lvl="2"/>
            <a:r>
              <a:rPr lang="en-US" sz="2000" dirty="0"/>
              <a:t>Males up to 50% larger than females (more like modern gorillas and orangutans)</a:t>
            </a:r>
          </a:p>
          <a:p>
            <a:pPr lvl="3">
              <a:buFont typeface="Arial" panose="020B0604020202020204" pitchFamily="34" charset="0"/>
              <a:buChar char="•"/>
            </a:pPr>
            <a:r>
              <a:rPr lang="en-US" dirty="0"/>
              <a:t>Modern human males ~15 to 20% larger than females</a:t>
            </a:r>
          </a:p>
          <a:p>
            <a:pPr lvl="1"/>
            <a:r>
              <a:rPr lang="en-US" sz="2000" dirty="0"/>
              <a:t>Brain size relative to body mass smaller than humans and more like great apes</a:t>
            </a:r>
          </a:p>
          <a:p>
            <a:r>
              <a:rPr lang="en-US" sz="2000" dirty="0"/>
              <a:t>Key feature in common with modern humans: Bipedalism (though likely spent some time in trees)</a:t>
            </a:r>
          </a:p>
          <a:p>
            <a:pPr lvl="1"/>
            <a:r>
              <a:rPr lang="en-US" sz="2000" dirty="0"/>
              <a:t>Hominin footprints (like humans) found in Laetoli, Tanzania and dated to 3.6 MYA, showing walking upright</a:t>
            </a:r>
          </a:p>
        </p:txBody>
      </p:sp>
    </p:spTree>
    <p:extLst>
      <p:ext uri="{BB962C8B-B14F-4D97-AF65-F5344CB8AC3E}">
        <p14:creationId xmlns:p14="http://schemas.microsoft.com/office/powerpoint/2010/main" val="610971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Early Hominins: Genus </a:t>
            </a:r>
            <a:r>
              <a:rPr lang="en-US" sz="3200" i="1" dirty="0">
                <a:solidFill>
                  <a:schemeClr val="accent1"/>
                </a:solidFill>
              </a:rPr>
              <a:t>Australopithecus</a:t>
            </a:r>
            <a:r>
              <a:rPr lang="en-US" sz="1400" baseline="-25000" dirty="0">
                <a:solidFill>
                  <a:schemeClr val="accent1"/>
                </a:solidFill>
              </a:rPr>
              <a:t>2</a:t>
            </a:r>
            <a:endParaRPr lang="en-US" sz="3200" i="1"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pPr>
            <a:r>
              <a:rPr lang="en-US" dirty="0"/>
              <a:t>Several species, referred to as australopiths</a:t>
            </a:r>
          </a:p>
          <a:p>
            <a:r>
              <a:rPr lang="en-US" i="1" dirty="0"/>
              <a:t>Australopithecus anamensis</a:t>
            </a:r>
            <a:r>
              <a:rPr lang="en-US" dirty="0"/>
              <a:t> dated to 4.2 MYA</a:t>
            </a:r>
          </a:p>
          <a:p>
            <a:r>
              <a:rPr lang="en-US" i="1" dirty="0"/>
              <a:t>Australopithecus afarensis</a:t>
            </a:r>
            <a:r>
              <a:rPr lang="en-US" dirty="0"/>
              <a:t> dated to between 3.9 and 2.9 MYA</a:t>
            </a:r>
          </a:p>
          <a:p>
            <a:pPr lvl="1"/>
            <a:r>
              <a:rPr lang="en-US" dirty="0"/>
              <a:t>Demonstrates trend in human evolution: Reduction of dentition and jaw in size</a:t>
            </a:r>
          </a:p>
          <a:p>
            <a:pPr lvl="1"/>
            <a:r>
              <a:rPr lang="en-US" dirty="0"/>
              <a:t>Had smaller canines and molars compared to apes but larger than modern humans</a:t>
            </a:r>
          </a:p>
          <a:p>
            <a:pPr lvl="1"/>
            <a:r>
              <a:rPr lang="en-US" dirty="0"/>
              <a:t>Brain size was 380 to 450 cubic centimeters (about the size of a modern chimpanzee brain)</a:t>
            </a:r>
          </a:p>
          <a:p>
            <a:pPr lvl="1"/>
            <a:r>
              <a:rPr lang="en-US" dirty="0"/>
              <a:t>Had prognathic jaw</a:t>
            </a:r>
          </a:p>
          <a:p>
            <a:pPr lvl="2"/>
            <a:r>
              <a:rPr lang="en-US" sz="2600" b="1" dirty="0"/>
              <a:t>Prognathic jaw</a:t>
            </a:r>
            <a:r>
              <a:rPr lang="en-US" sz="2600" dirty="0"/>
              <a:t>: long jaw</a:t>
            </a:r>
          </a:p>
        </p:txBody>
      </p:sp>
    </p:spTree>
    <p:extLst>
      <p:ext uri="{BB962C8B-B14F-4D97-AF65-F5344CB8AC3E}">
        <p14:creationId xmlns:p14="http://schemas.microsoft.com/office/powerpoint/2010/main" val="2463026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Early Hominins: Genus </a:t>
            </a:r>
            <a:r>
              <a:rPr lang="en-US" sz="3200" i="1" dirty="0">
                <a:solidFill>
                  <a:schemeClr val="accent1"/>
                </a:solidFill>
              </a:rPr>
              <a:t>Australopithecus</a:t>
            </a:r>
            <a:r>
              <a:rPr lang="en-US" sz="1400" baseline="-25000" dirty="0">
                <a:solidFill>
                  <a:schemeClr val="accent1"/>
                </a:solidFill>
              </a:rPr>
              <a:t>3</a:t>
            </a:r>
            <a:endParaRPr lang="en-US" sz="3200" i="1" baseline="-25000" dirty="0">
              <a:solidFill>
                <a:schemeClr val="accent1"/>
              </a:solidFill>
            </a:endParaRPr>
          </a:p>
        </p:txBody>
      </p:sp>
      <p:sp>
        <p:nvSpPr>
          <p:cNvPr id="11267" name="Rectangle 3"/>
          <p:cNvSpPr>
            <a:spLocks noGrp="1"/>
          </p:cNvSpPr>
          <p:nvPr>
            <p:ph idx="1"/>
          </p:nvPr>
        </p:nvSpPr>
        <p:spPr>
          <a:xfrm>
            <a:off x="-457200" y="1280160"/>
            <a:ext cx="6324600" cy="4572000"/>
          </a:xfrm>
          <a:prstGeom prst="rect">
            <a:avLst/>
          </a:prstGeom>
        </p:spPr>
        <p:txBody>
          <a:bodyPr>
            <a:normAutofit/>
          </a:bodyPr>
          <a:lstStyle/>
          <a:p>
            <a:pPr marL="914400" lvl="2" indent="0">
              <a:buNone/>
            </a:pPr>
            <a:r>
              <a:rPr lang="en-US" sz="2800" dirty="0"/>
              <a:t>Fossil called "Lucy"</a:t>
            </a:r>
          </a:p>
          <a:p>
            <a:pPr lvl="2"/>
            <a:r>
              <a:rPr lang="en-US" sz="2800" dirty="0"/>
              <a:t>Found in 1970s in Afar region of Ethiopia</a:t>
            </a:r>
          </a:p>
          <a:p>
            <a:pPr lvl="2"/>
            <a:r>
              <a:rPr lang="en-US" sz="2800" dirty="0"/>
              <a:t>Adult female </a:t>
            </a:r>
            <a:r>
              <a:rPr lang="en-US" sz="2800" i="1" dirty="0"/>
              <a:t>A. afarensis</a:t>
            </a:r>
            <a:r>
              <a:rPr lang="en-US" sz="2800" dirty="0"/>
              <a:t> </a:t>
            </a:r>
          </a:p>
          <a:p>
            <a:pPr lvl="2"/>
            <a:r>
              <a:rPr lang="en-US" sz="2800" dirty="0"/>
              <a:t>Dated to 3.24 MYA</a:t>
            </a:r>
          </a:p>
          <a:p>
            <a:pPr lvl="2"/>
            <a:r>
              <a:rPr lang="en-US" sz="2800" dirty="0"/>
              <a:t>Most complete australopith found (40% of skeleton recovered)</a:t>
            </a:r>
          </a:p>
        </p:txBody>
      </p:sp>
      <p:sp>
        <p:nvSpPr>
          <p:cNvPr id="4" name="Caption 1">
            <a:extLst>
              <a:ext uri="{FF2B5EF4-FFF2-40B4-BE49-F238E27FC236}">
                <a16:creationId xmlns:a16="http://schemas.microsoft.com/office/drawing/2014/main" id="{9E1EDAC6-47B3-C859-8FEF-52DC1567A189}"/>
              </a:ext>
              <a:ext uri="{C183D7F6-B498-43B3-948B-1728B52AA6E4}">
                <adec:decorative xmlns:adec="http://schemas.microsoft.com/office/drawing/2017/decorative" val="0"/>
              </a:ext>
            </a:extLst>
          </p:cNvPr>
          <p:cNvSpPr txBox="1"/>
          <p:nvPr/>
        </p:nvSpPr>
        <p:spPr>
          <a:xfrm>
            <a:off x="3018094" y="5158900"/>
            <a:ext cx="3657599" cy="738664"/>
          </a:xfrm>
          <a:prstGeom prst="rect">
            <a:avLst/>
          </a:prstGeom>
          <a:noFill/>
        </p:spPr>
        <p:txBody>
          <a:bodyPr wrap="square" rtlCol="0">
            <a:spAutoFit/>
          </a:bodyPr>
          <a:lstStyle/>
          <a:p>
            <a:r>
              <a:rPr lang="en-US" sz="1400" b="1" dirty="0"/>
              <a:t>29.6 Figure 6: </a:t>
            </a:r>
            <a:r>
              <a:rPr lang="en-US" sz="1400" dirty="0"/>
              <a:t>This adult female </a:t>
            </a:r>
            <a:r>
              <a:rPr lang="en-US" sz="1400" i="1" dirty="0"/>
              <a:t>Australopithecus afarensis</a:t>
            </a:r>
            <a:r>
              <a:rPr lang="en-US" sz="1400" dirty="0"/>
              <a:t> skeleton, nicknamed Lucy, was discovered in the mid-1970s.</a:t>
            </a:r>
          </a:p>
        </p:txBody>
      </p:sp>
      <p:pic>
        <p:nvPicPr>
          <p:cNvPr id="2" name="Content Placeholder 5" descr="A photograph shows a skeleton of Lucy.">
            <a:extLst>
              <a:ext uri="{FF2B5EF4-FFF2-40B4-BE49-F238E27FC236}">
                <a16:creationId xmlns:a16="http://schemas.microsoft.com/office/drawing/2014/main" id="{0AAF52A6-D0EA-4FE5-EAB3-3BB0158CA3EE}"/>
              </a:ext>
            </a:extLst>
          </p:cNvPr>
          <p:cNvPicPr>
            <a:picLocks noChangeAspect="1"/>
          </p:cNvPicPr>
          <p:nvPr/>
        </p:nvPicPr>
        <p:blipFill>
          <a:blip r:embed="rId2"/>
          <a:srcRect t="5000" b="5045"/>
          <a:stretch/>
        </p:blipFill>
        <p:spPr>
          <a:xfrm>
            <a:off x="6467720" y="1074671"/>
            <a:ext cx="2226631" cy="4861535"/>
          </a:xfrm>
          <a:prstGeom prst="rect">
            <a:avLst/>
          </a:prstGeom>
        </p:spPr>
      </p:pic>
      <p:sp>
        <p:nvSpPr>
          <p:cNvPr id="5" name="Photo Credit 1">
            <a:extLst>
              <a:ext uri="{FF2B5EF4-FFF2-40B4-BE49-F238E27FC236}">
                <a16:creationId xmlns:a16="http://schemas.microsoft.com/office/drawing/2014/main" id="{6B076288-73FA-A620-11A9-57C0E95319A5}"/>
              </a:ext>
            </a:extLst>
          </p:cNvPr>
          <p:cNvSpPr txBox="1"/>
          <p:nvPr/>
        </p:nvSpPr>
        <p:spPr>
          <a:xfrm>
            <a:off x="3150704" y="5857277"/>
            <a:ext cx="4572000" cy="215444"/>
          </a:xfrm>
          <a:prstGeom prst="rect">
            <a:avLst/>
          </a:prstGeom>
          <a:noFill/>
        </p:spPr>
        <p:txBody>
          <a:bodyPr wrap="square">
            <a:spAutoFit/>
          </a:bodyPr>
          <a:lstStyle/>
          <a:p>
            <a:pPr algn="ctr"/>
            <a:r>
              <a:rPr lang="en-US" sz="800" dirty="0"/>
              <a:t>Johannes Maximilian on Wikimedia Commons. "Lucy."</a:t>
            </a:r>
          </a:p>
        </p:txBody>
      </p:sp>
    </p:spTree>
    <p:extLst>
      <p:ext uri="{BB962C8B-B14F-4D97-AF65-F5344CB8AC3E}">
        <p14:creationId xmlns:p14="http://schemas.microsoft.com/office/powerpoint/2010/main" val="3261809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Primate Evolution and Diversity</a:t>
            </a:r>
          </a:p>
        </p:txBody>
      </p:sp>
      <p:sp>
        <p:nvSpPr>
          <p:cNvPr id="11267" name="Rectangle 3"/>
          <p:cNvSpPr>
            <a:spLocks noGrp="1"/>
          </p:cNvSpPr>
          <p:nvPr>
            <p:ph idx="1"/>
          </p:nvPr>
        </p:nvSpPr>
        <p:spPr>
          <a:prstGeom prst="rect">
            <a:avLst/>
          </a:prstGeom>
        </p:spPr>
        <p:txBody>
          <a:bodyPr>
            <a:normAutofit lnSpcReduction="10000"/>
          </a:bodyPr>
          <a:lstStyle/>
          <a:p>
            <a:r>
              <a:rPr lang="en-US" dirty="0"/>
              <a:t>In clade Euarchontoglires</a:t>
            </a:r>
          </a:p>
          <a:p>
            <a:r>
              <a:rPr lang="en-US" dirty="0"/>
              <a:t>Order of Primates of class Mammalia includes lemurs, tarsiers, monkeys, apes, and humans</a:t>
            </a:r>
          </a:p>
          <a:p>
            <a:r>
              <a:rPr lang="en-US" dirty="0"/>
              <a:t>Nonhuman primates live primarily in tropical or subtropical regions of South America, Africa, and Asia</a:t>
            </a:r>
          </a:p>
          <a:p>
            <a:pPr lvl="1"/>
            <a:r>
              <a:rPr lang="en-US" dirty="0"/>
              <a:t>Range in size from mouse lemur (30 grams) to mountain gorilla (200 kilograms)</a:t>
            </a:r>
          </a:p>
          <a:p>
            <a:r>
              <a:rPr lang="en-US" dirty="0"/>
              <a:t>Characteristics and evolution of primates increase understanding of evolution of humans</a:t>
            </a:r>
            <a:endParaRPr lang="en-US" dirty="0">
              <a:solidFill>
                <a:srgbClr val="0000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Early Hominins: Genus </a:t>
            </a:r>
            <a:r>
              <a:rPr lang="en-US" sz="3200" i="1" dirty="0">
                <a:solidFill>
                  <a:schemeClr val="accent1"/>
                </a:solidFill>
              </a:rPr>
              <a:t>Australopithecus</a:t>
            </a:r>
            <a:r>
              <a:rPr lang="en-US" sz="1400" baseline="-25000" dirty="0">
                <a:solidFill>
                  <a:schemeClr val="accent1"/>
                </a:solidFill>
              </a:rPr>
              <a:t>4</a:t>
            </a:r>
            <a:endParaRPr lang="en-US" sz="3200" baseline="-25000" dirty="0">
              <a:solidFill>
                <a:schemeClr val="accent1"/>
              </a:solidFill>
            </a:endParaRPr>
          </a:p>
        </p:txBody>
      </p:sp>
      <p:sp>
        <p:nvSpPr>
          <p:cNvPr id="11267" name="Rectangle 3"/>
          <p:cNvSpPr>
            <a:spLocks noGrp="1"/>
          </p:cNvSpPr>
          <p:nvPr>
            <p:ph idx="1"/>
          </p:nvPr>
        </p:nvSpPr>
        <p:spPr>
          <a:xfrm>
            <a:off x="0" y="1280160"/>
            <a:ext cx="8686800" cy="2606040"/>
          </a:xfrm>
          <a:prstGeom prst="rect">
            <a:avLst/>
          </a:prstGeom>
        </p:spPr>
        <p:txBody>
          <a:bodyPr>
            <a:normAutofit fontScale="85000" lnSpcReduction="20000"/>
          </a:bodyPr>
          <a:lstStyle/>
          <a:p>
            <a:pPr lvl="1"/>
            <a:r>
              <a:rPr lang="en-US" i="1" dirty="0"/>
              <a:t>Australopithecus africanus</a:t>
            </a:r>
            <a:r>
              <a:rPr lang="en-US" dirty="0"/>
              <a:t> dated to between 2 and 3 MYA</a:t>
            </a:r>
          </a:p>
          <a:p>
            <a:pPr lvl="2"/>
            <a:r>
              <a:rPr lang="en-US" dirty="0"/>
              <a:t>Slender build and robust arms</a:t>
            </a:r>
          </a:p>
          <a:p>
            <a:pPr lvl="2"/>
            <a:r>
              <a:rPr lang="en-US" dirty="0"/>
              <a:t>Bipedal but likely spent time in trees</a:t>
            </a:r>
          </a:p>
          <a:p>
            <a:pPr lvl="2"/>
            <a:r>
              <a:rPr lang="en-US" dirty="0"/>
              <a:t>Brain larger than </a:t>
            </a:r>
            <a:r>
              <a:rPr lang="en-US" i="1" dirty="0"/>
              <a:t>A. afarensis </a:t>
            </a:r>
            <a:r>
              <a:rPr lang="en-US" dirty="0"/>
              <a:t>at 500 cubic centimeters, which is slightly less than one-third the size of modern human brains</a:t>
            </a:r>
          </a:p>
          <a:p>
            <a:pPr lvl="1"/>
            <a:r>
              <a:rPr lang="en-US" i="1" dirty="0"/>
              <a:t>Australopithecus bahrelghazali and Australopithecus garhi</a:t>
            </a:r>
            <a:r>
              <a:rPr lang="en-US" dirty="0"/>
              <a:t> recently discovered</a:t>
            </a:r>
          </a:p>
          <a:p>
            <a:pPr lvl="2"/>
            <a:r>
              <a:rPr lang="en-US" i="1" dirty="0"/>
              <a:t>A. bahrelghazali </a:t>
            </a:r>
            <a:r>
              <a:rPr lang="en-US" dirty="0"/>
              <a:t>only australopith found in Central Africa</a:t>
            </a:r>
            <a:endParaRPr lang="en-US" dirty="0">
              <a:solidFill>
                <a:srgbClr val="0000FF"/>
              </a:solidFill>
            </a:endParaRPr>
          </a:p>
        </p:txBody>
      </p:sp>
      <p:sp>
        <p:nvSpPr>
          <p:cNvPr id="5" name="Caption 1">
            <a:extLst>
              <a:ext uri="{FF2B5EF4-FFF2-40B4-BE49-F238E27FC236}">
                <a16:creationId xmlns:a16="http://schemas.microsoft.com/office/drawing/2014/main" id="{5CF16B2D-EF84-97F5-70B7-8953CBE5FA27}"/>
              </a:ext>
              <a:ext uri="{C183D7F6-B498-43B3-948B-1728B52AA6E4}">
                <adec:decorative xmlns:adec="http://schemas.microsoft.com/office/drawing/2017/decorative" val="0"/>
              </a:ext>
            </a:extLst>
          </p:cNvPr>
          <p:cNvSpPr txBox="1"/>
          <p:nvPr/>
        </p:nvSpPr>
        <p:spPr>
          <a:xfrm>
            <a:off x="452176" y="4655326"/>
            <a:ext cx="4373217" cy="1169551"/>
          </a:xfrm>
          <a:prstGeom prst="rect">
            <a:avLst/>
          </a:prstGeom>
          <a:noFill/>
        </p:spPr>
        <p:txBody>
          <a:bodyPr wrap="square" rtlCol="0">
            <a:spAutoFit/>
          </a:bodyPr>
          <a:lstStyle/>
          <a:p>
            <a:r>
              <a:rPr lang="en-US" sz="1400" b="1" dirty="0"/>
              <a:t>29.6 Figure 7: </a:t>
            </a:r>
            <a:r>
              <a:rPr lang="en-US" sz="1400" dirty="0"/>
              <a:t>(a) The skull of an </a:t>
            </a:r>
            <a:r>
              <a:rPr lang="en-US" sz="1400" i="1" dirty="0"/>
              <a:t>Australopithecus afarensis</a:t>
            </a:r>
            <a:r>
              <a:rPr lang="en-US" sz="1400" dirty="0"/>
              <a:t>, an early hominid that lived between two and three million years ago, resembles that of (b) modern humans but was smaller than humans, with a sloped forehead, larger teeth, and a prominent jaw.</a:t>
            </a:r>
          </a:p>
        </p:txBody>
      </p:sp>
      <p:sp>
        <p:nvSpPr>
          <p:cNvPr id="6" name="Photo Credit 1">
            <a:extLst>
              <a:ext uri="{FF2B5EF4-FFF2-40B4-BE49-F238E27FC236}">
                <a16:creationId xmlns:a16="http://schemas.microsoft.com/office/drawing/2014/main" id="{AB178EE7-3780-51E0-5FCE-95BB44DB6BFD}"/>
              </a:ext>
            </a:extLst>
          </p:cNvPr>
          <p:cNvSpPr txBox="1"/>
          <p:nvPr/>
        </p:nvSpPr>
        <p:spPr>
          <a:xfrm>
            <a:off x="0" y="5799756"/>
            <a:ext cx="4572000" cy="215444"/>
          </a:xfrm>
          <a:prstGeom prst="rect">
            <a:avLst/>
          </a:prstGeom>
          <a:noFill/>
        </p:spPr>
        <p:txBody>
          <a:bodyPr wrap="square">
            <a:spAutoFit/>
          </a:bodyPr>
          <a:lstStyle/>
          <a:p>
            <a:pPr algn="ctr"/>
            <a:r>
              <a:rPr lang="en-US" sz="800" dirty="0"/>
              <a:t>Cantonal Museum of Geology in Lausanne on Wikimedia Commons. "</a:t>
            </a:r>
            <a:r>
              <a:rPr lang="en-US" sz="800" i="1" dirty="0"/>
              <a:t>Australopithecus afarensis</a:t>
            </a:r>
            <a:r>
              <a:rPr lang="en-US" sz="800" dirty="0"/>
              <a:t> skull."</a:t>
            </a:r>
          </a:p>
        </p:txBody>
      </p:sp>
      <p:pic>
        <p:nvPicPr>
          <p:cNvPr id="2" name="Content Placeholder 6" descr="Two images: (a) shows the skull of A. afarensis; (b) shows a modern human skull from the front and side.">
            <a:extLst>
              <a:ext uri="{FF2B5EF4-FFF2-40B4-BE49-F238E27FC236}">
                <a16:creationId xmlns:a16="http://schemas.microsoft.com/office/drawing/2014/main" id="{0FB63DE4-E67F-C172-5678-3D862388B73D}"/>
              </a:ext>
            </a:extLst>
          </p:cNvPr>
          <p:cNvPicPr>
            <a:picLocks noChangeAspect="1"/>
          </p:cNvPicPr>
          <p:nvPr/>
        </p:nvPicPr>
        <p:blipFill>
          <a:blip r:embed="rId2"/>
          <a:srcRect t="6999" b="11334"/>
          <a:stretch/>
        </p:blipFill>
        <p:spPr>
          <a:xfrm>
            <a:off x="4572000" y="4027706"/>
            <a:ext cx="4373218" cy="1984145"/>
          </a:xfrm>
          <a:prstGeom prst="rect">
            <a:avLst/>
          </a:prstGeom>
        </p:spPr>
      </p:pic>
    </p:spTree>
    <p:extLst>
      <p:ext uri="{BB962C8B-B14F-4D97-AF65-F5344CB8AC3E}">
        <p14:creationId xmlns:p14="http://schemas.microsoft.com/office/powerpoint/2010/main" val="10113804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A Dead End: Genus </a:t>
            </a:r>
            <a:r>
              <a:rPr lang="en-US" sz="3200" i="1" dirty="0">
                <a:solidFill>
                  <a:schemeClr val="accent1"/>
                </a:solidFill>
              </a:rPr>
              <a:t>Paranthropus</a:t>
            </a:r>
          </a:p>
        </p:txBody>
      </p:sp>
      <p:sp>
        <p:nvSpPr>
          <p:cNvPr id="11267" name="Rectangle 3"/>
          <p:cNvSpPr>
            <a:spLocks noGrp="1"/>
          </p:cNvSpPr>
          <p:nvPr>
            <p:ph idx="1"/>
          </p:nvPr>
        </p:nvSpPr>
        <p:spPr>
          <a:xfrm>
            <a:off x="457200" y="1280159"/>
            <a:ext cx="6172200" cy="4587241"/>
          </a:xfrm>
          <a:prstGeom prst="rect">
            <a:avLst/>
          </a:prstGeom>
        </p:spPr>
        <p:txBody>
          <a:bodyPr>
            <a:normAutofit fontScale="92500" lnSpcReduction="10000"/>
          </a:bodyPr>
          <a:lstStyle/>
          <a:p>
            <a:r>
              <a:rPr lang="en-US" sz="2400" dirty="0"/>
              <a:t>Dated to 2.5 MYA</a:t>
            </a:r>
          </a:p>
          <a:p>
            <a:r>
              <a:rPr lang="en-US" sz="2400" dirty="0"/>
              <a:t>Muscular, stood at 1.3 to 1.4 meters tall, and had large grinding teeth</a:t>
            </a:r>
          </a:p>
          <a:p>
            <a:r>
              <a:rPr lang="en-US" sz="2400" dirty="0"/>
              <a:t>Molars showed heavy wear, suggesting coarse and fibrous vegetarian diet as opposed to partially carnivorous diet of australopiths</a:t>
            </a:r>
          </a:p>
          <a:p>
            <a:r>
              <a:rPr lang="en-US" sz="2400" dirty="0"/>
              <a:t>Includes </a:t>
            </a:r>
            <a:r>
              <a:rPr lang="en-US" sz="2400" i="1" dirty="0"/>
              <a:t>Paranthropus robustus </a:t>
            </a:r>
            <a:r>
              <a:rPr lang="en-US" sz="2400" dirty="0"/>
              <a:t>of South Africa and </a:t>
            </a:r>
            <a:r>
              <a:rPr lang="en-US" sz="2400" i="1" dirty="0"/>
              <a:t>Paranthropus aethiopicus </a:t>
            </a:r>
            <a:r>
              <a:rPr lang="en-US" sz="2400" dirty="0"/>
              <a:t>and </a:t>
            </a:r>
            <a:r>
              <a:rPr lang="en-US" sz="2400" i="1" dirty="0"/>
              <a:t>Paranthropus boisei </a:t>
            </a:r>
            <a:r>
              <a:rPr lang="en-US" sz="2400" dirty="0"/>
              <a:t>of East Africa</a:t>
            </a:r>
          </a:p>
          <a:p>
            <a:r>
              <a:rPr lang="en-US" sz="2400" dirty="0"/>
              <a:t>Went extinct more than one million years ago</a:t>
            </a:r>
          </a:p>
          <a:p>
            <a:r>
              <a:rPr lang="en-US" sz="2400" dirty="0"/>
              <a:t>Not thought to be ancestral to humans</a:t>
            </a:r>
          </a:p>
          <a:p>
            <a:r>
              <a:rPr lang="en-US" sz="2400" dirty="0"/>
              <a:t>Thought to be members of evolutionary branch on hominin tree that had no descendants</a:t>
            </a:r>
          </a:p>
        </p:txBody>
      </p:sp>
      <p:pic>
        <p:nvPicPr>
          <p:cNvPr id="2" name="Content Placeholder 6" descr="A photograph shows a re-creation of a skull of Paranthropus, with a protruding jaw, prominent brow, and small forehead.">
            <a:extLst>
              <a:ext uri="{FF2B5EF4-FFF2-40B4-BE49-F238E27FC236}">
                <a16:creationId xmlns:a16="http://schemas.microsoft.com/office/drawing/2014/main" id="{C7934A04-3CF1-D6EF-C938-667F2AF04291}"/>
              </a:ext>
            </a:extLst>
          </p:cNvPr>
          <p:cNvPicPr>
            <a:picLocks noChangeAspect="1"/>
          </p:cNvPicPr>
          <p:nvPr/>
        </p:nvPicPr>
        <p:blipFill>
          <a:blip r:embed="rId2"/>
          <a:srcRect t="7013" b="4682"/>
          <a:stretch/>
        </p:blipFill>
        <p:spPr>
          <a:xfrm>
            <a:off x="6574545" y="1171515"/>
            <a:ext cx="2132268" cy="2844249"/>
          </a:xfrm>
          <a:prstGeom prst="rect">
            <a:avLst/>
          </a:prstGeom>
        </p:spPr>
      </p:pic>
      <p:sp>
        <p:nvSpPr>
          <p:cNvPr id="4" name="Caption 1">
            <a:extLst>
              <a:ext uri="{FF2B5EF4-FFF2-40B4-BE49-F238E27FC236}">
                <a16:creationId xmlns:a16="http://schemas.microsoft.com/office/drawing/2014/main" id="{D9D552AE-1961-0ADD-81C9-D2D56549D25F}"/>
              </a:ext>
              <a:ext uri="{C183D7F6-B498-43B3-948B-1728B52AA6E4}">
                <adec:decorative xmlns:adec="http://schemas.microsoft.com/office/drawing/2017/decorative" val="0"/>
              </a:ext>
            </a:extLst>
          </p:cNvPr>
          <p:cNvSpPr txBox="1"/>
          <p:nvPr/>
        </p:nvSpPr>
        <p:spPr>
          <a:xfrm>
            <a:off x="6433075" y="4047440"/>
            <a:ext cx="2415209" cy="1384995"/>
          </a:xfrm>
          <a:prstGeom prst="rect">
            <a:avLst/>
          </a:prstGeom>
          <a:noFill/>
        </p:spPr>
        <p:txBody>
          <a:bodyPr wrap="square" rtlCol="0">
            <a:spAutoFit/>
          </a:bodyPr>
          <a:lstStyle/>
          <a:p>
            <a:pPr algn="ctr"/>
            <a:r>
              <a:rPr lang="en-US" sz="1400" b="1" dirty="0"/>
              <a:t>29.6 Figure 8: </a:t>
            </a:r>
            <a:r>
              <a:rPr lang="en-US" sz="1400" i="1" dirty="0"/>
              <a:t>Paranthropus</a:t>
            </a:r>
            <a:r>
              <a:rPr lang="en-US" sz="1400" dirty="0"/>
              <a:t> is an extinct branch on the hominin tree that is believed to have disappeared approximately a million years ago.</a:t>
            </a:r>
          </a:p>
        </p:txBody>
      </p:sp>
      <p:sp>
        <p:nvSpPr>
          <p:cNvPr id="5" name="Photo Credit 1">
            <a:extLst>
              <a:ext uri="{FF2B5EF4-FFF2-40B4-BE49-F238E27FC236}">
                <a16:creationId xmlns:a16="http://schemas.microsoft.com/office/drawing/2014/main" id="{C904656A-8F93-5D29-33BD-0A5D8F38DB81}"/>
              </a:ext>
            </a:extLst>
          </p:cNvPr>
          <p:cNvSpPr txBox="1"/>
          <p:nvPr/>
        </p:nvSpPr>
        <p:spPr>
          <a:xfrm>
            <a:off x="6433075" y="5637490"/>
            <a:ext cx="2286000" cy="338554"/>
          </a:xfrm>
          <a:prstGeom prst="rect">
            <a:avLst/>
          </a:prstGeom>
          <a:noFill/>
        </p:spPr>
        <p:txBody>
          <a:bodyPr wrap="square">
            <a:spAutoFit/>
          </a:bodyPr>
          <a:lstStyle/>
          <a:p>
            <a:pPr algn="ctr"/>
            <a:r>
              <a:rPr lang="en-US" sz="800" dirty="0"/>
              <a:t>Cantonal Museum of Geology in Lausanne on Wikimedia Commons. "</a:t>
            </a:r>
            <a:r>
              <a:rPr lang="en-US" sz="800" i="1" dirty="0"/>
              <a:t>Paranthropus boisei</a:t>
            </a:r>
            <a:r>
              <a:rPr lang="en-US" sz="800" dirty="0"/>
              <a:t> skull."</a:t>
            </a:r>
          </a:p>
        </p:txBody>
      </p:sp>
    </p:spTree>
    <p:extLst>
      <p:ext uri="{BB962C8B-B14F-4D97-AF65-F5344CB8AC3E}">
        <p14:creationId xmlns:p14="http://schemas.microsoft.com/office/powerpoint/2010/main" val="872729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Early Hominins: Genus </a:t>
            </a:r>
            <a:r>
              <a:rPr lang="en-US" sz="3200" i="1" dirty="0">
                <a:solidFill>
                  <a:schemeClr val="accent1"/>
                </a:solidFill>
              </a:rPr>
              <a:t>Homo</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sz="2400" b="1" i="1" dirty="0"/>
              <a:t>Homo</a:t>
            </a:r>
            <a:r>
              <a:rPr lang="en-US" sz="2400" dirty="0"/>
              <a:t>: genus of humans</a:t>
            </a:r>
          </a:p>
          <a:p>
            <a:r>
              <a:rPr lang="en-US" sz="2400" dirty="0"/>
              <a:t>First appeared between 2.5 to 3 MYA</a:t>
            </a:r>
          </a:p>
          <a:p>
            <a:r>
              <a:rPr lang="en-US" sz="2400" dirty="0"/>
              <a:t>Includes </a:t>
            </a:r>
            <a:r>
              <a:rPr lang="en-US" sz="2400" i="1" dirty="0"/>
              <a:t>H. habilis </a:t>
            </a:r>
            <a:r>
              <a:rPr lang="en-US" sz="2400" dirty="0"/>
              <a:t>and </a:t>
            </a:r>
            <a:r>
              <a:rPr lang="en-US" sz="2400" i="1" dirty="0"/>
              <a:t>H. gautengensis</a:t>
            </a:r>
            <a:endParaRPr lang="en-US" sz="2400" dirty="0"/>
          </a:p>
          <a:p>
            <a:pPr lvl="1"/>
            <a:r>
              <a:rPr lang="en-US" sz="2400" i="1" dirty="0"/>
              <a:t>H. habilis</a:t>
            </a:r>
            <a:r>
              <a:rPr lang="en-US" sz="2400" dirty="0"/>
              <a:t>:</a:t>
            </a:r>
          </a:p>
          <a:p>
            <a:pPr lvl="2"/>
            <a:r>
              <a:rPr lang="en-US" sz="2000" dirty="0"/>
              <a:t>Thought to be oldest example of </a:t>
            </a:r>
            <a:r>
              <a:rPr lang="en-US" sz="2000" i="1" dirty="0"/>
              <a:t>Homo </a:t>
            </a:r>
            <a:r>
              <a:rPr lang="en-US" sz="2000" dirty="0"/>
              <a:t>until </a:t>
            </a:r>
            <a:r>
              <a:rPr lang="en-US" sz="2000" i="1" dirty="0"/>
              <a:t>H. gautengensis </a:t>
            </a:r>
            <a:r>
              <a:rPr lang="en-US" sz="2000" dirty="0"/>
              <a:t>discovered</a:t>
            </a:r>
          </a:p>
          <a:p>
            <a:pPr lvl="2"/>
            <a:r>
              <a:rPr lang="en-US" sz="2000" dirty="0"/>
              <a:t>Several features like modern humans:</a:t>
            </a:r>
          </a:p>
          <a:p>
            <a:pPr lvl="3">
              <a:buFont typeface="Arial" panose="020B0604020202020204" pitchFamily="34" charset="0"/>
              <a:buChar char="•"/>
            </a:pPr>
            <a:r>
              <a:rPr lang="en-US" dirty="0"/>
              <a:t>Jaw that was less prognathic</a:t>
            </a:r>
          </a:p>
          <a:p>
            <a:pPr lvl="3">
              <a:buFont typeface="Arial" panose="020B0604020202020204" pitchFamily="34" charset="0"/>
              <a:buChar char="•"/>
            </a:pPr>
            <a:r>
              <a:rPr lang="en-US" dirty="0"/>
              <a:t>Larger brain (600 to 750 cubic centimeters)</a:t>
            </a:r>
          </a:p>
          <a:p>
            <a:pPr lvl="2"/>
            <a:r>
              <a:rPr lang="en-US" sz="2000" dirty="0"/>
              <a:t>Retain some features of older hominins (e.g., long arms)</a:t>
            </a:r>
          </a:p>
          <a:p>
            <a:pPr lvl="2"/>
            <a:r>
              <a:rPr lang="en-US" sz="2000" dirty="0"/>
              <a:t>Means "handy man"; reference to stone tools discovered with remains</a:t>
            </a:r>
          </a:p>
          <a:p>
            <a:pPr lvl="1"/>
            <a:r>
              <a:rPr lang="en-US" sz="2400" i="1" dirty="0"/>
              <a:t>H. gautengensis</a:t>
            </a:r>
            <a:r>
              <a:rPr lang="en-US" sz="2400" dirty="0"/>
              <a:t>:</a:t>
            </a:r>
          </a:p>
          <a:p>
            <a:pPr lvl="2"/>
            <a:r>
              <a:rPr lang="en-US" sz="2000" dirty="0"/>
              <a:t>Discovered in 2010</a:t>
            </a:r>
          </a:p>
          <a:p>
            <a:pPr lvl="2"/>
            <a:r>
              <a:rPr lang="en-US" sz="2000" dirty="0"/>
              <a:t>Oldest example of </a:t>
            </a:r>
            <a:r>
              <a:rPr lang="en-US" sz="2000" i="1" dirty="0"/>
              <a:t>Homo</a:t>
            </a:r>
          </a:p>
        </p:txBody>
      </p:sp>
    </p:spTree>
    <p:extLst>
      <p:ext uri="{BB962C8B-B14F-4D97-AF65-F5344CB8AC3E}">
        <p14:creationId xmlns:p14="http://schemas.microsoft.com/office/powerpoint/2010/main" val="752720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Early Hominins: Genus </a:t>
            </a:r>
            <a:r>
              <a:rPr lang="en-US" sz="3200" i="1" dirty="0">
                <a:solidFill>
                  <a:schemeClr val="accent1"/>
                </a:solidFill>
              </a:rPr>
              <a:t>Homo</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xfrm>
            <a:off x="457200" y="1280159"/>
            <a:ext cx="5638800" cy="3977641"/>
          </a:xfrm>
          <a:prstGeom prst="rect">
            <a:avLst/>
          </a:prstGeom>
        </p:spPr>
        <p:txBody>
          <a:bodyPr>
            <a:normAutofit lnSpcReduction="10000"/>
          </a:bodyPr>
          <a:lstStyle/>
          <a:p>
            <a:pPr marL="0" indent="0">
              <a:buNone/>
            </a:pPr>
            <a:r>
              <a:rPr lang="en-US" i="1" dirty="0"/>
              <a:t>Homo erectus</a:t>
            </a:r>
            <a:r>
              <a:rPr lang="en-US" dirty="0"/>
              <a:t>:</a:t>
            </a:r>
          </a:p>
          <a:p>
            <a:r>
              <a:rPr lang="en-US" dirty="0"/>
              <a:t>Dated to 1.8 MYA</a:t>
            </a:r>
          </a:p>
          <a:p>
            <a:r>
              <a:rPr lang="en-US" dirty="0"/>
              <a:t>Originated in East Africa and first hominin species to migrate out of Africa</a:t>
            </a:r>
          </a:p>
          <a:p>
            <a:r>
              <a:rPr lang="en-US" dirty="0"/>
              <a:t>Fossils found in India, China, Java, and Europe</a:t>
            </a:r>
          </a:p>
          <a:p>
            <a:r>
              <a:rPr lang="en-US" dirty="0"/>
              <a:t>Known in past as "Java Man" or "Peking Man"</a:t>
            </a:r>
          </a:p>
        </p:txBody>
      </p:sp>
      <p:pic>
        <p:nvPicPr>
          <p:cNvPr id="3" name="Content Placeholder 6" descr="A photograph of a Homo erectus skull">
            <a:extLst>
              <a:ext uri="{FF2B5EF4-FFF2-40B4-BE49-F238E27FC236}">
                <a16:creationId xmlns:a16="http://schemas.microsoft.com/office/drawing/2014/main" id="{721DF70B-623F-9010-FEBF-D46496B5E1DD}"/>
              </a:ext>
            </a:extLst>
          </p:cNvPr>
          <p:cNvPicPr>
            <a:picLocks noChangeAspect="1"/>
          </p:cNvPicPr>
          <p:nvPr/>
        </p:nvPicPr>
        <p:blipFill>
          <a:blip r:embed="rId2"/>
          <a:srcRect t="7013" b="5986"/>
          <a:stretch/>
        </p:blipFill>
        <p:spPr>
          <a:xfrm>
            <a:off x="6022367" y="1176270"/>
            <a:ext cx="2673085" cy="3238976"/>
          </a:xfrm>
          <a:prstGeom prst="rect">
            <a:avLst/>
          </a:prstGeom>
        </p:spPr>
      </p:pic>
      <p:sp>
        <p:nvSpPr>
          <p:cNvPr id="6" name="Caption 1">
            <a:extLst>
              <a:ext uri="{FF2B5EF4-FFF2-40B4-BE49-F238E27FC236}">
                <a16:creationId xmlns:a16="http://schemas.microsoft.com/office/drawing/2014/main" id="{3C40B0A1-2052-C765-DD76-6AF5193776FB}"/>
              </a:ext>
              <a:ext uri="{C183D7F6-B498-43B3-948B-1728B52AA6E4}">
                <adec:decorative xmlns:adec="http://schemas.microsoft.com/office/drawing/2017/decorative" val="0"/>
              </a:ext>
            </a:extLst>
          </p:cNvPr>
          <p:cNvSpPr txBox="1"/>
          <p:nvPr/>
        </p:nvSpPr>
        <p:spPr>
          <a:xfrm>
            <a:off x="5721030" y="4519136"/>
            <a:ext cx="3276600" cy="738664"/>
          </a:xfrm>
          <a:prstGeom prst="rect">
            <a:avLst/>
          </a:prstGeom>
          <a:noFill/>
        </p:spPr>
        <p:txBody>
          <a:bodyPr wrap="square" rtlCol="0">
            <a:spAutoFit/>
          </a:bodyPr>
          <a:lstStyle/>
          <a:p>
            <a:pPr algn="ctr"/>
            <a:r>
              <a:rPr lang="en-US" sz="1400" b="1" dirty="0"/>
              <a:t>29.6 Figure 9: </a:t>
            </a:r>
            <a:r>
              <a:rPr lang="en-US" sz="1400" i="1" dirty="0"/>
              <a:t>Homo erectus</a:t>
            </a:r>
            <a:r>
              <a:rPr lang="en-US" sz="1400" dirty="0"/>
              <a:t> had a prominent brow and a nose that pointed downward rather than forward.</a:t>
            </a:r>
          </a:p>
        </p:txBody>
      </p:sp>
      <p:sp>
        <p:nvSpPr>
          <p:cNvPr id="7" name="Photo Credit 1">
            <a:extLst>
              <a:ext uri="{FF2B5EF4-FFF2-40B4-BE49-F238E27FC236}">
                <a16:creationId xmlns:a16="http://schemas.microsoft.com/office/drawing/2014/main" id="{ADE55C9C-0523-E2A8-A944-0885BAF27DC0}"/>
              </a:ext>
            </a:extLst>
          </p:cNvPr>
          <p:cNvSpPr txBox="1"/>
          <p:nvPr/>
        </p:nvSpPr>
        <p:spPr>
          <a:xfrm>
            <a:off x="5072910" y="5638800"/>
            <a:ext cx="4572000" cy="215444"/>
          </a:xfrm>
          <a:prstGeom prst="rect">
            <a:avLst/>
          </a:prstGeom>
          <a:noFill/>
        </p:spPr>
        <p:txBody>
          <a:bodyPr wrap="square">
            <a:spAutoFit/>
          </a:bodyPr>
          <a:lstStyle/>
          <a:p>
            <a:pPr algn="ctr"/>
            <a:r>
              <a:rPr lang="en-US" sz="800" dirty="0"/>
              <a:t>Tiia Monto on Wikimedia Commons. "</a:t>
            </a:r>
            <a:r>
              <a:rPr lang="en-US" sz="800" i="1" dirty="0"/>
              <a:t>Homo erectus</a:t>
            </a:r>
            <a:r>
              <a:rPr lang="en-US" sz="800" dirty="0"/>
              <a:t> skull."</a:t>
            </a:r>
          </a:p>
        </p:txBody>
      </p:sp>
    </p:spTree>
    <p:extLst>
      <p:ext uri="{BB962C8B-B14F-4D97-AF65-F5344CB8AC3E}">
        <p14:creationId xmlns:p14="http://schemas.microsoft.com/office/powerpoint/2010/main" val="41431877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Early Hominins: Genus </a:t>
            </a:r>
            <a:r>
              <a:rPr lang="en-US" sz="3200" i="1" dirty="0">
                <a:solidFill>
                  <a:schemeClr val="accent1"/>
                </a:solidFill>
              </a:rPr>
              <a:t>Homo</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pPr lvl="1"/>
            <a:r>
              <a:rPr lang="en-US" dirty="0"/>
              <a:t>Several features more like modern humans than </a:t>
            </a:r>
            <a:r>
              <a:rPr lang="en-US" i="1" dirty="0"/>
              <a:t>H. habilis</a:t>
            </a:r>
            <a:endParaRPr lang="en-US" dirty="0"/>
          </a:p>
          <a:p>
            <a:pPr lvl="2"/>
            <a:r>
              <a:rPr lang="en-US" dirty="0"/>
              <a:t>Larger in size (reaching heights up to 1.85 meters and weighing up to 65 kilograms, similar to modern humans)</a:t>
            </a:r>
          </a:p>
          <a:p>
            <a:pPr lvl="2"/>
            <a:r>
              <a:rPr lang="en-US" dirty="0"/>
              <a:t>Lower sexual dimorphism (males 20 to 30% larger than females, closer to modern humans)</a:t>
            </a:r>
          </a:p>
          <a:p>
            <a:pPr lvl="2"/>
            <a:r>
              <a:rPr lang="en-US" dirty="0"/>
              <a:t>Larger brain (775 to 1,100 cubic centimeters, similar to modern humans at 1,130 to 1,260 cubic centimeters)</a:t>
            </a:r>
          </a:p>
          <a:p>
            <a:pPr lvl="2"/>
            <a:r>
              <a:rPr lang="en-US" dirty="0"/>
              <a:t>Nose with downward-facing nostrils, allowing for warming of cold air before it enters lungs and may have been adaptation to colder climates</a:t>
            </a:r>
          </a:p>
          <a:p>
            <a:pPr lvl="1"/>
            <a:r>
              <a:rPr lang="en-US" dirty="0"/>
              <a:t>Artifacts suggest they were first hominins to use fire, hunt, and have home base</a:t>
            </a:r>
          </a:p>
          <a:p>
            <a:pPr lvl="1"/>
            <a:r>
              <a:rPr lang="en-US" dirty="0"/>
              <a:t>Thought to have lived 50,000 years ago</a:t>
            </a:r>
          </a:p>
        </p:txBody>
      </p:sp>
    </p:spTree>
    <p:extLst>
      <p:ext uri="{BB962C8B-B14F-4D97-AF65-F5344CB8AC3E}">
        <p14:creationId xmlns:p14="http://schemas.microsoft.com/office/powerpoint/2010/main" val="2343643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Humans: </a:t>
            </a:r>
            <a:r>
              <a:rPr lang="en-US" sz="3200" i="1" dirty="0">
                <a:solidFill>
                  <a:schemeClr val="accent1"/>
                </a:solidFill>
              </a:rPr>
              <a:t>Homo sapiens</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xfrm>
            <a:off x="457200" y="1013006"/>
            <a:ext cx="8229600" cy="2758440"/>
          </a:xfrm>
          <a:prstGeom prst="rect">
            <a:avLst/>
          </a:prstGeom>
        </p:spPr>
        <p:txBody>
          <a:bodyPr>
            <a:noAutofit/>
          </a:bodyPr>
          <a:lstStyle/>
          <a:p>
            <a:pPr marL="0" indent="0">
              <a:buNone/>
            </a:pPr>
            <a:r>
              <a:rPr lang="en-US" sz="1900" dirty="0"/>
              <a:t>Several species (sometimes called archaic </a:t>
            </a:r>
            <a:r>
              <a:rPr lang="en-US" sz="1900" i="1" dirty="0"/>
              <a:t>Homo sapiens</a:t>
            </a:r>
            <a:r>
              <a:rPr lang="en-US" sz="1900" dirty="0"/>
              <a:t>) evolved from </a:t>
            </a:r>
            <a:r>
              <a:rPr lang="en-US" sz="1900" i="1" dirty="0"/>
              <a:t>H. erectus </a:t>
            </a:r>
            <a:r>
              <a:rPr lang="en-US" sz="1900" dirty="0"/>
              <a:t>starting 500,000 years ago: </a:t>
            </a:r>
            <a:r>
              <a:rPr lang="en-US" sz="1900" i="1" dirty="0"/>
              <a:t>Homo heidelbergensis</a:t>
            </a:r>
            <a:r>
              <a:rPr lang="en-US" sz="1900" dirty="0"/>
              <a:t>, </a:t>
            </a:r>
            <a:r>
              <a:rPr lang="en-US" sz="1900" i="1" dirty="0"/>
              <a:t>Homo rhodesiensis</a:t>
            </a:r>
            <a:r>
              <a:rPr lang="en-US" sz="1900" dirty="0"/>
              <a:t>, and </a:t>
            </a:r>
            <a:r>
              <a:rPr lang="en-US" sz="1900" i="1" dirty="0"/>
              <a:t>Homo neanderthalensis</a:t>
            </a:r>
          </a:p>
          <a:p>
            <a:r>
              <a:rPr lang="en-US" sz="1900" dirty="0"/>
              <a:t>Had brain size like modern humans (1,200 to 1,400 cubic centimeters)</a:t>
            </a:r>
          </a:p>
          <a:p>
            <a:r>
              <a:rPr lang="en-US" sz="1900" dirty="0"/>
              <a:t>Differ from modern humans by having:</a:t>
            </a:r>
          </a:p>
          <a:p>
            <a:pPr lvl="1"/>
            <a:r>
              <a:rPr lang="en-US" sz="1900" dirty="0"/>
              <a:t>Thick skull</a:t>
            </a:r>
          </a:p>
          <a:p>
            <a:pPr lvl="1"/>
            <a:r>
              <a:rPr lang="en-US" sz="1900" dirty="0"/>
              <a:t>Prominent brow ridge</a:t>
            </a:r>
          </a:p>
          <a:p>
            <a:pPr lvl="1"/>
            <a:r>
              <a:rPr lang="en-US" sz="1900" dirty="0"/>
              <a:t>Receding chin</a:t>
            </a:r>
          </a:p>
          <a:p>
            <a:r>
              <a:rPr lang="en-US" sz="1900" dirty="0"/>
              <a:t>Some species survived until 30,000 to 10,000 years ago, overlapping with modern humans</a:t>
            </a:r>
          </a:p>
        </p:txBody>
      </p:sp>
      <p:sp>
        <p:nvSpPr>
          <p:cNvPr id="4" name="Caption 1">
            <a:extLst>
              <a:ext uri="{FF2B5EF4-FFF2-40B4-BE49-F238E27FC236}">
                <a16:creationId xmlns:a16="http://schemas.microsoft.com/office/drawing/2014/main" id="{33E302CA-67D6-363E-247A-64C90BA6542E}"/>
              </a:ext>
              <a:ext uri="{C183D7F6-B498-43B3-948B-1728B52AA6E4}">
                <adec:decorative xmlns:adec="http://schemas.microsoft.com/office/drawing/2017/decorative" val="0"/>
              </a:ext>
            </a:extLst>
          </p:cNvPr>
          <p:cNvSpPr txBox="1"/>
          <p:nvPr/>
        </p:nvSpPr>
        <p:spPr>
          <a:xfrm>
            <a:off x="1295400" y="4316497"/>
            <a:ext cx="2976904" cy="1384995"/>
          </a:xfrm>
          <a:prstGeom prst="rect">
            <a:avLst/>
          </a:prstGeom>
          <a:noFill/>
        </p:spPr>
        <p:txBody>
          <a:bodyPr wrap="square" rtlCol="0">
            <a:spAutoFit/>
          </a:bodyPr>
          <a:lstStyle/>
          <a:p>
            <a:r>
              <a:rPr lang="en-US" sz="1400" b="1" dirty="0"/>
              <a:t>29.6 Figure 10: </a:t>
            </a:r>
            <a:r>
              <a:rPr lang="en-US" sz="1400" dirty="0"/>
              <a:t>(a) The </a:t>
            </a:r>
            <a:r>
              <a:rPr lang="en-US" sz="1400" i="1" dirty="0"/>
              <a:t>Homo neanderthalensis</a:t>
            </a:r>
            <a:r>
              <a:rPr lang="en-US" sz="1400" dirty="0"/>
              <a:t> used tools and may have worn clothing. This model is displayed at the Natural History Museum in Vienna. (b) This image shows a neanderthal skull.</a:t>
            </a:r>
          </a:p>
        </p:txBody>
      </p:sp>
      <p:sp>
        <p:nvSpPr>
          <p:cNvPr id="5" name="Photo Credit 1">
            <a:extLst>
              <a:ext uri="{FF2B5EF4-FFF2-40B4-BE49-F238E27FC236}">
                <a16:creationId xmlns:a16="http://schemas.microsoft.com/office/drawing/2014/main" id="{F4D0B64A-179D-92B0-DC8A-AEDCFF404C39}"/>
              </a:ext>
            </a:extLst>
          </p:cNvPr>
          <p:cNvSpPr txBox="1"/>
          <p:nvPr/>
        </p:nvSpPr>
        <p:spPr>
          <a:xfrm>
            <a:off x="351234" y="5655061"/>
            <a:ext cx="4572000" cy="338554"/>
          </a:xfrm>
          <a:prstGeom prst="rect">
            <a:avLst/>
          </a:prstGeom>
          <a:noFill/>
        </p:spPr>
        <p:txBody>
          <a:bodyPr wrap="square">
            <a:spAutoFit/>
          </a:bodyPr>
          <a:lstStyle/>
          <a:p>
            <a:pPr algn="ctr"/>
            <a:r>
              <a:rPr lang="en-US" sz="800" dirty="0"/>
              <a:t>Jakub Hałun on Wikimedia Commons. "</a:t>
            </a:r>
            <a:r>
              <a:rPr lang="en-US" sz="800" i="1" dirty="0"/>
              <a:t>Homo neanderthalensis</a:t>
            </a:r>
            <a:r>
              <a:rPr lang="en-US" sz="800" dirty="0"/>
              <a:t>."</a:t>
            </a:r>
          </a:p>
          <a:p>
            <a:pPr algn="ctr"/>
            <a:r>
              <a:rPr lang="en-US" sz="800" dirty="0"/>
              <a:t>Zde on Wikimedia Commons. "Neanderthal skull."</a:t>
            </a:r>
          </a:p>
        </p:txBody>
      </p:sp>
      <p:pic>
        <p:nvPicPr>
          <p:cNvPr id="2" name="Content Placeholder 6" descr="Two images: (a) shows a H. neanderthalensis wax figure; (b) shows a neanderthal skull.">
            <a:extLst>
              <a:ext uri="{FF2B5EF4-FFF2-40B4-BE49-F238E27FC236}">
                <a16:creationId xmlns:a16="http://schemas.microsoft.com/office/drawing/2014/main" id="{A863E87E-59C9-3C58-B4EB-6F950AE658FD}"/>
              </a:ext>
            </a:extLst>
          </p:cNvPr>
          <p:cNvPicPr>
            <a:picLocks noChangeAspect="1"/>
          </p:cNvPicPr>
          <p:nvPr/>
        </p:nvPicPr>
        <p:blipFill>
          <a:blip r:embed="rId2"/>
          <a:srcRect l="926" t="6506" r="926" b="4021"/>
          <a:stretch/>
        </p:blipFill>
        <p:spPr>
          <a:xfrm>
            <a:off x="4114800" y="4023301"/>
            <a:ext cx="4095162" cy="1970314"/>
          </a:xfrm>
          <a:prstGeom prst="rect">
            <a:avLst/>
          </a:prstGeom>
        </p:spPr>
      </p:pic>
    </p:spTree>
    <p:extLst>
      <p:ext uri="{BB962C8B-B14F-4D97-AF65-F5344CB8AC3E}">
        <p14:creationId xmlns:p14="http://schemas.microsoft.com/office/powerpoint/2010/main" val="3604229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Humans: </a:t>
            </a:r>
            <a:r>
              <a:rPr lang="en-US" sz="3200" i="1" dirty="0">
                <a:solidFill>
                  <a:schemeClr val="accent1"/>
                </a:solidFill>
              </a:rPr>
              <a:t>Homo sapiens</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0000" lnSpcReduction="20000"/>
          </a:bodyPr>
          <a:lstStyle/>
          <a:p>
            <a:r>
              <a:rPr lang="en-US" dirty="0"/>
              <a:t>Considerable debate about origins of anatomically modern humans</a:t>
            </a:r>
          </a:p>
          <a:p>
            <a:pPr lvl="1"/>
            <a:r>
              <a:rPr lang="en-US" b="1" i="1" dirty="0"/>
              <a:t>Homo sapiens sapiens</a:t>
            </a:r>
            <a:r>
              <a:rPr lang="en-US" dirty="0"/>
              <a:t>: anatomically modern humans</a:t>
            </a:r>
            <a:endParaRPr lang="en-US" i="1" dirty="0"/>
          </a:p>
          <a:p>
            <a:pPr lvl="1"/>
            <a:r>
              <a:rPr lang="en-US" dirty="0"/>
              <a:t>Thought to have arisen in African from </a:t>
            </a:r>
            <a:r>
              <a:rPr lang="en-US" i="1" dirty="0"/>
              <a:t>H. erectus</a:t>
            </a:r>
            <a:r>
              <a:rPr lang="en-US" dirty="0"/>
              <a:t> and migrated out of Africa 100,000 years ago in second major migration wave</a:t>
            </a:r>
          </a:p>
          <a:p>
            <a:pPr lvl="1"/>
            <a:r>
              <a:rPr lang="en-US" dirty="0"/>
              <a:t>Modern humans replaced </a:t>
            </a:r>
            <a:r>
              <a:rPr lang="en-US" i="1" dirty="0"/>
              <a:t>H. erectus</a:t>
            </a:r>
            <a:r>
              <a:rPr lang="en-US" dirty="0"/>
              <a:t> that had migrated into Asia and Europe in first wave</a:t>
            </a:r>
          </a:p>
          <a:p>
            <a:pPr lvl="1"/>
            <a:r>
              <a:rPr lang="en-US" dirty="0"/>
              <a:t>Supported by molecular evidence</a:t>
            </a:r>
          </a:p>
          <a:p>
            <a:r>
              <a:rPr lang="en-US" dirty="0"/>
              <a:t>Studying origins of modern humans by examining mitochondrial DNA (mtDNA) from populations around world</a:t>
            </a:r>
          </a:p>
          <a:p>
            <a:pPr lvl="1"/>
            <a:r>
              <a:rPr lang="en-US" dirty="0"/>
              <a:t>Fetus develops from egg containing female parent's mitochondria (which have their own, non-nuclear DNA); mtDNA passed entirely through maternal line</a:t>
            </a:r>
          </a:p>
          <a:p>
            <a:pPr lvl="1"/>
            <a:r>
              <a:rPr lang="en-US" dirty="0"/>
              <a:t>Mutations in mtDNA can be used to estimate timeline of genetic divergence</a:t>
            </a:r>
          </a:p>
          <a:p>
            <a:pPr lvl="1"/>
            <a:r>
              <a:rPr lang="en-US" dirty="0"/>
              <a:t>Evidence suggests that modern humans have mtDNA inherited from common ancestor that lived in Africa about 160,000 years ago</a:t>
            </a:r>
          </a:p>
        </p:txBody>
      </p:sp>
    </p:spTree>
    <p:extLst>
      <p:ext uri="{BB962C8B-B14F-4D97-AF65-F5344CB8AC3E}">
        <p14:creationId xmlns:p14="http://schemas.microsoft.com/office/powerpoint/2010/main" val="40454488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Humans: </a:t>
            </a:r>
            <a:r>
              <a:rPr lang="en-US" sz="3200" i="1" dirty="0">
                <a:solidFill>
                  <a:schemeClr val="accent1"/>
                </a:solidFill>
              </a:rPr>
              <a:t>Homo sapiens</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sz="2400" dirty="0"/>
              <a:t>Studying origins of modern humans by examining Y chromosome</a:t>
            </a:r>
          </a:p>
          <a:p>
            <a:pPr lvl="1"/>
            <a:r>
              <a:rPr lang="en-US" sz="2400" dirty="0"/>
              <a:t>Passed from male parent to male offspring</a:t>
            </a:r>
          </a:p>
          <a:p>
            <a:pPr lvl="1"/>
            <a:r>
              <a:rPr lang="en-US" sz="2400" dirty="0"/>
              <a:t>Evidence suggests all males today inherited Y chromosome from male that lived in Africa 140,000 years ago</a:t>
            </a:r>
          </a:p>
          <a:p>
            <a:r>
              <a:rPr lang="en-US" sz="2400" dirty="0"/>
              <a:t>Studying mtDNA led to identification of another human species or subspecies: Denisovans </a:t>
            </a:r>
          </a:p>
          <a:p>
            <a:pPr lvl="1"/>
            <a:r>
              <a:rPr lang="en-US" sz="2400" dirty="0"/>
              <a:t>DNA from teeth and finger bones suggested:</a:t>
            </a:r>
          </a:p>
          <a:p>
            <a:pPr lvl="2"/>
            <a:r>
              <a:rPr lang="en-US" dirty="0"/>
              <a:t>mtDNA was different from that of modern humans and Neanderthals</a:t>
            </a:r>
          </a:p>
          <a:p>
            <a:pPr lvl="2"/>
            <a:r>
              <a:rPr lang="en-US" dirty="0"/>
              <a:t>Genomic DNA suggested Denisovans shared common ancestor with Neanderthals</a:t>
            </a:r>
          </a:p>
          <a:p>
            <a:pPr lvl="1"/>
            <a:r>
              <a:rPr lang="en-US" sz="2400" dirty="0"/>
              <a:t>Genes from both Neanderthals and Denisovans identified in modern human populations, indicating interbreeding among the three groups </a:t>
            </a:r>
          </a:p>
        </p:txBody>
      </p:sp>
    </p:spTree>
    <p:extLst>
      <p:ext uri="{BB962C8B-B14F-4D97-AF65-F5344CB8AC3E}">
        <p14:creationId xmlns:p14="http://schemas.microsoft.com/office/powerpoint/2010/main" val="3547857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Summary</a:t>
            </a:r>
            <a:r>
              <a:rPr lang="en-US" sz="1400" baseline="-25000" dirty="0">
                <a:solidFill>
                  <a:schemeClr val="accent1"/>
                </a:solidFill>
              </a:rPr>
              <a:t>1</a:t>
            </a:r>
            <a:endParaRPr lang="en-US" sz="3200" i="1"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10000"/>
          </a:bodyPr>
          <a:lstStyle/>
          <a:p>
            <a:r>
              <a:rPr lang="en-US" sz="2400" dirty="0"/>
              <a:t>Possess adaptations for climbing trees and probably descended from arboreal ancestors (though not all living species are arboreal)</a:t>
            </a:r>
          </a:p>
          <a:p>
            <a:r>
              <a:rPr lang="en-US" sz="2400" dirty="0"/>
              <a:t>Characteristics of primates:</a:t>
            </a:r>
          </a:p>
          <a:p>
            <a:pPr lvl="1"/>
            <a:r>
              <a:rPr lang="en-US" sz="2400" dirty="0"/>
              <a:t>Brain larger and more relative to body size than other mammals</a:t>
            </a:r>
          </a:p>
          <a:p>
            <a:pPr lvl="1"/>
            <a:r>
              <a:rPr lang="en-US" sz="2400" dirty="0"/>
              <a:t>Claws modified to flattened nails</a:t>
            </a:r>
          </a:p>
          <a:p>
            <a:pPr lvl="1"/>
            <a:r>
              <a:rPr lang="en-US" sz="2400" dirty="0"/>
              <a:t>Typically, one young per pregnancy</a:t>
            </a:r>
          </a:p>
          <a:p>
            <a:pPr lvl="1"/>
            <a:r>
              <a:rPr lang="en-US" sz="2400" dirty="0"/>
              <a:t>Stereoscopic vision</a:t>
            </a:r>
          </a:p>
          <a:p>
            <a:pPr lvl="1"/>
            <a:r>
              <a:rPr lang="en-US" sz="2400" dirty="0"/>
              <a:t>Trend toward holding body upright</a:t>
            </a:r>
          </a:p>
          <a:p>
            <a:r>
              <a:rPr lang="en-US" sz="2400" dirty="0"/>
              <a:t>Divided into two groups: strepsirrhines (include prosimians) and haplorhines (include simians)</a:t>
            </a:r>
          </a:p>
          <a:p>
            <a:pPr lvl="1"/>
            <a:r>
              <a:rPr lang="en-US" sz="2400" dirty="0"/>
              <a:t>Monkeys evolved from prosimians during Oligocene Epoch</a:t>
            </a:r>
          </a:p>
          <a:p>
            <a:pPr lvl="1"/>
            <a:r>
              <a:rPr lang="en-US" sz="2400" dirty="0"/>
              <a:t>Simian line includes both platyrrhine and catarrhine branches</a:t>
            </a:r>
          </a:p>
          <a:p>
            <a:pPr lvl="2"/>
            <a:r>
              <a:rPr lang="en-US" sz="2000" dirty="0"/>
              <a:t>Apes evolved from catarrhines in Africa during Miocene Epoch</a:t>
            </a:r>
          </a:p>
          <a:p>
            <a:pPr lvl="3">
              <a:buFont typeface="Arial" panose="020B0604020202020204" pitchFamily="34" charset="0"/>
              <a:buChar char="•"/>
            </a:pPr>
            <a:r>
              <a:rPr lang="en-US" dirty="0"/>
              <a:t>Divided into lesser apes and greater apes</a:t>
            </a:r>
          </a:p>
        </p:txBody>
      </p:sp>
    </p:spTree>
    <p:extLst>
      <p:ext uri="{BB962C8B-B14F-4D97-AF65-F5344CB8AC3E}">
        <p14:creationId xmlns:p14="http://schemas.microsoft.com/office/powerpoint/2010/main" val="20193648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Summary</a:t>
            </a:r>
            <a:r>
              <a:rPr lang="en-US" sz="1400" baseline="-25000" dirty="0">
                <a:solidFill>
                  <a:schemeClr val="accent1"/>
                </a:solidFill>
              </a:rPr>
              <a:t>2</a:t>
            </a:r>
            <a:endParaRPr lang="en-US" sz="3200" i="1"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0" indent="0">
              <a:buNone/>
            </a:pPr>
            <a:r>
              <a:rPr lang="en-US" dirty="0"/>
              <a:t>Hominins include groups that gave rise to modern humans (e.g., </a:t>
            </a:r>
            <a:r>
              <a:rPr lang="en-US" i="1" dirty="0"/>
              <a:t>Australopithecus</a:t>
            </a:r>
            <a:r>
              <a:rPr lang="en-US" dirty="0"/>
              <a:t>, </a:t>
            </a:r>
            <a:r>
              <a:rPr lang="en-US" i="1" dirty="0"/>
              <a:t>H. erectus</a:t>
            </a:r>
            <a:r>
              <a:rPr lang="en-US" dirty="0"/>
              <a:t>, and groups considered "cousins" of humans, like Neanderthals and Denisovans)</a:t>
            </a:r>
          </a:p>
          <a:p>
            <a:r>
              <a:rPr lang="en-US" dirty="0"/>
              <a:t>Fossil evidence shows hominins at time of </a:t>
            </a:r>
            <a:r>
              <a:rPr lang="en-US" i="1" dirty="0"/>
              <a:t>Australopithecus </a:t>
            </a:r>
            <a:r>
              <a:rPr lang="en-US" dirty="0"/>
              <a:t>were walking upright (first evidence of bipedal hominins)</a:t>
            </a:r>
          </a:p>
          <a:p>
            <a:r>
              <a:rPr lang="en-US" dirty="0"/>
              <a:t>Several species, sometimes called </a:t>
            </a:r>
            <a:r>
              <a:rPr lang="en-US" i="1" dirty="0"/>
              <a:t>H. sapiens</a:t>
            </a:r>
            <a:r>
              <a:rPr lang="en-US" dirty="0"/>
              <a:t>, evolved from </a:t>
            </a:r>
            <a:r>
              <a:rPr lang="en-US" i="1" dirty="0"/>
              <a:t>H. erectus</a:t>
            </a:r>
            <a:r>
              <a:rPr lang="en-US" dirty="0"/>
              <a:t> 500,000 years ago</a:t>
            </a:r>
          </a:p>
          <a:p>
            <a:r>
              <a:rPr lang="en-US" dirty="0"/>
              <a:t>Considerable debate about origins of anatomically modern humans (</a:t>
            </a:r>
            <a:r>
              <a:rPr lang="en-US" i="1" dirty="0"/>
              <a:t>H. sapiens sapiens</a:t>
            </a:r>
            <a:r>
              <a:rPr lang="en-US" dirty="0"/>
              <a:t>); need more evidence from fossil finds and genetic analysis</a:t>
            </a:r>
            <a:endParaRPr lang="en-US" dirty="0">
              <a:solidFill>
                <a:srgbClr val="0000FF"/>
              </a:solidFill>
            </a:endParaRPr>
          </a:p>
        </p:txBody>
      </p:sp>
    </p:spTree>
    <p:extLst>
      <p:ext uri="{BB962C8B-B14F-4D97-AF65-F5344CB8AC3E}">
        <p14:creationId xmlns:p14="http://schemas.microsoft.com/office/powerpoint/2010/main" val="3210869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Characteristics of Primates</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b="1" dirty="0"/>
              <a:t>Primate</a:t>
            </a:r>
            <a:r>
              <a:rPr lang="en-US" dirty="0"/>
              <a:t>: order of lemurs, tarsiers, monkeys, apes, and humans</a:t>
            </a:r>
          </a:p>
          <a:p>
            <a:r>
              <a:rPr lang="en-US" dirty="0"/>
              <a:t>Possess adaptations for climbing trees or brachiation</a:t>
            </a:r>
          </a:p>
          <a:p>
            <a:pPr lvl="1"/>
            <a:r>
              <a:rPr lang="en-US" b="1" dirty="0"/>
              <a:t>Brachiation</a:t>
            </a:r>
            <a:r>
              <a:rPr lang="en-US" dirty="0"/>
              <a:t>: movement through tree branches via suspension from the arms</a:t>
            </a:r>
          </a:p>
          <a:p>
            <a:r>
              <a:rPr lang="en-US" dirty="0"/>
              <a:t>Descended from tree-dwellers</a:t>
            </a:r>
          </a:p>
        </p:txBody>
      </p:sp>
    </p:spTree>
    <p:extLst>
      <p:ext uri="{BB962C8B-B14F-4D97-AF65-F5344CB8AC3E}">
        <p14:creationId xmlns:p14="http://schemas.microsoft.com/office/powerpoint/2010/main" val="22790461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Characteristics of Primates</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0000" lnSpcReduction="20000"/>
          </a:bodyPr>
          <a:lstStyle/>
          <a:p>
            <a:r>
              <a:rPr lang="en-US" dirty="0"/>
              <a:t>Adaptations:</a:t>
            </a:r>
          </a:p>
          <a:p>
            <a:pPr lvl="1"/>
            <a:r>
              <a:rPr lang="en-US" dirty="0"/>
              <a:t>Hands and feet adapted for climbing or brachiation</a:t>
            </a:r>
          </a:p>
          <a:p>
            <a:pPr lvl="1"/>
            <a:r>
              <a:rPr lang="en-US" dirty="0"/>
              <a:t>Rotating shoulder joint</a:t>
            </a:r>
          </a:p>
          <a:p>
            <a:pPr lvl="1"/>
            <a:r>
              <a:rPr lang="en-US" dirty="0"/>
              <a:t>Big toe that is widely separated from the other toes (except humans) and thumbs sufficiently separated from fingers to allow for gripping branches</a:t>
            </a:r>
          </a:p>
          <a:p>
            <a:pPr lvl="1"/>
            <a:r>
              <a:rPr lang="en-US" dirty="0"/>
              <a:t>Stereoscopic vision, which allows for perception of depth and gauging distance</a:t>
            </a:r>
          </a:p>
          <a:p>
            <a:pPr lvl="2"/>
            <a:r>
              <a:rPr lang="en-US" sz="2900" b="1" dirty="0"/>
              <a:t>Stereoscopic vision</a:t>
            </a:r>
            <a:r>
              <a:rPr lang="en-US" sz="2900" dirty="0"/>
              <a:t>: two overlapping fields of vision from the eyes that produces depth perception</a:t>
            </a:r>
          </a:p>
          <a:p>
            <a:r>
              <a:rPr lang="en-US" dirty="0"/>
              <a:t>Unique characteristics:</a:t>
            </a:r>
          </a:p>
          <a:p>
            <a:pPr lvl="1"/>
            <a:r>
              <a:rPr lang="en-US" dirty="0"/>
              <a:t>Brains larger than other mammals</a:t>
            </a:r>
          </a:p>
          <a:p>
            <a:pPr lvl="1"/>
            <a:r>
              <a:rPr lang="en-US" dirty="0"/>
              <a:t>Claws modified into flattened nails</a:t>
            </a:r>
          </a:p>
          <a:p>
            <a:pPr lvl="1"/>
            <a:r>
              <a:rPr lang="en-US" dirty="0"/>
              <a:t>Typically one offspring per pregnancy</a:t>
            </a:r>
          </a:p>
          <a:p>
            <a:pPr lvl="1"/>
            <a:r>
              <a:rPr lang="en-US" dirty="0"/>
              <a:t>Trend toward holding body upright</a:t>
            </a:r>
          </a:p>
        </p:txBody>
      </p:sp>
    </p:spTree>
    <p:extLst>
      <p:ext uri="{BB962C8B-B14F-4D97-AF65-F5344CB8AC3E}">
        <p14:creationId xmlns:p14="http://schemas.microsoft.com/office/powerpoint/2010/main" val="2438354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Characteristics of Primates</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xfrm>
            <a:off x="457200" y="1080533"/>
            <a:ext cx="8229600" cy="4572000"/>
          </a:xfrm>
          <a:prstGeom prst="rect">
            <a:avLst/>
          </a:prstGeom>
        </p:spPr>
        <p:txBody>
          <a:bodyPr>
            <a:noAutofit/>
          </a:bodyPr>
          <a:lstStyle/>
          <a:p>
            <a:pPr marL="0" indent="0">
              <a:buNone/>
            </a:pPr>
            <a:r>
              <a:rPr lang="en-US" sz="2200" dirty="0"/>
              <a:t>Divided into two groups: Strepsirrhini ("turned-nosed") and Haplorhini ("simple-nosed")</a:t>
            </a:r>
          </a:p>
          <a:p>
            <a:r>
              <a:rPr lang="en-US" sz="2200" dirty="0"/>
              <a:t>Strepsirrhines:</a:t>
            </a:r>
          </a:p>
          <a:p>
            <a:pPr lvl="1"/>
            <a:r>
              <a:rPr lang="en-US" sz="2200" dirty="0"/>
              <a:t>Also called wet-nosed primates</a:t>
            </a:r>
          </a:p>
          <a:p>
            <a:pPr lvl="1"/>
            <a:r>
              <a:rPr lang="en-US" sz="2200" dirty="0"/>
              <a:t>Include prosimians</a:t>
            </a:r>
          </a:p>
          <a:p>
            <a:pPr lvl="2"/>
            <a:r>
              <a:rPr lang="en-US" sz="2200" b="1" dirty="0"/>
              <a:t>Prosimians</a:t>
            </a:r>
            <a:r>
              <a:rPr lang="en-US" sz="2200" dirty="0"/>
              <a:t>: division of primates that includes bush babies and pottos of Africa, lemurs of Madagascar, and lorises of Southeast Asia</a:t>
            </a:r>
          </a:p>
          <a:p>
            <a:pPr lvl="1"/>
            <a:r>
              <a:rPr lang="en-US" sz="2200" dirty="0"/>
              <a:t>Tend to be nocturnal</a:t>
            </a:r>
          </a:p>
          <a:p>
            <a:pPr lvl="1"/>
            <a:r>
              <a:rPr lang="en-US" sz="2200" dirty="0"/>
              <a:t>Have larger olfactory centers in brain</a:t>
            </a:r>
          </a:p>
          <a:p>
            <a:pPr lvl="1"/>
            <a:r>
              <a:rPr lang="en-US" sz="2200" dirty="0"/>
              <a:t>Exhibit smaller size and smaller brain than anthropoids (humanlike primates, such as apes)</a:t>
            </a:r>
          </a:p>
          <a:p>
            <a:pPr lvl="1"/>
            <a:r>
              <a:rPr lang="en-US" sz="2200" dirty="0"/>
              <a:t>Have enzymes for making vitamin C</a:t>
            </a:r>
          </a:p>
        </p:txBody>
      </p:sp>
    </p:spTree>
    <p:extLst>
      <p:ext uri="{BB962C8B-B14F-4D97-AF65-F5344CB8AC3E}">
        <p14:creationId xmlns:p14="http://schemas.microsoft.com/office/powerpoint/2010/main" val="3267087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Characteristics of Primates</a:t>
            </a:r>
            <a:r>
              <a:rPr lang="en-US" sz="1400" baseline="-25000" dirty="0">
                <a:solidFill>
                  <a:schemeClr val="accent1"/>
                </a:solidFill>
              </a:rPr>
              <a:t>4</a:t>
            </a:r>
            <a:endParaRPr lang="en-US" sz="3200" baseline="-25000" dirty="0">
              <a:solidFill>
                <a:schemeClr val="accent1"/>
              </a:solidFill>
            </a:endParaRPr>
          </a:p>
        </p:txBody>
      </p:sp>
      <p:sp>
        <p:nvSpPr>
          <p:cNvPr id="11267" name="Rectangle 3"/>
          <p:cNvSpPr>
            <a:spLocks noGrp="1"/>
          </p:cNvSpPr>
          <p:nvPr>
            <p:ph idx="1"/>
          </p:nvPr>
        </p:nvSpPr>
        <p:spPr>
          <a:xfrm>
            <a:off x="76200" y="1280160"/>
            <a:ext cx="5440017" cy="4587239"/>
          </a:xfrm>
          <a:prstGeom prst="rect">
            <a:avLst/>
          </a:prstGeom>
        </p:spPr>
        <p:txBody>
          <a:bodyPr>
            <a:normAutofit fontScale="92500"/>
          </a:bodyPr>
          <a:lstStyle/>
          <a:p>
            <a:pPr marL="457200" lvl="1" indent="0">
              <a:buNone/>
            </a:pPr>
            <a:r>
              <a:rPr lang="en-US" dirty="0"/>
              <a:t>Haplorhines:</a:t>
            </a:r>
          </a:p>
          <a:p>
            <a:pPr lvl="1"/>
            <a:r>
              <a:rPr lang="en-US" dirty="0"/>
              <a:t>Also called dry-nosed primates</a:t>
            </a:r>
          </a:p>
          <a:p>
            <a:pPr lvl="1"/>
            <a:r>
              <a:rPr lang="en-US" dirty="0"/>
              <a:t>Include tarsiers and simians (New World monkeys, Old World monkeys, apes, and humans)</a:t>
            </a:r>
          </a:p>
          <a:p>
            <a:pPr lvl="1"/>
            <a:r>
              <a:rPr lang="en-US" dirty="0"/>
              <a:t>Diurnal (active during the day), with a few exceptions</a:t>
            </a:r>
          </a:p>
          <a:p>
            <a:pPr lvl="1"/>
            <a:r>
              <a:rPr lang="en-US" dirty="0"/>
              <a:t>Depend more on vision</a:t>
            </a:r>
          </a:p>
          <a:p>
            <a:pPr lvl="1"/>
            <a:r>
              <a:rPr lang="en-US" dirty="0"/>
              <a:t>Have to get vitamin C from food</a:t>
            </a:r>
            <a:endParaRPr lang="en-US" dirty="0">
              <a:solidFill>
                <a:srgbClr val="0000FF"/>
              </a:solidFill>
            </a:endParaRPr>
          </a:p>
        </p:txBody>
      </p:sp>
      <p:pic>
        <p:nvPicPr>
          <p:cNvPr id="2" name="Content Placeholder 5" descr="A photograph shows a tarsier clinging to a tree.">
            <a:extLst>
              <a:ext uri="{FF2B5EF4-FFF2-40B4-BE49-F238E27FC236}">
                <a16:creationId xmlns:a16="http://schemas.microsoft.com/office/drawing/2014/main" id="{7E49250D-B7D6-3C7D-9B77-FCE2686DE7FC}"/>
              </a:ext>
            </a:extLst>
          </p:cNvPr>
          <p:cNvPicPr>
            <a:picLocks noChangeAspect="1"/>
          </p:cNvPicPr>
          <p:nvPr/>
        </p:nvPicPr>
        <p:blipFill>
          <a:blip r:embed="rId2"/>
          <a:srcRect t="7013" b="5986"/>
          <a:stretch/>
        </p:blipFill>
        <p:spPr>
          <a:xfrm>
            <a:off x="6077429" y="1280160"/>
            <a:ext cx="2469969" cy="3295819"/>
          </a:xfrm>
          <a:prstGeom prst="rect">
            <a:avLst/>
          </a:prstGeom>
        </p:spPr>
      </p:pic>
      <p:sp>
        <p:nvSpPr>
          <p:cNvPr id="4" name="Caption 1">
            <a:extLst>
              <a:ext uri="{FF2B5EF4-FFF2-40B4-BE49-F238E27FC236}">
                <a16:creationId xmlns:a16="http://schemas.microsoft.com/office/drawing/2014/main" id="{BC377A4E-9F20-C437-991A-AA96F59C40B7}"/>
              </a:ext>
              <a:ext uri="{C183D7F6-B498-43B3-948B-1728B52AA6E4}">
                <adec:decorative xmlns:adec="http://schemas.microsoft.com/office/drawing/2017/decorative" val="0"/>
              </a:ext>
            </a:extLst>
          </p:cNvPr>
          <p:cNvSpPr txBox="1"/>
          <p:nvPr/>
        </p:nvSpPr>
        <p:spPr>
          <a:xfrm>
            <a:off x="5836454" y="4575979"/>
            <a:ext cx="2951921" cy="954107"/>
          </a:xfrm>
          <a:prstGeom prst="rect">
            <a:avLst/>
          </a:prstGeom>
          <a:noFill/>
        </p:spPr>
        <p:txBody>
          <a:bodyPr wrap="square" rtlCol="0">
            <a:spAutoFit/>
          </a:bodyPr>
          <a:lstStyle/>
          <a:p>
            <a:pPr algn="ctr"/>
            <a:r>
              <a:rPr lang="en-US" sz="1400" b="1" dirty="0"/>
              <a:t>29.6 Figure 1: </a:t>
            </a:r>
            <a:r>
              <a:rPr lang="en-US" sz="1400" dirty="0"/>
              <a:t>This tarsier, </a:t>
            </a:r>
            <a:r>
              <a:rPr lang="en-US" sz="1400" i="1" dirty="0"/>
              <a:t>Carlito syrichta</a:t>
            </a:r>
            <a:r>
              <a:rPr lang="en-US" sz="1400" dirty="0"/>
              <a:t>, is one of the smallest primates at about 5 inches long, from the nose to the base of the tail. </a:t>
            </a:r>
          </a:p>
        </p:txBody>
      </p:sp>
      <p:sp>
        <p:nvSpPr>
          <p:cNvPr id="5" name="Photo Credit 1">
            <a:extLst>
              <a:ext uri="{FF2B5EF4-FFF2-40B4-BE49-F238E27FC236}">
                <a16:creationId xmlns:a16="http://schemas.microsoft.com/office/drawing/2014/main" id="{06F48B17-FCEB-E281-704E-A8050F02821D}"/>
              </a:ext>
            </a:extLst>
          </p:cNvPr>
          <p:cNvSpPr txBox="1"/>
          <p:nvPr/>
        </p:nvSpPr>
        <p:spPr>
          <a:xfrm>
            <a:off x="5026414" y="5673510"/>
            <a:ext cx="4572000" cy="215444"/>
          </a:xfrm>
          <a:prstGeom prst="rect">
            <a:avLst/>
          </a:prstGeom>
          <a:noFill/>
        </p:spPr>
        <p:txBody>
          <a:bodyPr wrap="square">
            <a:spAutoFit/>
          </a:bodyPr>
          <a:lstStyle/>
          <a:p>
            <a:pPr algn="ctr"/>
            <a:r>
              <a:rPr lang="en-US" sz="800" dirty="0"/>
              <a:t>Kok Leng Yeo on Wikimedia Commons. "Philippine tarsier."</a:t>
            </a:r>
          </a:p>
        </p:txBody>
      </p:sp>
    </p:spTree>
    <p:extLst>
      <p:ext uri="{BB962C8B-B14F-4D97-AF65-F5344CB8AC3E}">
        <p14:creationId xmlns:p14="http://schemas.microsoft.com/office/powerpoint/2010/main" val="3813258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Evolution of Primates</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10000"/>
          </a:bodyPr>
          <a:lstStyle/>
          <a:p>
            <a:pPr marL="0" indent="0">
              <a:buNone/>
            </a:pPr>
            <a:r>
              <a:rPr lang="en-US" dirty="0"/>
              <a:t>Proto-primates: Earliest primate-like mammals</a:t>
            </a:r>
          </a:p>
          <a:p>
            <a:r>
              <a:rPr lang="en-US" dirty="0"/>
              <a:t>Roughly like squirrels and tree shrews in size and appearance</a:t>
            </a:r>
          </a:p>
          <a:p>
            <a:r>
              <a:rPr lang="en-US" dirty="0"/>
              <a:t>Existing fossil evidence (mostly from North Africa) very fragmented; largely mysterious creatures</a:t>
            </a:r>
          </a:p>
          <a:p>
            <a:r>
              <a:rPr lang="en-US" dirty="0"/>
              <a:t>Genetic evidence suggests primates diverged from other mammals 85 MYA, but oldest known primate-like mammals with fossil record date to 65 MYA</a:t>
            </a:r>
          </a:p>
          <a:p>
            <a:pPr lvl="1"/>
            <a:r>
              <a:rPr lang="en-US" dirty="0"/>
              <a:t>Controversial Plesiadapis had some features of teeth and skeleton like true primates</a:t>
            </a:r>
          </a:p>
          <a:p>
            <a:pPr lvl="2"/>
            <a:r>
              <a:rPr lang="en-US" sz="2600" b="1" dirty="0"/>
              <a:t>Plesiadapis</a:t>
            </a:r>
            <a:r>
              <a:rPr lang="en-US" sz="2600" dirty="0"/>
              <a:t>: oldest known primate-like mammal</a:t>
            </a:r>
          </a:p>
          <a:p>
            <a:pPr lvl="2"/>
            <a:r>
              <a:rPr lang="en-US" sz="2600" dirty="0"/>
              <a:t>Found in North America and Europe in Cenozoic Era and extinct by end of Eocene Epoch</a:t>
            </a:r>
          </a:p>
        </p:txBody>
      </p:sp>
    </p:spTree>
    <p:extLst>
      <p:ext uri="{BB962C8B-B14F-4D97-AF65-F5344CB8AC3E}">
        <p14:creationId xmlns:p14="http://schemas.microsoft.com/office/powerpoint/2010/main" val="1660237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Evolution of Primates</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pPr>
            <a:r>
              <a:rPr lang="en-US" dirty="0"/>
              <a:t>First true primates date to 55 MYA in Eocene Epoch</a:t>
            </a:r>
          </a:p>
          <a:p>
            <a:r>
              <a:rPr lang="en-US" dirty="0"/>
              <a:t>Found in North America, Europe, Asia, and Africa</a:t>
            </a:r>
          </a:p>
          <a:p>
            <a:r>
              <a:rPr lang="en-US" dirty="0"/>
              <a:t>Resembled present-day prosimians (e.g., lemurs)</a:t>
            </a:r>
          </a:p>
          <a:p>
            <a:r>
              <a:rPr lang="en-US" dirty="0"/>
              <a:t>Evolutionary changes led to larger brains and eyes and smaller muzzles</a:t>
            </a:r>
          </a:p>
          <a:p>
            <a:r>
              <a:rPr lang="en-US" dirty="0"/>
              <a:t>By end of Eocene Epoch, many went extinct due to cooler temperatures or competition from first monkeys</a:t>
            </a:r>
          </a:p>
        </p:txBody>
      </p:sp>
    </p:spTree>
    <p:extLst>
      <p:ext uri="{BB962C8B-B14F-4D97-AF65-F5344CB8AC3E}">
        <p14:creationId xmlns:p14="http://schemas.microsoft.com/office/powerpoint/2010/main" val="478936226"/>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2491</TotalTime>
  <Words>3094</Words>
  <Application>Microsoft Office PowerPoint</Application>
  <PresentationFormat>On-screen Show (4:3)</PresentationFormat>
  <Paragraphs>312</Paragraphs>
  <Slides>40</Slides>
  <Notes>5</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40</vt:i4>
      </vt:variant>
    </vt:vector>
  </HeadingPairs>
  <TitlesOfParts>
    <vt:vector size="44" baseType="lpstr">
      <vt:lpstr>Arial</vt:lpstr>
      <vt:lpstr>Calibri</vt:lpstr>
      <vt:lpstr>Office Theme</vt:lpstr>
      <vt:lpstr>1_Office Theme</vt:lpstr>
      <vt:lpstr>Lesson 29.6</vt:lpstr>
      <vt:lpstr>Objectives</vt:lpstr>
      <vt:lpstr>Primate Evolution and Diversity</vt:lpstr>
      <vt:lpstr>Characteristics of Primates1</vt:lpstr>
      <vt:lpstr>Characteristics of Primates2</vt:lpstr>
      <vt:lpstr>Characteristics of Primates3</vt:lpstr>
      <vt:lpstr>Characteristics of Primates4</vt:lpstr>
      <vt:lpstr>Evolution of Primates1</vt:lpstr>
      <vt:lpstr>Evolution of Primates2</vt:lpstr>
      <vt:lpstr>Evolution of Primates3</vt:lpstr>
      <vt:lpstr>29.6 Figure 2</vt:lpstr>
      <vt:lpstr>Evolution of Primates4</vt:lpstr>
      <vt:lpstr>Evolution of Primates5</vt:lpstr>
      <vt:lpstr>29.6 Figure 3</vt:lpstr>
      <vt:lpstr>Evolution of Primates6</vt:lpstr>
      <vt:lpstr>Evolution of Primates7</vt:lpstr>
      <vt:lpstr>Evolution of Primates8</vt:lpstr>
      <vt:lpstr>Evolution of Primates9</vt:lpstr>
      <vt:lpstr>29.6 Figure 4</vt:lpstr>
      <vt:lpstr>Group Activity</vt:lpstr>
      <vt:lpstr>Human Evolution1</vt:lpstr>
      <vt:lpstr>Human Evolution2</vt:lpstr>
      <vt:lpstr>29.6 Figure 5</vt:lpstr>
      <vt:lpstr>Very Early Hominins1</vt:lpstr>
      <vt:lpstr>Very Early Hominins2</vt:lpstr>
      <vt:lpstr>Very Early Hominins3</vt:lpstr>
      <vt:lpstr>Early Hominins: Genus Australopithecus1</vt:lpstr>
      <vt:lpstr>Early Hominins: Genus Australopithecus2</vt:lpstr>
      <vt:lpstr>Early Hominins: Genus Australopithecus3</vt:lpstr>
      <vt:lpstr>Early Hominins: Genus Australopithecus4</vt:lpstr>
      <vt:lpstr>A Dead End: Genus Paranthropus</vt:lpstr>
      <vt:lpstr>Early Hominins: Genus Homo1</vt:lpstr>
      <vt:lpstr>Early Hominins: Genus Homo2</vt:lpstr>
      <vt:lpstr>Early Hominins: Genus Homo3</vt:lpstr>
      <vt:lpstr>Humans: Homo sapiens1</vt:lpstr>
      <vt:lpstr>Humans: Homo sapiens2</vt:lpstr>
      <vt:lpstr>Humans: Homo sapiens3</vt:lpstr>
      <vt:lpstr>Summary1</vt:lpstr>
      <vt:lpstr>Summary2</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Annaleise Radchenko</cp:lastModifiedBy>
  <cp:revision>179</cp:revision>
  <dcterms:created xsi:type="dcterms:W3CDTF">2013-04-26T14:43:13Z</dcterms:created>
  <dcterms:modified xsi:type="dcterms:W3CDTF">2024-10-23T21:21:56Z</dcterms:modified>
</cp:coreProperties>
</file>