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2" r:id="rId2"/>
    <p:sldId id="264" r:id="rId3"/>
    <p:sldId id="265" r:id="rId4"/>
    <p:sldId id="283" r:id="rId5"/>
    <p:sldId id="286" r:id="rId6"/>
    <p:sldId id="278" r:id="rId7"/>
    <p:sldId id="271" r:id="rId8"/>
    <p:sldId id="277" r:id="rId9"/>
    <p:sldId id="279" r:id="rId10"/>
    <p:sldId id="287" r:id="rId11"/>
    <p:sldId id="280" r:id="rId12"/>
    <p:sldId id="288" r:id="rId13"/>
    <p:sldId id="285" r:id="rId14"/>
    <p:sldId id="281" r:id="rId15"/>
    <p:sldId id="282" r:id="rId16"/>
    <p:sldId id="289" r:id="rId17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6092"/>
    <a:srgbClr val="1F497D"/>
    <a:srgbClr val="2D7D9F"/>
    <a:srgbClr val="0000FF"/>
    <a:srgbClr val="000099"/>
    <a:srgbClr val="000000"/>
    <a:srgbClr val="1F497C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A5129D-DE5D-4565-9AC3-E65C72430510}" v="2826" dt="2024-05-08T15:33:11.816"/>
  </p1510:revLst>
</p1510:revInfo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99" autoAdjust="0"/>
    <p:restoredTop sz="93498" autoAdjust="0"/>
  </p:normalViewPr>
  <p:slideViewPr>
    <p:cSldViewPr>
      <p:cViewPr varScale="1">
        <p:scale>
          <a:sx n="77" d="100"/>
          <a:sy n="77" d="100"/>
        </p:scale>
        <p:origin x="109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3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912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itlin Coleman" userId="96f87ca1-0e64-4ae8-8d77-98757b85df0b" providerId="ADAL" clId="{96A5129D-DE5D-4565-9AC3-E65C72430510}"/>
    <pc:docChg chg="undo custSel addSld delSld modSld sldOrd">
      <pc:chgData name="Caitlin Coleman" userId="96f87ca1-0e64-4ae8-8d77-98757b85df0b" providerId="ADAL" clId="{96A5129D-DE5D-4565-9AC3-E65C72430510}" dt="2024-05-08T15:33:11.815" v="4933" actId="20577"/>
      <pc:docMkLst>
        <pc:docMk/>
      </pc:docMkLst>
      <pc:sldChg chg="modSp mod">
        <pc:chgData name="Caitlin Coleman" userId="96f87ca1-0e64-4ae8-8d77-98757b85df0b" providerId="ADAL" clId="{96A5129D-DE5D-4565-9AC3-E65C72430510}" dt="2024-05-08T14:56:22.737" v="4728" actId="20577"/>
        <pc:sldMkLst>
          <pc:docMk/>
          <pc:sldMk cId="0" sldId="264"/>
        </pc:sldMkLst>
        <pc:spChg chg="mod">
          <ac:chgData name="Caitlin Coleman" userId="96f87ca1-0e64-4ae8-8d77-98757b85df0b" providerId="ADAL" clId="{96A5129D-DE5D-4565-9AC3-E65C72430510}" dt="2024-05-08T14:56:22.737" v="4728" actId="20577"/>
          <ac:spMkLst>
            <pc:docMk/>
            <pc:sldMk cId="0" sldId="264"/>
            <ac:spMk id="10243" creationId="{00000000-0000-0000-0000-000000000000}"/>
          </ac:spMkLst>
        </pc:spChg>
      </pc:sldChg>
      <pc:sldChg chg="modSp add del mod modAnim">
        <pc:chgData name="Caitlin Coleman" userId="96f87ca1-0e64-4ae8-8d77-98757b85df0b" providerId="ADAL" clId="{96A5129D-DE5D-4565-9AC3-E65C72430510}" dt="2024-05-08T13:01:18.203" v="1365" actId="404"/>
        <pc:sldMkLst>
          <pc:docMk/>
          <pc:sldMk cId="0" sldId="265"/>
        </pc:sldMkLst>
        <pc:spChg chg="mod">
          <ac:chgData name="Caitlin Coleman" userId="96f87ca1-0e64-4ae8-8d77-98757b85df0b" providerId="ADAL" clId="{96A5129D-DE5D-4565-9AC3-E65C72430510}" dt="2024-05-08T13:01:18.203" v="1365" actId="404"/>
          <ac:spMkLst>
            <pc:docMk/>
            <pc:sldMk cId="0" sldId="265"/>
            <ac:spMk id="11266" creationId="{00000000-0000-0000-0000-000000000000}"/>
          </ac:spMkLst>
        </pc:spChg>
        <pc:spChg chg="mod">
          <ac:chgData name="Caitlin Coleman" userId="96f87ca1-0e64-4ae8-8d77-98757b85df0b" providerId="ADAL" clId="{96A5129D-DE5D-4565-9AC3-E65C72430510}" dt="2024-05-08T12:59:25.785" v="1353" actId="113"/>
          <ac:spMkLst>
            <pc:docMk/>
            <pc:sldMk cId="0" sldId="265"/>
            <ac:spMk id="11267" creationId="{00000000-0000-0000-0000-000000000000}"/>
          </ac:spMkLst>
        </pc:spChg>
      </pc:sldChg>
      <pc:sldChg chg="del">
        <pc:chgData name="Caitlin Coleman" userId="96f87ca1-0e64-4ae8-8d77-98757b85df0b" providerId="ADAL" clId="{96A5129D-DE5D-4565-9AC3-E65C72430510}" dt="2024-05-08T12:44:10.962" v="953" actId="2696"/>
        <pc:sldMkLst>
          <pc:docMk/>
          <pc:sldMk cId="0" sldId="267"/>
        </pc:sldMkLst>
      </pc:sldChg>
      <pc:sldChg chg="del">
        <pc:chgData name="Caitlin Coleman" userId="96f87ca1-0e64-4ae8-8d77-98757b85df0b" providerId="ADAL" clId="{96A5129D-DE5D-4565-9AC3-E65C72430510}" dt="2024-05-08T12:44:12.999" v="954" actId="2696"/>
        <pc:sldMkLst>
          <pc:docMk/>
          <pc:sldMk cId="2069639696" sldId="268"/>
        </pc:sldMkLst>
      </pc:sldChg>
      <pc:sldChg chg="del">
        <pc:chgData name="Caitlin Coleman" userId="96f87ca1-0e64-4ae8-8d77-98757b85df0b" providerId="ADAL" clId="{96A5129D-DE5D-4565-9AC3-E65C72430510}" dt="2024-05-08T12:44:15.140" v="955" actId="2696"/>
        <pc:sldMkLst>
          <pc:docMk/>
          <pc:sldMk cId="3029162902" sldId="270"/>
        </pc:sldMkLst>
      </pc:sldChg>
      <pc:sldChg chg="modSp mod ord">
        <pc:chgData name="Caitlin Coleman" userId="96f87ca1-0e64-4ae8-8d77-98757b85df0b" providerId="ADAL" clId="{96A5129D-DE5D-4565-9AC3-E65C72430510}" dt="2024-05-08T13:28:37.393" v="2448" actId="14100"/>
        <pc:sldMkLst>
          <pc:docMk/>
          <pc:sldMk cId="1933572423" sldId="271"/>
        </pc:sldMkLst>
        <pc:spChg chg="mod">
          <ac:chgData name="Caitlin Coleman" userId="96f87ca1-0e64-4ae8-8d77-98757b85df0b" providerId="ADAL" clId="{96A5129D-DE5D-4565-9AC3-E65C72430510}" dt="2024-05-08T13:28:37.393" v="2448" actId="14100"/>
          <ac:spMkLst>
            <pc:docMk/>
            <pc:sldMk cId="1933572423" sldId="271"/>
            <ac:spMk id="3" creationId="{3C01AC4C-482E-02BD-BADA-C2D6C8D02BC9}"/>
          </ac:spMkLst>
        </pc:spChg>
      </pc:sldChg>
      <pc:sldChg chg="modSp mod">
        <pc:chgData name="Caitlin Coleman" userId="96f87ca1-0e64-4ae8-8d77-98757b85df0b" providerId="ADAL" clId="{96A5129D-DE5D-4565-9AC3-E65C72430510}" dt="2024-05-08T14:50:19.324" v="4685" actId="33553"/>
        <pc:sldMkLst>
          <pc:docMk/>
          <pc:sldMk cId="3886239831" sldId="272"/>
        </pc:sldMkLst>
        <pc:spChg chg="mod">
          <ac:chgData name="Caitlin Coleman" userId="96f87ca1-0e64-4ae8-8d77-98757b85df0b" providerId="ADAL" clId="{96A5129D-DE5D-4565-9AC3-E65C72430510}" dt="2024-05-08T14:50:19.324" v="4685" actId="33553"/>
          <ac:spMkLst>
            <pc:docMk/>
            <pc:sldMk cId="3886239831" sldId="272"/>
            <ac:spMk id="2" creationId="{4E7A1944-20A9-5EFC-CF5D-428D07B9FF1F}"/>
          </ac:spMkLst>
        </pc:spChg>
        <pc:spChg chg="mod">
          <ac:chgData name="Caitlin Coleman" userId="96f87ca1-0e64-4ae8-8d77-98757b85df0b" providerId="ADAL" clId="{96A5129D-DE5D-4565-9AC3-E65C72430510}" dt="2024-05-07T17:51:50.086" v="15" actId="20577"/>
          <ac:spMkLst>
            <pc:docMk/>
            <pc:sldMk cId="3886239831" sldId="272"/>
            <ac:spMk id="3" creationId="{FF68ED90-5F09-E335-E8D2-4F2687C0EB59}"/>
          </ac:spMkLst>
        </pc:spChg>
      </pc:sldChg>
      <pc:sldChg chg="del">
        <pc:chgData name="Caitlin Coleman" userId="96f87ca1-0e64-4ae8-8d77-98757b85df0b" providerId="ADAL" clId="{96A5129D-DE5D-4565-9AC3-E65C72430510}" dt="2024-05-08T12:44:04.098" v="950" actId="2696"/>
        <pc:sldMkLst>
          <pc:docMk/>
          <pc:sldMk cId="176985924" sldId="273"/>
        </pc:sldMkLst>
      </pc:sldChg>
      <pc:sldChg chg="del">
        <pc:chgData name="Caitlin Coleman" userId="96f87ca1-0e64-4ae8-8d77-98757b85df0b" providerId="ADAL" clId="{96A5129D-DE5D-4565-9AC3-E65C72430510}" dt="2024-05-08T12:44:06.399" v="951" actId="2696"/>
        <pc:sldMkLst>
          <pc:docMk/>
          <pc:sldMk cId="2900955170" sldId="274"/>
        </pc:sldMkLst>
      </pc:sldChg>
      <pc:sldChg chg="del">
        <pc:chgData name="Caitlin Coleman" userId="96f87ca1-0e64-4ae8-8d77-98757b85df0b" providerId="ADAL" clId="{96A5129D-DE5D-4565-9AC3-E65C72430510}" dt="2024-05-08T12:44:08.685" v="952" actId="2696"/>
        <pc:sldMkLst>
          <pc:docMk/>
          <pc:sldMk cId="619121343" sldId="275"/>
        </pc:sldMkLst>
      </pc:sldChg>
      <pc:sldChg chg="del">
        <pc:chgData name="Caitlin Coleman" userId="96f87ca1-0e64-4ae8-8d77-98757b85df0b" providerId="ADAL" clId="{96A5129D-DE5D-4565-9AC3-E65C72430510}" dt="2024-05-08T12:44:17.471" v="956" actId="2696"/>
        <pc:sldMkLst>
          <pc:docMk/>
          <pc:sldMk cId="1146028520" sldId="276"/>
        </pc:sldMkLst>
      </pc:sldChg>
      <pc:sldChg chg="modSp add mod ord modAnim">
        <pc:chgData name="Caitlin Coleman" userId="96f87ca1-0e64-4ae8-8d77-98757b85df0b" providerId="ADAL" clId="{96A5129D-DE5D-4565-9AC3-E65C72430510}" dt="2024-05-08T15:16:58.514" v="4920" actId="20577"/>
        <pc:sldMkLst>
          <pc:docMk/>
          <pc:sldMk cId="2954303401" sldId="277"/>
        </pc:sldMkLst>
        <pc:spChg chg="mod">
          <ac:chgData name="Caitlin Coleman" userId="96f87ca1-0e64-4ae8-8d77-98757b85df0b" providerId="ADAL" clId="{96A5129D-DE5D-4565-9AC3-E65C72430510}" dt="2024-05-07T18:07:57.235" v="164" actId="20577"/>
          <ac:spMkLst>
            <pc:docMk/>
            <pc:sldMk cId="2954303401" sldId="277"/>
            <ac:spMk id="11266" creationId="{00000000-0000-0000-0000-000000000000}"/>
          </ac:spMkLst>
        </pc:spChg>
        <pc:spChg chg="mod">
          <ac:chgData name="Caitlin Coleman" userId="96f87ca1-0e64-4ae8-8d77-98757b85df0b" providerId="ADAL" clId="{96A5129D-DE5D-4565-9AC3-E65C72430510}" dt="2024-05-08T15:16:58.514" v="4920" actId="20577"/>
          <ac:spMkLst>
            <pc:docMk/>
            <pc:sldMk cId="2954303401" sldId="277"/>
            <ac:spMk id="11267" creationId="{00000000-0000-0000-0000-000000000000}"/>
          </ac:spMkLst>
        </pc:spChg>
      </pc:sldChg>
      <pc:sldChg chg="modSp add mod modAnim">
        <pc:chgData name="Caitlin Coleman" userId="96f87ca1-0e64-4ae8-8d77-98757b85df0b" providerId="ADAL" clId="{96A5129D-DE5D-4565-9AC3-E65C72430510}" dt="2024-05-08T15:18:50.411" v="4930" actId="27636"/>
        <pc:sldMkLst>
          <pc:docMk/>
          <pc:sldMk cId="3041209228" sldId="278"/>
        </pc:sldMkLst>
        <pc:spChg chg="mod">
          <ac:chgData name="Caitlin Coleman" userId="96f87ca1-0e64-4ae8-8d77-98757b85df0b" providerId="ADAL" clId="{96A5129D-DE5D-4565-9AC3-E65C72430510}" dt="2024-05-07T18:07:52.772" v="162" actId="404"/>
          <ac:spMkLst>
            <pc:docMk/>
            <pc:sldMk cId="3041209228" sldId="278"/>
            <ac:spMk id="11266" creationId="{00000000-0000-0000-0000-000000000000}"/>
          </ac:spMkLst>
        </pc:spChg>
        <pc:spChg chg="mod">
          <ac:chgData name="Caitlin Coleman" userId="96f87ca1-0e64-4ae8-8d77-98757b85df0b" providerId="ADAL" clId="{96A5129D-DE5D-4565-9AC3-E65C72430510}" dt="2024-05-08T15:18:50.411" v="4930" actId="27636"/>
          <ac:spMkLst>
            <pc:docMk/>
            <pc:sldMk cId="3041209228" sldId="278"/>
            <ac:spMk id="11267" creationId="{00000000-0000-0000-0000-000000000000}"/>
          </ac:spMkLst>
        </pc:spChg>
      </pc:sldChg>
      <pc:sldChg chg="modSp add mod modAnim">
        <pc:chgData name="Caitlin Coleman" userId="96f87ca1-0e64-4ae8-8d77-98757b85df0b" providerId="ADAL" clId="{96A5129D-DE5D-4565-9AC3-E65C72430510}" dt="2024-05-08T15:10:02.183" v="4840" actId="20577"/>
        <pc:sldMkLst>
          <pc:docMk/>
          <pc:sldMk cId="4109070844" sldId="279"/>
        </pc:sldMkLst>
        <pc:spChg chg="mod">
          <ac:chgData name="Caitlin Coleman" userId="96f87ca1-0e64-4ae8-8d77-98757b85df0b" providerId="ADAL" clId="{96A5129D-DE5D-4565-9AC3-E65C72430510}" dt="2024-05-07T18:09:38.120" v="204" actId="20577"/>
          <ac:spMkLst>
            <pc:docMk/>
            <pc:sldMk cId="4109070844" sldId="279"/>
            <ac:spMk id="11266" creationId="{00000000-0000-0000-0000-000000000000}"/>
          </ac:spMkLst>
        </pc:spChg>
        <pc:spChg chg="mod">
          <ac:chgData name="Caitlin Coleman" userId="96f87ca1-0e64-4ae8-8d77-98757b85df0b" providerId="ADAL" clId="{96A5129D-DE5D-4565-9AC3-E65C72430510}" dt="2024-05-08T15:10:02.183" v="4840" actId="20577"/>
          <ac:spMkLst>
            <pc:docMk/>
            <pc:sldMk cId="4109070844" sldId="279"/>
            <ac:spMk id="11267" creationId="{00000000-0000-0000-0000-000000000000}"/>
          </ac:spMkLst>
        </pc:spChg>
      </pc:sldChg>
      <pc:sldChg chg="addSp delSp modSp add mod modAnim">
        <pc:chgData name="Caitlin Coleman" userId="96f87ca1-0e64-4ae8-8d77-98757b85df0b" providerId="ADAL" clId="{96A5129D-DE5D-4565-9AC3-E65C72430510}" dt="2024-05-08T15:21:55.602" v="4931" actId="20577"/>
        <pc:sldMkLst>
          <pc:docMk/>
          <pc:sldMk cId="4061430592" sldId="280"/>
        </pc:sldMkLst>
        <pc:spChg chg="add del mod">
          <ac:chgData name="Caitlin Coleman" userId="96f87ca1-0e64-4ae8-8d77-98757b85df0b" providerId="ADAL" clId="{96A5129D-DE5D-4565-9AC3-E65C72430510}" dt="2024-05-08T14:12:09.803" v="3875" actId="478"/>
          <ac:spMkLst>
            <pc:docMk/>
            <pc:sldMk cId="4061430592" sldId="280"/>
            <ac:spMk id="6" creationId="{95BC0114-F9B7-7C73-6FC6-A42E8F6D9390}"/>
          </ac:spMkLst>
        </pc:spChg>
        <pc:spChg chg="add del mod">
          <ac:chgData name="Caitlin Coleman" userId="96f87ca1-0e64-4ae8-8d77-98757b85df0b" providerId="ADAL" clId="{96A5129D-DE5D-4565-9AC3-E65C72430510}" dt="2024-05-08T14:12:12.030" v="3876" actId="478"/>
          <ac:spMkLst>
            <pc:docMk/>
            <pc:sldMk cId="4061430592" sldId="280"/>
            <ac:spMk id="7" creationId="{EEE8C79C-CDC4-4A65-B906-457D774AFE94}"/>
          </ac:spMkLst>
        </pc:spChg>
        <pc:spChg chg="mod">
          <ac:chgData name="Caitlin Coleman" userId="96f87ca1-0e64-4ae8-8d77-98757b85df0b" providerId="ADAL" clId="{96A5129D-DE5D-4565-9AC3-E65C72430510}" dt="2024-05-08T14:51:21.103" v="4689" actId="20577"/>
          <ac:spMkLst>
            <pc:docMk/>
            <pc:sldMk cId="4061430592" sldId="280"/>
            <ac:spMk id="11266" creationId="{00000000-0000-0000-0000-000000000000}"/>
          </ac:spMkLst>
        </pc:spChg>
        <pc:spChg chg="mod">
          <ac:chgData name="Caitlin Coleman" userId="96f87ca1-0e64-4ae8-8d77-98757b85df0b" providerId="ADAL" clId="{96A5129D-DE5D-4565-9AC3-E65C72430510}" dt="2024-05-08T15:21:55.602" v="4931" actId="20577"/>
          <ac:spMkLst>
            <pc:docMk/>
            <pc:sldMk cId="4061430592" sldId="280"/>
            <ac:spMk id="11267" creationId="{00000000-0000-0000-0000-000000000000}"/>
          </ac:spMkLst>
        </pc:spChg>
        <pc:picChg chg="add del mod modCrop">
          <ac:chgData name="Caitlin Coleman" userId="96f87ca1-0e64-4ae8-8d77-98757b85df0b" providerId="ADAL" clId="{96A5129D-DE5D-4565-9AC3-E65C72430510}" dt="2024-05-08T14:12:07.807" v="3874" actId="478"/>
          <ac:picMkLst>
            <pc:docMk/>
            <pc:sldMk cId="4061430592" sldId="280"/>
            <ac:picMk id="3" creationId="{F0A822ED-623A-BA28-6A36-0450A93DE12A}"/>
          </ac:picMkLst>
        </pc:picChg>
        <pc:inkChg chg="add del">
          <ac:chgData name="Caitlin Coleman" userId="96f87ca1-0e64-4ae8-8d77-98757b85df0b" providerId="ADAL" clId="{96A5129D-DE5D-4565-9AC3-E65C72430510}" dt="2024-05-07T18:32:30.208" v="633" actId="9405"/>
          <ac:inkMkLst>
            <pc:docMk/>
            <pc:sldMk cId="4061430592" sldId="280"/>
            <ac:inkMk id="4" creationId="{38141827-2DA0-F7E1-2703-1263EDBF698A}"/>
          </ac:inkMkLst>
        </pc:inkChg>
        <pc:inkChg chg="add del">
          <ac:chgData name="Caitlin Coleman" userId="96f87ca1-0e64-4ae8-8d77-98757b85df0b" providerId="ADAL" clId="{96A5129D-DE5D-4565-9AC3-E65C72430510}" dt="2024-05-07T18:32:29.360" v="632" actId="9405"/>
          <ac:inkMkLst>
            <pc:docMk/>
            <pc:sldMk cId="4061430592" sldId="280"/>
            <ac:inkMk id="5" creationId="{E30E5F69-0574-279E-5B26-A34170AF981A}"/>
          </ac:inkMkLst>
        </pc:inkChg>
      </pc:sldChg>
      <pc:sldChg chg="modSp add mod modAnim">
        <pc:chgData name="Caitlin Coleman" userId="96f87ca1-0e64-4ae8-8d77-98757b85df0b" providerId="ADAL" clId="{96A5129D-DE5D-4565-9AC3-E65C72430510}" dt="2024-05-08T15:33:11.815" v="4933" actId="20577"/>
        <pc:sldMkLst>
          <pc:docMk/>
          <pc:sldMk cId="3833824049" sldId="281"/>
        </pc:sldMkLst>
        <pc:spChg chg="mod">
          <ac:chgData name="Caitlin Coleman" userId="96f87ca1-0e64-4ae8-8d77-98757b85df0b" providerId="ADAL" clId="{96A5129D-DE5D-4565-9AC3-E65C72430510}" dt="2024-05-07T18:12:38.347" v="367" actId="20577"/>
          <ac:spMkLst>
            <pc:docMk/>
            <pc:sldMk cId="3833824049" sldId="281"/>
            <ac:spMk id="11266" creationId="{00000000-0000-0000-0000-000000000000}"/>
          </ac:spMkLst>
        </pc:spChg>
        <pc:spChg chg="mod">
          <ac:chgData name="Caitlin Coleman" userId="96f87ca1-0e64-4ae8-8d77-98757b85df0b" providerId="ADAL" clId="{96A5129D-DE5D-4565-9AC3-E65C72430510}" dt="2024-05-08T15:33:11.815" v="4933" actId="20577"/>
          <ac:spMkLst>
            <pc:docMk/>
            <pc:sldMk cId="3833824049" sldId="281"/>
            <ac:spMk id="11267" creationId="{00000000-0000-0000-0000-000000000000}"/>
          </ac:spMkLst>
        </pc:spChg>
      </pc:sldChg>
      <pc:sldChg chg="addSp modSp add mod modAnim">
        <pc:chgData name="Caitlin Coleman" userId="96f87ca1-0e64-4ae8-8d77-98757b85df0b" providerId="ADAL" clId="{96A5129D-DE5D-4565-9AC3-E65C72430510}" dt="2024-05-08T15:12:53.349" v="4854" actId="20577"/>
        <pc:sldMkLst>
          <pc:docMk/>
          <pc:sldMk cId="3895140303" sldId="282"/>
        </pc:sldMkLst>
        <pc:spChg chg="add">
          <ac:chgData name="Caitlin Coleman" userId="96f87ca1-0e64-4ae8-8d77-98757b85df0b" providerId="ADAL" clId="{96A5129D-DE5D-4565-9AC3-E65C72430510}" dt="2024-05-07T18:13:52.403" v="394"/>
          <ac:spMkLst>
            <pc:docMk/>
            <pc:sldMk cId="3895140303" sldId="282"/>
            <ac:spMk id="2" creationId="{CD6FE266-FB03-3E39-E323-0372BE97D8D6}"/>
          </ac:spMkLst>
        </pc:spChg>
        <pc:spChg chg="mod">
          <ac:chgData name="Caitlin Coleman" userId="96f87ca1-0e64-4ae8-8d77-98757b85df0b" providerId="ADAL" clId="{96A5129D-DE5D-4565-9AC3-E65C72430510}" dt="2024-05-07T18:13:06.986" v="393" actId="20577"/>
          <ac:spMkLst>
            <pc:docMk/>
            <pc:sldMk cId="3895140303" sldId="282"/>
            <ac:spMk id="11266" creationId="{00000000-0000-0000-0000-000000000000}"/>
          </ac:spMkLst>
        </pc:spChg>
        <pc:spChg chg="mod">
          <ac:chgData name="Caitlin Coleman" userId="96f87ca1-0e64-4ae8-8d77-98757b85df0b" providerId="ADAL" clId="{96A5129D-DE5D-4565-9AC3-E65C72430510}" dt="2024-05-08T15:12:53.349" v="4854" actId="20577"/>
          <ac:spMkLst>
            <pc:docMk/>
            <pc:sldMk cId="3895140303" sldId="282"/>
            <ac:spMk id="11267" creationId="{00000000-0000-0000-0000-000000000000}"/>
          </ac:spMkLst>
        </pc:spChg>
      </pc:sldChg>
      <pc:sldChg chg="addSp delSp modSp add mod delAnim">
        <pc:chgData name="Caitlin Coleman" userId="96f87ca1-0e64-4ae8-8d77-98757b85df0b" providerId="ADAL" clId="{96A5129D-DE5D-4565-9AC3-E65C72430510}" dt="2024-05-08T13:00:09.674" v="1355" actId="1076"/>
        <pc:sldMkLst>
          <pc:docMk/>
          <pc:sldMk cId="3942556585" sldId="283"/>
        </pc:sldMkLst>
        <pc:spChg chg="add del mod">
          <ac:chgData name="Caitlin Coleman" userId="96f87ca1-0e64-4ae8-8d77-98757b85df0b" providerId="ADAL" clId="{96A5129D-DE5D-4565-9AC3-E65C72430510}" dt="2024-05-07T18:25:26.538" v="606" actId="478"/>
          <ac:spMkLst>
            <pc:docMk/>
            <pc:sldMk cId="3942556585" sldId="283"/>
            <ac:spMk id="5" creationId="{8B8A702F-4F4A-2153-E23F-B42CD0EA2874}"/>
          </ac:spMkLst>
        </pc:spChg>
        <pc:spChg chg="add del mod">
          <ac:chgData name="Caitlin Coleman" userId="96f87ca1-0e64-4ae8-8d77-98757b85df0b" providerId="ADAL" clId="{96A5129D-DE5D-4565-9AC3-E65C72430510}" dt="2024-05-08T12:59:53.358" v="1354" actId="478"/>
          <ac:spMkLst>
            <pc:docMk/>
            <pc:sldMk cId="3942556585" sldId="283"/>
            <ac:spMk id="6" creationId="{08044CFD-932F-E7ED-4275-C0A441152515}"/>
          </ac:spMkLst>
        </pc:spChg>
        <pc:spChg chg="add mod">
          <ac:chgData name="Caitlin Coleman" userId="96f87ca1-0e64-4ae8-8d77-98757b85df0b" providerId="ADAL" clId="{96A5129D-DE5D-4565-9AC3-E65C72430510}" dt="2024-05-08T13:00:09.674" v="1355" actId="1076"/>
          <ac:spMkLst>
            <pc:docMk/>
            <pc:sldMk cId="3942556585" sldId="283"/>
            <ac:spMk id="7" creationId="{056C46A1-BD44-DB59-D040-CF41ADF5D0B6}"/>
          </ac:spMkLst>
        </pc:spChg>
        <pc:spChg chg="add">
          <ac:chgData name="Caitlin Coleman" userId="96f87ca1-0e64-4ae8-8d77-98757b85df0b" providerId="ADAL" clId="{96A5129D-DE5D-4565-9AC3-E65C72430510}" dt="2024-05-07T18:44:11.848" v="659"/>
          <ac:spMkLst>
            <pc:docMk/>
            <pc:sldMk cId="3942556585" sldId="283"/>
            <ac:spMk id="8" creationId="{92D5852D-4324-1C90-4C7C-4F06C0B83621}"/>
          </ac:spMkLst>
        </pc:spChg>
        <pc:spChg chg="mod">
          <ac:chgData name="Caitlin Coleman" userId="96f87ca1-0e64-4ae8-8d77-98757b85df0b" providerId="ADAL" clId="{96A5129D-DE5D-4565-9AC3-E65C72430510}" dt="2024-05-07T18:24:44.051" v="597" actId="20577"/>
          <ac:spMkLst>
            <pc:docMk/>
            <pc:sldMk cId="3942556585" sldId="283"/>
            <ac:spMk id="11266" creationId="{00000000-0000-0000-0000-000000000000}"/>
          </ac:spMkLst>
        </pc:spChg>
        <pc:spChg chg="del">
          <ac:chgData name="Caitlin Coleman" userId="96f87ca1-0e64-4ae8-8d77-98757b85df0b" providerId="ADAL" clId="{96A5129D-DE5D-4565-9AC3-E65C72430510}" dt="2024-05-07T18:25:23.552" v="605" actId="478"/>
          <ac:spMkLst>
            <pc:docMk/>
            <pc:sldMk cId="3942556585" sldId="283"/>
            <ac:spMk id="11267" creationId="{00000000-0000-0000-0000-000000000000}"/>
          </ac:spMkLst>
        </pc:spChg>
        <pc:picChg chg="add mod modCrop">
          <ac:chgData name="Caitlin Coleman" userId="96f87ca1-0e64-4ae8-8d77-98757b85df0b" providerId="ADAL" clId="{96A5129D-DE5D-4565-9AC3-E65C72430510}" dt="2024-05-08T12:44:47.343" v="960" actId="1076"/>
          <ac:picMkLst>
            <pc:docMk/>
            <pc:sldMk cId="3942556585" sldId="283"/>
            <ac:picMk id="3" creationId="{5B4DEF83-BAFB-BAA5-47FA-29F81DCFE6BE}"/>
          </ac:picMkLst>
        </pc:picChg>
      </pc:sldChg>
      <pc:sldChg chg="addSp delSp modSp add del mod">
        <pc:chgData name="Caitlin Coleman" userId="96f87ca1-0e64-4ae8-8d77-98757b85df0b" providerId="ADAL" clId="{96A5129D-DE5D-4565-9AC3-E65C72430510}" dt="2024-05-08T13:22:31.237" v="2007" actId="2696"/>
        <pc:sldMkLst>
          <pc:docMk/>
          <pc:sldMk cId="4203080793" sldId="284"/>
        </pc:sldMkLst>
        <pc:spChg chg="add del mod">
          <ac:chgData name="Caitlin Coleman" userId="96f87ca1-0e64-4ae8-8d77-98757b85df0b" providerId="ADAL" clId="{96A5129D-DE5D-4565-9AC3-E65C72430510}" dt="2024-05-08T13:20:24.842" v="1989" actId="21"/>
          <ac:spMkLst>
            <pc:docMk/>
            <pc:sldMk cId="4203080793" sldId="284"/>
            <ac:spMk id="5" creationId="{B8A14C39-124A-42D2-D9DB-B9E764996E08}"/>
          </ac:spMkLst>
        </pc:spChg>
        <pc:spChg chg="add del mod">
          <ac:chgData name="Caitlin Coleman" userId="96f87ca1-0e64-4ae8-8d77-98757b85df0b" providerId="ADAL" clId="{96A5129D-DE5D-4565-9AC3-E65C72430510}" dt="2024-05-08T13:22:08.212" v="2004" actId="21"/>
          <ac:spMkLst>
            <pc:docMk/>
            <pc:sldMk cId="4203080793" sldId="284"/>
            <ac:spMk id="6" creationId="{543F108A-A514-5012-C708-ED61DEEFBB7D}"/>
          </ac:spMkLst>
        </pc:spChg>
        <pc:spChg chg="mod">
          <ac:chgData name="Caitlin Coleman" userId="96f87ca1-0e64-4ae8-8d77-98757b85df0b" providerId="ADAL" clId="{96A5129D-DE5D-4565-9AC3-E65C72430510}" dt="2024-05-07T18:27:03.337" v="609" actId="20577"/>
          <ac:spMkLst>
            <pc:docMk/>
            <pc:sldMk cId="4203080793" sldId="284"/>
            <ac:spMk id="11266" creationId="{00000000-0000-0000-0000-000000000000}"/>
          </ac:spMkLst>
        </pc:spChg>
        <pc:picChg chg="del">
          <ac:chgData name="Caitlin Coleman" userId="96f87ca1-0e64-4ae8-8d77-98757b85df0b" providerId="ADAL" clId="{96A5129D-DE5D-4565-9AC3-E65C72430510}" dt="2024-05-07T18:27:05.409" v="610" actId="478"/>
          <ac:picMkLst>
            <pc:docMk/>
            <pc:sldMk cId="4203080793" sldId="284"/>
            <ac:picMk id="3" creationId="{5B4DEF83-BAFB-BAA5-47FA-29F81DCFE6BE}"/>
          </ac:picMkLst>
        </pc:picChg>
        <pc:picChg chg="add del mod modCrop">
          <ac:chgData name="Caitlin Coleman" userId="96f87ca1-0e64-4ae8-8d77-98757b85df0b" providerId="ADAL" clId="{96A5129D-DE5D-4565-9AC3-E65C72430510}" dt="2024-05-08T13:19:26.660" v="1981" actId="21"/>
          <ac:picMkLst>
            <pc:docMk/>
            <pc:sldMk cId="4203080793" sldId="284"/>
            <ac:picMk id="4" creationId="{3D76E422-CCC4-3C01-4699-92C2F2098E2A}"/>
          </ac:picMkLst>
        </pc:picChg>
      </pc:sldChg>
      <pc:sldChg chg="addSp delSp modSp add mod ord">
        <pc:chgData name="Caitlin Coleman" userId="96f87ca1-0e64-4ae8-8d77-98757b85df0b" providerId="ADAL" clId="{96A5129D-DE5D-4565-9AC3-E65C72430510}" dt="2024-05-08T14:18:17.892" v="4029" actId="1076"/>
        <pc:sldMkLst>
          <pc:docMk/>
          <pc:sldMk cId="932912309" sldId="285"/>
        </pc:sldMkLst>
        <pc:spChg chg="add del mod">
          <ac:chgData name="Caitlin Coleman" userId="96f87ca1-0e64-4ae8-8d77-98757b85df0b" providerId="ADAL" clId="{96A5129D-DE5D-4565-9AC3-E65C72430510}" dt="2024-05-08T14:18:03.826" v="4026" actId="478"/>
          <ac:spMkLst>
            <pc:docMk/>
            <pc:sldMk cId="932912309" sldId="285"/>
            <ac:spMk id="5" creationId="{D6E0C518-F292-9E56-4D56-AE594F3BB499}"/>
          </ac:spMkLst>
        </pc:spChg>
        <pc:spChg chg="add mod">
          <ac:chgData name="Caitlin Coleman" userId="96f87ca1-0e64-4ae8-8d77-98757b85df0b" providerId="ADAL" clId="{96A5129D-DE5D-4565-9AC3-E65C72430510}" dt="2024-05-08T14:18:17.892" v="4029" actId="1076"/>
          <ac:spMkLst>
            <pc:docMk/>
            <pc:sldMk cId="932912309" sldId="285"/>
            <ac:spMk id="6" creationId="{A5DDDC0E-71E9-C17F-387E-2ABDF7236BF6}"/>
          </ac:spMkLst>
        </pc:spChg>
        <pc:spChg chg="mod">
          <ac:chgData name="Caitlin Coleman" userId="96f87ca1-0e64-4ae8-8d77-98757b85df0b" providerId="ADAL" clId="{96A5129D-DE5D-4565-9AC3-E65C72430510}" dt="2024-05-07T18:34:57.610" v="647" actId="20577"/>
          <ac:spMkLst>
            <pc:docMk/>
            <pc:sldMk cId="932912309" sldId="285"/>
            <ac:spMk id="11266" creationId="{00000000-0000-0000-0000-000000000000}"/>
          </ac:spMkLst>
        </pc:spChg>
        <pc:picChg chg="add mod modCrop">
          <ac:chgData name="Caitlin Coleman" userId="96f87ca1-0e64-4ae8-8d77-98757b85df0b" providerId="ADAL" clId="{96A5129D-DE5D-4565-9AC3-E65C72430510}" dt="2024-05-08T14:18:12.997" v="4028" actId="1076"/>
          <ac:picMkLst>
            <pc:docMk/>
            <pc:sldMk cId="932912309" sldId="285"/>
            <ac:picMk id="3" creationId="{90F709DC-B028-5992-FA4C-A7D51B3A957D}"/>
          </ac:picMkLst>
        </pc:picChg>
        <pc:picChg chg="del">
          <ac:chgData name="Caitlin Coleman" userId="96f87ca1-0e64-4ae8-8d77-98757b85df0b" providerId="ADAL" clId="{96A5129D-DE5D-4565-9AC3-E65C72430510}" dt="2024-05-07T18:34:59.736" v="648" actId="478"/>
          <ac:picMkLst>
            <pc:docMk/>
            <pc:sldMk cId="932912309" sldId="285"/>
            <ac:picMk id="4" creationId="{3D76E422-CCC4-3C01-4699-92C2F2098E2A}"/>
          </ac:picMkLst>
        </pc:picChg>
      </pc:sldChg>
      <pc:sldChg chg="addSp modSp add mod ord">
        <pc:chgData name="Caitlin Coleman" userId="96f87ca1-0e64-4ae8-8d77-98757b85df0b" providerId="ADAL" clId="{96A5129D-DE5D-4565-9AC3-E65C72430510}" dt="2024-05-08T14:48:53.101" v="4683" actId="13244"/>
        <pc:sldMkLst>
          <pc:docMk/>
          <pc:sldMk cId="3608385118" sldId="286"/>
        </pc:sldMkLst>
        <pc:spChg chg="add mod ord">
          <ac:chgData name="Caitlin Coleman" userId="96f87ca1-0e64-4ae8-8d77-98757b85df0b" providerId="ADAL" clId="{96A5129D-DE5D-4565-9AC3-E65C72430510}" dt="2024-05-08T14:48:53.101" v="4683" actId="13244"/>
          <ac:spMkLst>
            <pc:docMk/>
            <pc:sldMk cId="3608385118" sldId="286"/>
            <ac:spMk id="5" creationId="{B8A14C39-124A-42D2-D9DB-B9E764996E08}"/>
          </ac:spMkLst>
        </pc:spChg>
        <pc:spChg chg="add mod">
          <ac:chgData name="Caitlin Coleman" userId="96f87ca1-0e64-4ae8-8d77-98757b85df0b" providerId="ADAL" clId="{96A5129D-DE5D-4565-9AC3-E65C72430510}" dt="2024-05-08T13:22:18.857" v="2006" actId="1076"/>
          <ac:spMkLst>
            <pc:docMk/>
            <pc:sldMk cId="3608385118" sldId="286"/>
            <ac:spMk id="6" creationId="{543F108A-A514-5012-C708-ED61DEEFBB7D}"/>
          </ac:spMkLst>
        </pc:spChg>
        <pc:spChg chg="mod">
          <ac:chgData name="Caitlin Coleman" userId="96f87ca1-0e64-4ae8-8d77-98757b85df0b" providerId="ADAL" clId="{96A5129D-DE5D-4565-9AC3-E65C72430510}" dt="2024-05-08T13:04:44.115" v="1373" actId="404"/>
          <ac:spMkLst>
            <pc:docMk/>
            <pc:sldMk cId="3608385118" sldId="286"/>
            <ac:spMk id="11266" creationId="{00000000-0000-0000-0000-000000000000}"/>
          </ac:spMkLst>
        </pc:spChg>
        <pc:spChg chg="mod">
          <ac:chgData name="Caitlin Coleman" userId="96f87ca1-0e64-4ae8-8d77-98757b85df0b" providerId="ADAL" clId="{96A5129D-DE5D-4565-9AC3-E65C72430510}" dt="2024-05-08T13:19:21.689" v="1980" actId="27636"/>
          <ac:spMkLst>
            <pc:docMk/>
            <pc:sldMk cId="3608385118" sldId="286"/>
            <ac:spMk id="11267" creationId="{00000000-0000-0000-0000-000000000000}"/>
          </ac:spMkLst>
        </pc:spChg>
        <pc:picChg chg="add mod modCrop">
          <ac:chgData name="Caitlin Coleman" userId="96f87ca1-0e64-4ae8-8d77-98757b85df0b" providerId="ADAL" clId="{96A5129D-DE5D-4565-9AC3-E65C72430510}" dt="2024-05-08T13:20:18.639" v="1988" actId="1076"/>
          <ac:picMkLst>
            <pc:docMk/>
            <pc:sldMk cId="3608385118" sldId="286"/>
            <ac:picMk id="4" creationId="{3D76E422-CCC4-3C01-4699-92C2F2098E2A}"/>
          </ac:picMkLst>
        </pc:picChg>
      </pc:sldChg>
      <pc:sldChg chg="modSp add mod">
        <pc:chgData name="Caitlin Coleman" userId="96f87ca1-0e64-4ae8-8d77-98757b85df0b" providerId="ADAL" clId="{96A5129D-DE5D-4565-9AC3-E65C72430510}" dt="2024-05-08T15:11:24.954" v="4846" actId="20577"/>
        <pc:sldMkLst>
          <pc:docMk/>
          <pc:sldMk cId="349862192" sldId="287"/>
        </pc:sldMkLst>
        <pc:spChg chg="mod">
          <ac:chgData name="Caitlin Coleman" userId="96f87ca1-0e64-4ae8-8d77-98757b85df0b" providerId="ADAL" clId="{96A5129D-DE5D-4565-9AC3-E65C72430510}" dt="2024-05-08T14:50:56.352" v="4687" actId="20577"/>
          <ac:spMkLst>
            <pc:docMk/>
            <pc:sldMk cId="349862192" sldId="287"/>
            <ac:spMk id="11266" creationId="{00000000-0000-0000-0000-000000000000}"/>
          </ac:spMkLst>
        </pc:spChg>
        <pc:spChg chg="mod">
          <ac:chgData name="Caitlin Coleman" userId="96f87ca1-0e64-4ae8-8d77-98757b85df0b" providerId="ADAL" clId="{96A5129D-DE5D-4565-9AC3-E65C72430510}" dt="2024-05-08T15:11:24.954" v="4846" actId="20577"/>
          <ac:spMkLst>
            <pc:docMk/>
            <pc:sldMk cId="349862192" sldId="287"/>
            <ac:spMk id="11267" creationId="{00000000-0000-0000-0000-000000000000}"/>
          </ac:spMkLst>
        </pc:spChg>
      </pc:sldChg>
      <pc:sldChg chg="addSp delSp modSp add mod">
        <pc:chgData name="Caitlin Coleman" userId="96f87ca1-0e64-4ae8-8d77-98757b85df0b" providerId="ADAL" clId="{96A5129D-DE5D-4565-9AC3-E65C72430510}" dt="2024-05-08T14:49:33.305" v="4684" actId="13244"/>
        <pc:sldMkLst>
          <pc:docMk/>
          <pc:sldMk cId="2272355971" sldId="288"/>
        </pc:sldMkLst>
        <pc:spChg chg="add del mod">
          <ac:chgData name="Caitlin Coleman" userId="96f87ca1-0e64-4ae8-8d77-98757b85df0b" providerId="ADAL" clId="{96A5129D-DE5D-4565-9AC3-E65C72430510}" dt="2024-05-08T14:15:49.317" v="3974" actId="478"/>
          <ac:spMkLst>
            <pc:docMk/>
            <pc:sldMk cId="2272355971" sldId="288"/>
            <ac:spMk id="4" creationId="{69A66D56-31FB-7DE2-1C32-C5C0D060EAEB}"/>
          </ac:spMkLst>
        </pc:spChg>
        <pc:spChg chg="del">
          <ac:chgData name="Caitlin Coleman" userId="96f87ca1-0e64-4ae8-8d77-98757b85df0b" providerId="ADAL" clId="{96A5129D-DE5D-4565-9AC3-E65C72430510}" dt="2024-05-08T14:17:18.018" v="4021" actId="478"/>
          <ac:spMkLst>
            <pc:docMk/>
            <pc:sldMk cId="2272355971" sldId="288"/>
            <ac:spMk id="6" creationId="{95BC0114-F9B7-7C73-6FC6-A42E8F6D9390}"/>
          </ac:spMkLst>
        </pc:spChg>
        <pc:spChg chg="mod">
          <ac:chgData name="Caitlin Coleman" userId="96f87ca1-0e64-4ae8-8d77-98757b85df0b" providerId="ADAL" clId="{96A5129D-DE5D-4565-9AC3-E65C72430510}" dt="2024-05-08T14:17:56.191" v="4025" actId="1076"/>
          <ac:spMkLst>
            <pc:docMk/>
            <pc:sldMk cId="2272355971" sldId="288"/>
            <ac:spMk id="7" creationId="{EEE8C79C-CDC4-4A65-B906-457D774AFE94}"/>
          </ac:spMkLst>
        </pc:spChg>
        <pc:spChg chg="add mod ord">
          <ac:chgData name="Caitlin Coleman" userId="96f87ca1-0e64-4ae8-8d77-98757b85df0b" providerId="ADAL" clId="{96A5129D-DE5D-4565-9AC3-E65C72430510}" dt="2024-05-08T14:49:33.305" v="4684" actId="13244"/>
          <ac:spMkLst>
            <pc:docMk/>
            <pc:sldMk cId="2272355971" sldId="288"/>
            <ac:spMk id="8" creationId="{0C2BEAE9-2516-EC12-E059-71D6D4BAF05E}"/>
          </ac:spMkLst>
        </pc:spChg>
        <pc:spChg chg="add del mod">
          <ac:chgData name="Caitlin Coleman" userId="96f87ca1-0e64-4ae8-8d77-98757b85df0b" providerId="ADAL" clId="{96A5129D-DE5D-4565-9AC3-E65C72430510}" dt="2024-05-08T14:16:20.811" v="4001" actId="478"/>
          <ac:spMkLst>
            <pc:docMk/>
            <pc:sldMk cId="2272355971" sldId="288"/>
            <ac:spMk id="9" creationId="{28B648BA-3943-241C-B9AF-3EF966239762}"/>
          </ac:spMkLst>
        </pc:spChg>
        <pc:spChg chg="del mod">
          <ac:chgData name="Caitlin Coleman" userId="96f87ca1-0e64-4ae8-8d77-98757b85df0b" providerId="ADAL" clId="{96A5129D-DE5D-4565-9AC3-E65C72430510}" dt="2024-05-08T14:16:15.567" v="3999" actId="478"/>
          <ac:spMkLst>
            <pc:docMk/>
            <pc:sldMk cId="2272355971" sldId="288"/>
            <ac:spMk id="11266" creationId="{00000000-0000-0000-0000-000000000000}"/>
          </ac:spMkLst>
        </pc:spChg>
        <pc:spChg chg="del">
          <ac:chgData name="Caitlin Coleman" userId="96f87ca1-0e64-4ae8-8d77-98757b85df0b" providerId="ADAL" clId="{96A5129D-DE5D-4565-9AC3-E65C72430510}" dt="2024-05-08T14:15:45.291" v="3973" actId="478"/>
          <ac:spMkLst>
            <pc:docMk/>
            <pc:sldMk cId="2272355971" sldId="288"/>
            <ac:spMk id="11267" creationId="{00000000-0000-0000-0000-000000000000}"/>
          </ac:spMkLst>
        </pc:spChg>
        <pc:picChg chg="mod">
          <ac:chgData name="Caitlin Coleman" userId="96f87ca1-0e64-4ae8-8d77-98757b85df0b" providerId="ADAL" clId="{96A5129D-DE5D-4565-9AC3-E65C72430510}" dt="2024-05-08T14:17:51.100" v="4024" actId="1076"/>
          <ac:picMkLst>
            <pc:docMk/>
            <pc:sldMk cId="2272355971" sldId="288"/>
            <ac:picMk id="3" creationId="{F0A822ED-623A-BA28-6A36-0450A93DE12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10/1/2024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66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F262B-740E-4480-8DD6-7DF3785A307D}" type="datetimeFigureOut">
              <a:rPr lang="en-US" smtClean="0"/>
              <a:pPr/>
              <a:t>10/1/2024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5ED13-301A-4C0A-8C7F-A4982DED9D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856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1: Glycolysis begins with an energy investment phase which requires two ATP molecules to phosphorylate the starting glucose molecule. The 6-carbon intermediate is then split into two 3-carbon sugar molecules. In the energy recovery phase, each 3-carbon sugar is then oxidized to pyruvate with the energy transferred to form NADH and 2 ATP.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5ED13-301A-4C0A-8C7F-A4982DED9D6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860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Originally an On Your Own. This is included here to use as a talking point or for a think-pair-share activity.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5ED13-301A-4C0A-8C7F-A4982DED9D6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235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3: The first half of glycolysis uses two ATP molecules in the phosphorylation of glucose, which is then split into two 3-carbon molecules.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5ED13-301A-4C0A-8C7F-A4982DED9D6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458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4: The second half of glycolysis involves phosphorylation without ATP investment (step 6) and produces two NADH and four ATP molecules per glucose.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5ED13-301A-4C0A-8C7F-A4982DED9D6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430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8EB715-DC18-4A09-A71D-E9CABC059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-320615"/>
            <a:ext cx="589359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55021B-8C83-0E64-7853-247E9DC8E5CC}"/>
              </a:ext>
            </a:extLst>
          </p:cNvPr>
          <p:cNvSpPr txBox="1"/>
          <p:nvPr userDrawn="1"/>
        </p:nvSpPr>
        <p:spPr>
          <a:xfrm>
            <a:off x="3276600" y="6096038"/>
            <a:ext cx="8381999" cy="464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© 2023 Hawkes Learning.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No reproduction or further distribution permitted without the prior written consent of Hawkes Learning.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791900-F9C7-EB19-6E5D-FAAB3EFAF3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0" y="2800183"/>
            <a:ext cx="3581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0492872-1E9F-75D1-A86E-4EAE19934D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X.X</a:t>
            </a:r>
          </a:p>
        </p:txBody>
      </p:sp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Think it Through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F497D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3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2D7D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966751E-D7BB-F58F-6EF7-988C1DD7F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1566" y="1981200"/>
            <a:ext cx="9144000" cy="2250283"/>
            <a:chOff x="1524000" y="1410227"/>
            <a:chExt cx="9144000" cy="2250283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5745617-7817-BAD4-50DB-96682A18AA8C}"/>
                </a:ext>
              </a:extLst>
            </p:cNvPr>
            <p:cNvCxnSpPr/>
            <p:nvPr/>
          </p:nvCxnSpPr>
          <p:spPr>
            <a:xfrm>
              <a:off x="1859169" y="2729726"/>
              <a:ext cx="842962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64544EB-EC3E-1655-8249-41F759480F18}"/>
                </a:ext>
              </a:extLst>
            </p:cNvPr>
            <p:cNvSpPr txBox="1"/>
            <p:nvPr/>
          </p:nvSpPr>
          <p:spPr>
            <a:xfrm>
              <a:off x="1524000" y="1410227"/>
              <a:ext cx="9144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7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9AE6A06-DC07-3D52-BB89-86F2EF077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1108" y="3050910"/>
              <a:ext cx="609600" cy="6096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2522F05-C169-5A8E-BEE7-C2AF4A8B2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6179" y="3050910"/>
              <a:ext cx="609600" cy="6096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787E3FD-08C2-8D03-8749-14D089268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7122" y="3050910"/>
              <a:ext cx="609600" cy="6096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6388AC8-6D6B-52AD-1753-6A2F27A1765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631" y="36218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59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550498A-7EB8-497B-A843-BB35444C1A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101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Objectives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800" b="0" i="0" baseline="0">
                <a:solidFill>
                  <a:srgbClr val="366092"/>
                </a:solidFill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</a:t>
            </a:r>
          </a:p>
          <a:p>
            <a:pPr lvl="1"/>
            <a:r>
              <a:rPr lang="en-US" dirty="0"/>
              <a:t>Example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7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6060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graphicFrame>
        <p:nvGraphicFramePr>
          <p:cNvPr id="2" name="Table 1" descr="Table of the approximate percentages of oxygen, carbon, hydrogen, and nitrogen in living organisms, humans, compared to the nonliving world, the atmosphere and Earth's crust.">
            <a:extLst>
              <a:ext uri="{FF2B5EF4-FFF2-40B4-BE49-F238E27FC236}">
                <a16:creationId xmlns:a16="http://schemas.microsoft.com/office/drawing/2014/main" id="{7752BC44-D9D7-973A-D839-65E26F7F18B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6948695"/>
              </p:ext>
            </p:extLst>
          </p:nvPr>
        </p:nvGraphicFramePr>
        <p:xfrm>
          <a:off x="1485900" y="40132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52262779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2938629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57058188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350661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IN" b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IN" b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IN" b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IN" b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0373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b="0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b="0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b="0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b="0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2931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b="0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b="0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b="0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b="0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8708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b="0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b="0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b="0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b="0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766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b="0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b="0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b="0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b="0" dirty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598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790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38862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199D9D7-D46E-5BC7-C02C-BCF6B528DB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19600" y="1280160"/>
            <a:ext cx="42672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1883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Lesson X.X Figure Number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64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Group Activity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95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Science &amp; You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83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Reflection Question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59"/>
            <a:ext cx="8229600" cy="4572001"/>
          </a:xfrm>
          <a:prstGeom prst="rect">
            <a:avLst/>
          </a:prstGeom>
          <a:solidFill>
            <a:srgbClr val="1F497D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4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55" r:id="rId5"/>
    <p:sldLayoutId id="2147483652" r:id="rId6"/>
    <p:sldLayoutId id="2147483653" r:id="rId7"/>
    <p:sldLayoutId id="2147483658" r:id="rId8"/>
    <p:sldLayoutId id="2147483656" r:id="rId9"/>
    <p:sldLayoutId id="2147483657" r:id="rId10"/>
    <p:sldLayoutId id="2147483654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E7A1944-20A9-5EFC-CF5D-428D07B9FF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Lesson 7.2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FF68ED90-5F09-E335-E8D2-4F2687C0EB5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79562" y="2627694"/>
            <a:ext cx="3581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Glycolysis</a:t>
            </a:r>
          </a:p>
        </p:txBody>
      </p:sp>
    </p:spTree>
    <p:extLst>
      <p:ext uri="{BB962C8B-B14F-4D97-AF65-F5344CB8AC3E}">
        <p14:creationId xmlns:p14="http://schemas.microsoft.com/office/powerpoint/2010/main" val="3886239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Second Half of Glycolysis (Energy-Releasing Steps)</a:t>
            </a:r>
            <a:r>
              <a:rPr lang="en-US" sz="1400" baseline="-25000" dirty="0"/>
              <a:t>2</a:t>
            </a:r>
            <a:endParaRPr lang="en-US" sz="3200" baseline="-25000" dirty="0">
              <a:solidFill>
                <a:schemeClr val="accent1"/>
              </a:solidFill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8158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  <a:tabLst>
                <a:tab pos="461963" algn="l"/>
              </a:tabLst>
            </a:pPr>
            <a:r>
              <a:rPr lang="en-US" sz="2300" b="1" dirty="0"/>
              <a:t>Step 6</a:t>
            </a:r>
          </a:p>
          <a:p>
            <a:r>
              <a:rPr lang="en-US" sz="2300" dirty="0"/>
              <a:t>Oxidizes G3P by transferring electrons to NAD</a:t>
            </a:r>
            <a:r>
              <a:rPr lang="en-US" sz="2300" baseline="30000" dirty="0"/>
              <a:t>+</a:t>
            </a:r>
            <a:r>
              <a:rPr lang="en-US" sz="2300" dirty="0"/>
              <a:t> to form NADH</a:t>
            </a:r>
          </a:p>
          <a:p>
            <a:r>
              <a:rPr lang="en-US" sz="2300" dirty="0"/>
              <a:t>Phosphorylates the oxidized sugar to 1,3-bisphosphoglycerate</a:t>
            </a:r>
          </a:p>
          <a:p>
            <a:r>
              <a:rPr lang="en-US" sz="2300" dirty="0"/>
              <a:t>Depends on the availability of NAD</a:t>
            </a:r>
            <a:r>
              <a:rPr lang="en-US" sz="2300" baseline="30000" dirty="0"/>
              <a:t>+</a:t>
            </a:r>
            <a:r>
              <a:rPr lang="en-US" sz="2300" dirty="0"/>
              <a:t>, so NADH must be continually oxidized back into NAD</a:t>
            </a:r>
            <a:r>
              <a:rPr lang="en-US" sz="2300" baseline="30000" dirty="0"/>
              <a:t>+</a:t>
            </a:r>
          </a:p>
          <a:p>
            <a:pPr lvl="1"/>
            <a:r>
              <a:rPr lang="en-US" sz="2300" dirty="0"/>
              <a:t>If NAD</a:t>
            </a:r>
            <a:r>
              <a:rPr lang="en-US" sz="2300" baseline="30000" dirty="0"/>
              <a:t>+</a:t>
            </a:r>
            <a:r>
              <a:rPr lang="en-US" sz="2300" dirty="0"/>
              <a:t> not available, process slows down or stops</a:t>
            </a:r>
          </a:p>
          <a:p>
            <a:pPr marL="0" indent="0">
              <a:buNone/>
              <a:tabLst>
                <a:tab pos="461963" algn="l"/>
              </a:tabLst>
            </a:pPr>
            <a:r>
              <a:rPr lang="en-US" sz="2300" b="1" dirty="0"/>
              <a:t>Step 7</a:t>
            </a:r>
          </a:p>
          <a:p>
            <a:r>
              <a:rPr lang="en-US" sz="2300" dirty="0"/>
              <a:t>Catalyzed by phosphoglycerate kinase</a:t>
            </a:r>
          </a:p>
          <a:p>
            <a:r>
              <a:rPr lang="en-US" sz="2300" dirty="0"/>
              <a:t>1,3-biophosphoglycerate donates a high-energy phosphate to ADP to form 1 ATP (substrate-level phosphorylation)</a:t>
            </a:r>
          </a:p>
          <a:p>
            <a:r>
              <a:rPr lang="en-US" sz="2300" dirty="0"/>
              <a:t>Forms 3-phosphoglycerate</a:t>
            </a:r>
          </a:p>
        </p:txBody>
      </p:sp>
    </p:spTree>
    <p:extLst>
      <p:ext uri="{BB962C8B-B14F-4D97-AF65-F5344CB8AC3E}">
        <p14:creationId xmlns:p14="http://schemas.microsoft.com/office/powerpoint/2010/main" val="349862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Second Half of Glycolysis (Energy-Releasing Steps)</a:t>
            </a:r>
            <a:r>
              <a:rPr lang="en-US" sz="1400" baseline="-25000" dirty="0"/>
              <a:t>3</a:t>
            </a:r>
            <a:endParaRPr lang="en-US" sz="3200" baseline="-25000" dirty="0">
              <a:solidFill>
                <a:schemeClr val="accent1"/>
              </a:solidFill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8724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>
              <a:buNone/>
              <a:tabLst>
                <a:tab pos="461963" algn="l"/>
              </a:tabLst>
            </a:pPr>
            <a:r>
              <a:rPr lang="en-US" b="1" dirty="0"/>
              <a:t>Step 8</a:t>
            </a:r>
          </a:p>
          <a:p>
            <a:r>
              <a:rPr lang="en-US" dirty="0"/>
              <a:t>Remaining phosphate group moves from third carbon to second carbon, producing 2-phosphoglycerate</a:t>
            </a:r>
          </a:p>
          <a:p>
            <a:r>
              <a:rPr lang="en-US" dirty="0"/>
              <a:t>Catalyzed by phosphoglycerate mutase (type of isomerase that catalyzes the movement of a functional group from one position to another in same molecule)</a:t>
            </a:r>
            <a:endParaRPr lang="en-US" b="1" dirty="0"/>
          </a:p>
          <a:p>
            <a:pPr marL="0" indent="0">
              <a:buNone/>
              <a:tabLst>
                <a:tab pos="461963" algn="l"/>
              </a:tabLst>
            </a:pPr>
            <a:r>
              <a:rPr lang="en-US" b="1" dirty="0"/>
              <a:t>Step 9</a:t>
            </a:r>
          </a:p>
          <a:p>
            <a:r>
              <a:rPr lang="en-US" dirty="0"/>
              <a:t>Catalyzed by enolase enzyme</a:t>
            </a:r>
          </a:p>
          <a:p>
            <a:r>
              <a:rPr lang="en-US" dirty="0"/>
              <a:t>Dehydration reaction produces phosphoenolpyruvate (PEP) </a:t>
            </a:r>
          </a:p>
          <a:p>
            <a:pPr marL="0" indent="0">
              <a:buNone/>
              <a:tabLst>
                <a:tab pos="461963" algn="l"/>
              </a:tabLst>
            </a:pPr>
            <a:r>
              <a:rPr lang="en-US" b="1" dirty="0"/>
              <a:t>Step 10</a:t>
            </a:r>
          </a:p>
          <a:p>
            <a:r>
              <a:rPr lang="en-US" dirty="0"/>
              <a:t>Catalyzed by pyruvate kinase (rate-limiting enzyme)</a:t>
            </a:r>
          </a:p>
          <a:p>
            <a:r>
              <a:rPr lang="en-US" dirty="0"/>
              <a:t>Substrate-level phosphorylation produces a second ATP from PEP</a:t>
            </a:r>
          </a:p>
          <a:p>
            <a:r>
              <a:rPr lang="en-US" dirty="0"/>
              <a:t>PEP converted into pyruvic acid </a:t>
            </a:r>
          </a:p>
          <a:p>
            <a:pPr lvl="1"/>
            <a:r>
              <a:rPr lang="en-US" b="1" dirty="0"/>
              <a:t>Pyruvate</a:t>
            </a:r>
            <a:r>
              <a:rPr lang="en-US" dirty="0"/>
              <a:t>: salt form of pyruvic acid</a:t>
            </a:r>
            <a:r>
              <a:rPr lang="en-US" i="0" dirty="0">
                <a:solidFill>
                  <a:schemeClr val="tx1"/>
                </a:solidFill>
              </a:rPr>
              <a:t>	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430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C2BEAE9-2516-EC12-E059-71D6D4BAF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7.2 Figure 3</a:t>
            </a:r>
          </a:p>
        </p:txBody>
      </p:sp>
      <p:sp>
        <p:nvSpPr>
          <p:cNvPr id="7" name="Photo Credit 1">
            <a:extLst>
              <a:ext uri="{FF2B5EF4-FFF2-40B4-BE49-F238E27FC236}">
                <a16:creationId xmlns:a16="http://schemas.microsoft.com/office/drawing/2014/main" id="{EEE8C79C-CDC4-4A65-B906-457D774AFE94}"/>
              </a:ext>
            </a:extLst>
          </p:cNvPr>
          <p:cNvSpPr txBox="1"/>
          <p:nvPr/>
        </p:nvSpPr>
        <p:spPr>
          <a:xfrm>
            <a:off x="2285997" y="4695089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Eunice Laurent on Wikimedia Commons. "Glycolysis pathway." Modified. </a:t>
            </a:r>
          </a:p>
        </p:txBody>
      </p:sp>
      <p:pic>
        <p:nvPicPr>
          <p:cNvPr id="2" name="Content Placeholder 6" descr="In step one, the enzyme hexokinase uses one A T P molecule in the phosphorylation of glucose. In step two, glucose dash 6 dash phosphate is rearranged to form fructose dash 6 dash phosphate by phosphoglucose isomerase. In step three, phosphofructokinase uses a second A T P molecule in the phosphorylation of the substrate, forming fructose dash 1, 6 dash bisphosphate. The enzyme fructose bisphosphate aldose splits the substrate into two, forming glyceraldeyde dash 3 dash phosphate and dihydroxyacetone-phosphate. In step 4, triose phosphate isomerase converts the dihydroxyacetone-phosphate into glyceraldehyde dash 3 dash phosphate.">
            <a:extLst>
              <a:ext uri="{FF2B5EF4-FFF2-40B4-BE49-F238E27FC236}">
                <a16:creationId xmlns:a16="http://schemas.microsoft.com/office/drawing/2014/main" id="{10EB9293-99BD-2320-11C9-47D2D6110A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3667" b="39668"/>
          <a:stretch/>
        </p:blipFill>
        <p:spPr>
          <a:xfrm>
            <a:off x="38877" y="1371600"/>
            <a:ext cx="9066245" cy="2854188"/>
          </a:xfrm>
        </p:spPr>
      </p:pic>
    </p:spTree>
    <p:extLst>
      <p:ext uri="{BB962C8B-B14F-4D97-AF65-F5344CB8AC3E}">
        <p14:creationId xmlns:p14="http://schemas.microsoft.com/office/powerpoint/2010/main" val="2272355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7.2 Figure 4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6" name="Photo Credit 1">
            <a:extLst>
              <a:ext uri="{FF2B5EF4-FFF2-40B4-BE49-F238E27FC236}">
                <a16:creationId xmlns:a16="http://schemas.microsoft.com/office/drawing/2014/main" id="{A5DDDC0E-71E9-C17F-387E-2ABDF7236BF6}"/>
              </a:ext>
            </a:extLst>
          </p:cNvPr>
          <p:cNvSpPr txBox="1"/>
          <p:nvPr/>
        </p:nvSpPr>
        <p:spPr>
          <a:xfrm>
            <a:off x="2286000" y="5254044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Eunice Laurent on Wikimedia Commons. "Glycolysis pathway." Modified. </a:t>
            </a:r>
          </a:p>
        </p:txBody>
      </p:sp>
      <p:pic>
        <p:nvPicPr>
          <p:cNvPr id="2" name="Content Placeholder 6" descr="In step six, the enzyme glyceraldehyde dash 3 dash phosphate dehydrogenase produces one N A D H molecule and forms 1 3 dash bisphosphoglycerate. In step seven, the enzyme phosphoglycerate kinase removes a phosphate group from the substrate, forming one A T P molecule and 3 dash phosphoglycerate. In step eight, the enzyme phosphoglycerate mutase rearranges the substrate to form 2 dash phosphoglycerate. In step nine, the enzyme enolase rearranges the substrate to form phosphoenolpyruvate. In step ten, a phosphate group is removed from the substrate, forming one A T P molecule and pyruvate.">
            <a:extLst>
              <a:ext uri="{FF2B5EF4-FFF2-40B4-BE49-F238E27FC236}">
                <a16:creationId xmlns:a16="http://schemas.microsoft.com/office/drawing/2014/main" id="{1499B9F7-C28D-2910-0DC4-3D04CA9825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1852" t="4087" r="926" b="16333"/>
          <a:stretch/>
        </p:blipFill>
        <p:spPr>
          <a:xfrm>
            <a:off x="146654" y="1097280"/>
            <a:ext cx="8850692" cy="4024807"/>
          </a:xfrm>
        </p:spPr>
      </p:pic>
    </p:spTree>
    <p:extLst>
      <p:ext uri="{BB962C8B-B14F-4D97-AF65-F5344CB8AC3E}">
        <p14:creationId xmlns:p14="http://schemas.microsoft.com/office/powerpoint/2010/main" val="932912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Outcomes of Glycolysis</a:t>
            </a:r>
            <a:endParaRPr lang="en-US" sz="3200" baseline="-25000" dirty="0">
              <a:solidFill>
                <a:schemeClr val="accent1"/>
              </a:solidFill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>
              <a:tabLst>
                <a:tab pos="461963" algn="l"/>
              </a:tabLst>
            </a:pPr>
            <a:r>
              <a:rPr lang="en-US" dirty="0"/>
              <a:t>Produces 2 pyruvate, 4 ATP, and 2 NADH from 1 glucose</a:t>
            </a:r>
          </a:p>
          <a:p>
            <a:r>
              <a:rPr lang="en-US" dirty="0"/>
              <a:t>Net gain of 2 ATP and 2 NADH after investment phase (first half of glycolysis)</a:t>
            </a:r>
          </a:p>
          <a:p>
            <a:r>
              <a:rPr lang="en-US" dirty="0"/>
              <a:t>Example: Critical ATP source for anaerobic red blood cells that cannot perform aerobic respiration</a:t>
            </a:r>
          </a:p>
          <a:p>
            <a:pPr lvl="1"/>
            <a:r>
              <a:rPr lang="en-US" b="1" i="0" dirty="0">
                <a:solidFill>
                  <a:schemeClr val="tx1"/>
                </a:solidFill>
              </a:rPr>
              <a:t>Aerobic respiration</a:t>
            </a:r>
            <a:r>
              <a:rPr lang="en-US" i="0" dirty="0">
                <a:solidFill>
                  <a:schemeClr val="tx1"/>
                </a:solidFill>
              </a:rPr>
              <a:t>: converting energy in the presence of oxygen	</a:t>
            </a:r>
          </a:p>
          <a:p>
            <a:pPr lvl="1"/>
            <a:r>
              <a:rPr lang="en-US" dirty="0"/>
              <a:t>If no glycolysis, cells cannot maintain Na-K pumps and die</a:t>
            </a:r>
          </a:p>
          <a:p>
            <a:r>
              <a:rPr lang="en-US" dirty="0"/>
              <a:t>Last step will not occur if pyruvate kinase is insufficient</a:t>
            </a:r>
          </a:p>
          <a:p>
            <a:pPr lvl="1"/>
            <a:r>
              <a:rPr lang="en-US" dirty="0">
                <a:solidFill>
                  <a:srgbClr val="366092"/>
                </a:solidFill>
              </a:rPr>
              <a:t>Entire pathway will proceed but only produce 2 ATP in second half</a:t>
            </a:r>
          </a:p>
          <a:p>
            <a:pPr lvl="1"/>
            <a:r>
              <a:rPr lang="en-US" dirty="0">
                <a:solidFill>
                  <a:srgbClr val="366092"/>
                </a:solidFill>
              </a:rPr>
              <a:t>Making pyruvate kinase a rate-limiting enzyme</a:t>
            </a:r>
          </a:p>
        </p:txBody>
      </p:sp>
    </p:spTree>
    <p:extLst>
      <p:ext uri="{BB962C8B-B14F-4D97-AF65-F5344CB8AC3E}">
        <p14:creationId xmlns:p14="http://schemas.microsoft.com/office/powerpoint/2010/main" val="3833824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Summary</a:t>
            </a:r>
            <a:endParaRPr lang="en-US" sz="3200" baseline="-25000" dirty="0">
              <a:solidFill>
                <a:schemeClr val="accent1"/>
              </a:solidFill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tabLst>
                <a:tab pos="461963" algn="l"/>
              </a:tabLst>
            </a:pPr>
            <a:r>
              <a:rPr lang="en-US" dirty="0"/>
              <a:t>Glycolysis was the first pathway used to break down glucose and extract energy.</a:t>
            </a:r>
          </a:p>
          <a:p>
            <a:pPr lvl="1">
              <a:tabLst>
                <a:tab pos="461963" algn="l"/>
              </a:tabLst>
            </a:pPr>
            <a:r>
              <a:rPr lang="en-US" dirty="0"/>
              <a:t>An ancient metabolic pathway found in nearly all organisms</a:t>
            </a:r>
          </a:p>
          <a:p>
            <a:pPr>
              <a:tabLst>
                <a:tab pos="461963" algn="l"/>
              </a:tabLst>
            </a:pPr>
            <a:r>
              <a:rPr lang="en-US" dirty="0"/>
              <a:t>Consists of two parts:</a:t>
            </a:r>
          </a:p>
          <a:p>
            <a:pPr marL="971550" lvl="1" indent="-514350">
              <a:buFont typeface="+mj-lt"/>
              <a:buAutoNum type="arabicPeriod"/>
              <a:tabLst>
                <a:tab pos="461963" algn="l"/>
              </a:tabLst>
            </a:pPr>
            <a:r>
              <a:rPr lang="en-US" dirty="0"/>
              <a:t>First part breaks down the 6-carbon glucose into 2 3-carbon sugars, investing 2 ATP</a:t>
            </a:r>
          </a:p>
          <a:p>
            <a:pPr marL="971550" lvl="1" indent="-514350">
              <a:buFont typeface="+mj-lt"/>
              <a:buAutoNum type="arabicPeriod"/>
              <a:tabLst>
                <a:tab pos="461963" algn="l"/>
              </a:tabLst>
            </a:pPr>
            <a:r>
              <a:rPr lang="en-US" dirty="0"/>
              <a:t>Second part extracts energy and produces 4 ATP and 2 NADH</a:t>
            </a:r>
          </a:p>
          <a:p>
            <a:pPr>
              <a:tabLst>
                <a:tab pos="461963" algn="l"/>
              </a:tabLst>
            </a:pPr>
            <a:r>
              <a:rPr lang="en-US" dirty="0"/>
              <a:t>The ATP is generated by substrate-level phosphorylation reactions.</a:t>
            </a:r>
          </a:p>
          <a:p>
            <a:pPr>
              <a:tabLst>
                <a:tab pos="461963" algn="l"/>
              </a:tabLst>
            </a:pPr>
            <a:r>
              <a:rPr lang="en-US" dirty="0"/>
              <a:t>Overall, there is a net gain of 2 ATP and 2 NADH molecules per glucose.</a:t>
            </a:r>
          </a:p>
        </p:txBody>
      </p:sp>
    </p:spTree>
    <p:extLst>
      <p:ext uri="{BB962C8B-B14F-4D97-AF65-F5344CB8AC3E}">
        <p14:creationId xmlns:p14="http://schemas.microsoft.com/office/powerpoint/2010/main" val="3895140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185" y="3129625"/>
            <a:ext cx="84296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4412F44-E9AD-CA5D-3424-C0919E7B7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67486" y="1650955"/>
            <a:ext cx="5380896" cy="121322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837ABF-8A74-7D16-5E9D-DD08BEAD4B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-2387600"/>
            <a:ext cx="6858000" cy="2387600"/>
          </a:xfrm>
        </p:spPr>
        <p:txBody>
          <a:bodyPr anchor="b"/>
          <a:lstStyle/>
          <a:p>
            <a:r>
              <a:rPr lang="en-US" dirty="0"/>
              <a:t>End of Hawkes Learning PowerPoint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037E7D-3E91-A190-96AE-EB330CCD1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09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Objectives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xfrm>
            <a:off x="457200" y="1055441"/>
            <a:ext cx="8229600" cy="47459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b="1" i="0" dirty="0"/>
              <a:t>Identify</a:t>
            </a:r>
            <a:r>
              <a:rPr lang="en-US" i="0" dirty="0"/>
              <a:t> components of each step in the energy-requiring phase of glycolysis.</a:t>
            </a:r>
            <a:endParaRPr lang="en-US" b="1" dirty="0"/>
          </a:p>
          <a:p>
            <a:pPr marL="457200" indent="-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dirty="0"/>
              <a:t>Identify</a:t>
            </a:r>
            <a:r>
              <a:rPr lang="en-US" dirty="0"/>
              <a:t> components of the second half of glycolysis.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i="0" dirty="0"/>
              <a:t>Identify</a:t>
            </a:r>
            <a:r>
              <a:rPr lang="en-US" i="0" dirty="0"/>
              <a:t> the enzymes (and their functions) for each step of glycolysis.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i="0" dirty="0"/>
              <a:t>Compare</a:t>
            </a:r>
            <a:r>
              <a:rPr lang="en-US" i="0" dirty="0"/>
              <a:t> the output of glycolysis in terms of ATP molecules and NADH molecules produced.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i="0" dirty="0"/>
              <a:t>Describe</a:t>
            </a:r>
            <a:r>
              <a:rPr lang="en-US" i="0" dirty="0"/>
              <a:t> the overall result in terms of molecules produced during the chemical breakdown of glucose by glycolysis.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Glycolysis</a:t>
            </a:r>
            <a:r>
              <a:rPr lang="en-US" sz="1400" baseline="-25000" dirty="0"/>
              <a:t>1</a:t>
            </a:r>
            <a:endParaRPr lang="en-US" sz="3200" baseline="-25000" dirty="0">
              <a:solidFill>
                <a:schemeClr val="accent1"/>
              </a:solidFill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  <a:tabLst>
                <a:tab pos="461963" algn="l"/>
              </a:tabLst>
            </a:pPr>
            <a:r>
              <a:rPr lang="en-US" b="1" dirty="0"/>
              <a:t>Glycolysis</a:t>
            </a:r>
            <a:r>
              <a:rPr lang="en-US" dirty="0"/>
              <a:t>: the first step in breaking down glucose to extract energy for cellular metabolism</a:t>
            </a:r>
          </a:p>
          <a:p>
            <a:pPr lvl="1"/>
            <a:r>
              <a:rPr lang="en-US" dirty="0"/>
              <a:t>An </a:t>
            </a:r>
            <a:r>
              <a:rPr lang="en-US" b="1" dirty="0"/>
              <a:t>anaerobic</a:t>
            </a:r>
            <a:r>
              <a:rPr lang="en-US" dirty="0"/>
              <a:t> (without oxygen) process that occurs in the cytoplasm of all cells</a:t>
            </a:r>
          </a:p>
          <a:p>
            <a:r>
              <a:rPr lang="en-US" dirty="0"/>
              <a:t>Glucose enters cells via:</a:t>
            </a:r>
          </a:p>
          <a:p>
            <a:pPr lvl="1"/>
            <a:r>
              <a:rPr lang="en-US" dirty="0"/>
              <a:t>Secondary active transport (transport takes place against the glucose concentration gradient)</a:t>
            </a:r>
          </a:p>
          <a:p>
            <a:pPr lvl="1"/>
            <a:r>
              <a:rPr lang="en-US" b="1" dirty="0"/>
              <a:t>Glucose transporter (GLUT) proteins</a:t>
            </a:r>
            <a:r>
              <a:rPr lang="en-US" dirty="0"/>
              <a:t>: group of integral proteins that assist in facilitated diffusion of glucose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7.2 Figure 1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7" name="Photo Credit 1">
            <a:extLst>
              <a:ext uri="{FF2B5EF4-FFF2-40B4-BE49-F238E27FC236}">
                <a16:creationId xmlns:a16="http://schemas.microsoft.com/office/drawing/2014/main" id="{056C46A1-BD44-DB59-D040-CF41ADF5D0B6}"/>
              </a:ext>
            </a:extLst>
          </p:cNvPr>
          <p:cNvSpPr txBox="1"/>
          <p:nvPr/>
        </p:nvSpPr>
        <p:spPr>
          <a:xfrm>
            <a:off x="2285999" y="5715000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Rao, A. and Ryan, K. Department of Biology, Texas A&amp;M University. "Glycolysis."</a:t>
            </a:r>
          </a:p>
        </p:txBody>
      </p:sp>
      <p:pic>
        <p:nvPicPr>
          <p:cNvPr id="2" name="Content Placeholder 6" descr="First two A T P are added, then the glucose is split into two branches, with N A D H and two A T P being released. The net products are 2 pyruvate molecules and 2 N A D H and 2 A T P molecules.">
            <a:extLst>
              <a:ext uri="{FF2B5EF4-FFF2-40B4-BE49-F238E27FC236}">
                <a16:creationId xmlns:a16="http://schemas.microsoft.com/office/drawing/2014/main" id="{C31AB7C1-C31B-85DB-7B71-C6BE6DED6E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3704" t="5333" r="3704" b="4667"/>
          <a:stretch/>
        </p:blipFill>
        <p:spPr>
          <a:xfrm>
            <a:off x="457199" y="1207008"/>
            <a:ext cx="8229600" cy="4443984"/>
          </a:xfrm>
        </p:spPr>
      </p:pic>
    </p:spTree>
    <p:extLst>
      <p:ext uri="{BB962C8B-B14F-4D97-AF65-F5344CB8AC3E}">
        <p14:creationId xmlns:p14="http://schemas.microsoft.com/office/powerpoint/2010/main" val="3942556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Glycolysis</a:t>
            </a:r>
            <a:r>
              <a:rPr lang="en-US" sz="1400" baseline="-25000" dirty="0"/>
              <a:t>2</a:t>
            </a:r>
            <a:endParaRPr lang="en-US" sz="3200" baseline="-25000" dirty="0">
              <a:solidFill>
                <a:schemeClr val="accent1"/>
              </a:solidFill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4114800" cy="4572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tabLst>
                <a:tab pos="461963" algn="l"/>
              </a:tabLst>
            </a:pPr>
            <a:r>
              <a:rPr lang="en-US" dirty="0"/>
              <a:t>Two distinct phases:</a:t>
            </a:r>
          </a:p>
          <a:p>
            <a:pPr marL="971550" lvl="1" indent="-514350">
              <a:buFont typeface="+mj-lt"/>
              <a:buAutoNum type="arabicPeriod"/>
              <a:tabLst>
                <a:tab pos="461963" algn="l"/>
              </a:tabLst>
            </a:pPr>
            <a:r>
              <a:rPr lang="en-US" dirty="0">
                <a:solidFill>
                  <a:srgbClr val="366092"/>
                </a:solidFill>
              </a:rPr>
              <a:t>Traps glucose in the cell and uses energy to modify it so that the 6-carbon sugar molecule can split into two 3-carbon molecules</a:t>
            </a:r>
          </a:p>
          <a:p>
            <a:pPr marL="971550" lvl="1" indent="-514350">
              <a:buFont typeface="+mj-lt"/>
              <a:buAutoNum type="arabicPeriod"/>
              <a:tabLst>
                <a:tab pos="461963" algn="l"/>
              </a:tabLst>
            </a:pPr>
            <a:r>
              <a:rPr lang="en-US" dirty="0">
                <a:solidFill>
                  <a:srgbClr val="366092"/>
                </a:solidFill>
              </a:rPr>
              <a:t>Extracts energy from molecules and stores it in ATP and NADH</a:t>
            </a:r>
          </a:p>
          <a:p>
            <a:pPr>
              <a:tabLst>
                <a:tab pos="461963" algn="l"/>
              </a:tabLst>
            </a:pPr>
            <a:r>
              <a:rPr lang="en-US" dirty="0"/>
              <a:t>Each step catalyzed by different enzyme</a:t>
            </a:r>
            <a:endParaRPr lang="en-US" dirty="0">
              <a:solidFill>
                <a:srgbClr val="366092"/>
              </a:solidFill>
            </a:endParaRPr>
          </a:p>
        </p:txBody>
      </p:sp>
      <p:pic>
        <p:nvPicPr>
          <p:cNvPr id="2" name="Content Placeholder 5" descr="A three-dimensional model of each enzyme that catalyzes a different step of the glycolysis pathway. Each enzyme has a unique shape and arrangement due to the unique function they serve.">
            <a:extLst>
              <a:ext uri="{FF2B5EF4-FFF2-40B4-BE49-F238E27FC236}">
                <a16:creationId xmlns:a16="http://schemas.microsoft.com/office/drawing/2014/main" id="{E509EDA4-9867-180F-1EE5-C510E98B71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370" t="4749" r="19444" b="3644"/>
          <a:stretch/>
        </p:blipFill>
        <p:spPr>
          <a:xfrm>
            <a:off x="4817918" y="1184863"/>
            <a:ext cx="3810000" cy="3221773"/>
          </a:xfrm>
          <a:prstGeom prst="rect">
            <a:avLst/>
          </a:prstGeom>
        </p:spPr>
      </p:pic>
      <p:sp>
        <p:nvSpPr>
          <p:cNvPr id="5" name="Caption 1">
            <a:extLst>
              <a:ext uri="{FF2B5EF4-FFF2-40B4-BE49-F238E27FC236}">
                <a16:creationId xmlns:a16="http://schemas.microsoft.com/office/drawing/2014/main" id="{B8A14C39-124A-42D2-D9DB-B9E764996E0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572000" y="4406636"/>
            <a:ext cx="43732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7.2 Figure 2</a:t>
            </a:r>
            <a:r>
              <a:rPr lang="en-US" sz="1400" dirty="0"/>
              <a:t>: This is a model of unique enzymes that catalyze each step of the glycolysis pathway. Each enzyme binds to a different intermediate within the glycolytic pathway, each with its own unique shape.</a:t>
            </a:r>
          </a:p>
        </p:txBody>
      </p:sp>
      <p:sp>
        <p:nvSpPr>
          <p:cNvPr id="6" name="Photo Credit 1">
            <a:extLst>
              <a:ext uri="{FF2B5EF4-FFF2-40B4-BE49-F238E27FC236}">
                <a16:creationId xmlns:a16="http://schemas.microsoft.com/office/drawing/2014/main" id="{543F108A-A514-5012-C708-ED61DEEFBB7D}"/>
              </a:ext>
            </a:extLst>
          </p:cNvPr>
          <p:cNvSpPr txBox="1"/>
          <p:nvPr/>
        </p:nvSpPr>
        <p:spPr>
          <a:xfrm>
            <a:off x="4436918" y="5470118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David Goodsell on Wikimedia Commons. "Glycolytic enzymes."</a:t>
            </a:r>
          </a:p>
        </p:txBody>
      </p:sp>
    </p:spTree>
    <p:extLst>
      <p:ext uri="{BB962C8B-B14F-4D97-AF65-F5344CB8AC3E}">
        <p14:creationId xmlns:p14="http://schemas.microsoft.com/office/powerpoint/2010/main" val="3608385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First Half of Glycolysis (Energy-Requiring Steps)</a:t>
            </a:r>
            <a:r>
              <a:rPr lang="en-US" sz="1400" baseline="-25000" dirty="0"/>
              <a:t>1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>
              <a:buNone/>
              <a:tabLst>
                <a:tab pos="461963" algn="l"/>
              </a:tabLst>
            </a:pPr>
            <a:r>
              <a:rPr lang="en-US" b="1" dirty="0"/>
              <a:t>Step 1</a:t>
            </a:r>
          </a:p>
          <a:p>
            <a:r>
              <a:rPr lang="en-US" dirty="0"/>
              <a:t>Catalyzed by hexokinase enzyme</a:t>
            </a:r>
          </a:p>
          <a:p>
            <a:r>
              <a:rPr lang="en-US" dirty="0"/>
              <a:t>Phosphorylates glucose to glucose-6-phosphate using ATP</a:t>
            </a:r>
          </a:p>
          <a:p>
            <a:r>
              <a:rPr lang="en-US" dirty="0"/>
              <a:t>Prevents phosphorylated glucose molecule from continuing to interact with GLUT proteins, trapping it in the cell</a:t>
            </a:r>
          </a:p>
          <a:p>
            <a:pPr lvl="1"/>
            <a:r>
              <a:rPr lang="en-US" dirty="0"/>
              <a:t>Negatively charged phosphate will not allow it to cross hydrophobic plasma membrane interior</a:t>
            </a:r>
          </a:p>
          <a:p>
            <a:pPr marL="0" indent="0">
              <a:buNone/>
              <a:tabLst>
                <a:tab pos="461963" algn="l"/>
              </a:tabLst>
            </a:pPr>
            <a:r>
              <a:rPr lang="en-US" b="1" dirty="0"/>
              <a:t>Step 2</a:t>
            </a:r>
          </a:p>
          <a:p>
            <a:r>
              <a:rPr lang="en-US" dirty="0"/>
              <a:t>Catalyzed by an isomerase enzyme</a:t>
            </a:r>
          </a:p>
          <a:p>
            <a:pPr lvl="1"/>
            <a:r>
              <a:rPr lang="en-US" b="1" dirty="0"/>
              <a:t>Isomerase</a:t>
            </a:r>
            <a:r>
              <a:rPr lang="en-US" dirty="0"/>
              <a:t>: enzyme that catalyzes the conversion of a molecule into one of its isomers</a:t>
            </a:r>
          </a:p>
          <a:p>
            <a:r>
              <a:rPr lang="en-US" dirty="0"/>
              <a:t>Converts glucose-6-phosphate to fructose-6-phosphate</a:t>
            </a:r>
          </a:p>
          <a:p>
            <a:pPr lvl="1"/>
            <a:r>
              <a:rPr lang="en-US" i="0" dirty="0">
                <a:solidFill>
                  <a:schemeClr val="tx1"/>
                </a:solidFill>
              </a:rPr>
              <a:t>Allows split into two 3-carbon molecules	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209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F1B4C-5AAA-83F0-C30B-42241B0F9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It Through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1AC4C-482E-02BD-BADA-C2D6C8D02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005840"/>
          </a:xfrm>
        </p:spPr>
        <p:txBody>
          <a:bodyPr/>
          <a:lstStyle/>
          <a:p>
            <a:r>
              <a:rPr lang="en-US" dirty="0"/>
              <a:t>Why does the cell phosphorylate the glucose molecule during the process of glycolysis?</a:t>
            </a:r>
          </a:p>
        </p:txBody>
      </p:sp>
    </p:spTree>
    <p:extLst>
      <p:ext uri="{BB962C8B-B14F-4D97-AF65-F5344CB8AC3E}">
        <p14:creationId xmlns:p14="http://schemas.microsoft.com/office/powerpoint/2010/main" val="1933572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First Half of Glycolysis (Energy-Requiring Steps)</a:t>
            </a:r>
            <a:r>
              <a:rPr lang="en-US" sz="1400" baseline="-25000" dirty="0"/>
              <a:t>2</a:t>
            </a:r>
            <a:endParaRPr lang="en-US" sz="3200" baseline="-25000" dirty="0">
              <a:solidFill>
                <a:schemeClr val="accent1"/>
              </a:solidFill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110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  <a:tabLst>
                <a:tab pos="461963" algn="l"/>
              </a:tabLst>
            </a:pPr>
            <a:r>
              <a:rPr lang="en-US" sz="2000" b="1" dirty="0"/>
              <a:t>Step 3</a:t>
            </a:r>
          </a:p>
          <a:p>
            <a:r>
              <a:rPr lang="en-US" sz="2000" dirty="0"/>
              <a:t>Catalyzed by phosphofructokinase (rate-limiting enzyme)</a:t>
            </a:r>
          </a:p>
          <a:p>
            <a:r>
              <a:rPr lang="en-US" sz="2000" dirty="0"/>
              <a:t>Phosphorylates fructose-6-phosphate to fructose-1,6-bisphosphate using ATP</a:t>
            </a:r>
          </a:p>
          <a:p>
            <a:r>
              <a:rPr lang="en-US" sz="2000" dirty="0"/>
              <a:t>Inhibited by high ATP levels; stimulated by high ADP levels (end-product inhibition)</a:t>
            </a:r>
          </a:p>
          <a:p>
            <a:pPr marL="0" indent="0">
              <a:buNone/>
              <a:tabLst>
                <a:tab pos="461963" algn="l"/>
              </a:tabLst>
            </a:pPr>
            <a:r>
              <a:rPr lang="en-US" sz="2000" b="1" dirty="0"/>
              <a:t>Step 4</a:t>
            </a:r>
          </a:p>
          <a:p>
            <a:r>
              <a:rPr lang="en-US" sz="2000" dirty="0"/>
              <a:t>High-energy phosphates destabilize fructose-1,6-bisphosphate</a:t>
            </a:r>
          </a:p>
          <a:p>
            <a:r>
              <a:rPr lang="en-US" sz="2000" dirty="0"/>
              <a:t>Catalyzed by aldolase enzyme that cleaves fructose-1,6-bisphosphate into two 3-carbon molecules: DHAP and G3P</a:t>
            </a:r>
          </a:p>
          <a:p>
            <a:pPr marL="0" indent="0">
              <a:buNone/>
              <a:tabLst>
                <a:tab pos="461963" algn="l"/>
              </a:tabLst>
            </a:pPr>
            <a:r>
              <a:rPr lang="en-US" sz="2000" b="1" dirty="0"/>
              <a:t>Step 5</a:t>
            </a:r>
          </a:p>
          <a:p>
            <a:r>
              <a:rPr lang="en-US" sz="2000" dirty="0"/>
              <a:t>Catalyzed by isomerase that transforms DHAP to G3P</a:t>
            </a:r>
          </a:p>
          <a:p>
            <a:r>
              <a:rPr lang="en-US" sz="2000" dirty="0"/>
              <a:t>Investment of 2 ATP molecules to breakdown 1 glucose molecule</a:t>
            </a:r>
          </a:p>
        </p:txBody>
      </p:sp>
    </p:spTree>
    <p:extLst>
      <p:ext uri="{BB962C8B-B14F-4D97-AF65-F5344CB8AC3E}">
        <p14:creationId xmlns:p14="http://schemas.microsoft.com/office/powerpoint/2010/main" val="2954303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Second Half of Glycolysis (Energy-Releasing Steps)</a:t>
            </a:r>
            <a:r>
              <a:rPr lang="en-US" sz="1400" baseline="-25000" dirty="0"/>
              <a:t>1</a:t>
            </a:r>
            <a:endParaRPr lang="en-US" sz="3200" baseline="-25000" dirty="0">
              <a:solidFill>
                <a:schemeClr val="accent1"/>
              </a:solidFill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tabLst>
                <a:tab pos="461963" algn="l"/>
              </a:tabLst>
            </a:pPr>
            <a:r>
              <a:rPr lang="en-US" dirty="0"/>
              <a:t>So far, glycolysis costs 2 ATP and produces 2 G3P. </a:t>
            </a:r>
          </a:p>
          <a:p>
            <a:pPr>
              <a:tabLst>
                <a:tab pos="461963" algn="l"/>
              </a:tabLst>
            </a:pPr>
            <a:r>
              <a:rPr lang="en-US" dirty="0"/>
              <a:t>Now, energy will be extracted from 2 G3P molecules to produce 4 ATP and 2 NADH.</a:t>
            </a:r>
          </a:p>
          <a:p>
            <a:pPr>
              <a:tabLst>
                <a:tab pos="461963" algn="l"/>
              </a:tabLst>
            </a:pPr>
            <a:r>
              <a:rPr lang="en-US" dirty="0"/>
              <a:t>The initial investment of 2 ATP is "paid back."</a:t>
            </a:r>
          </a:p>
          <a:p>
            <a:pPr>
              <a:tabLst>
                <a:tab pos="461963" algn="l"/>
              </a:tabLst>
            </a:pPr>
            <a:r>
              <a:rPr lang="en-US" dirty="0"/>
              <a:t>The end result is a net energy profit of 2 ATP and 2 NADH molecules.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070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1790</TotalTime>
  <Words>1031</Words>
  <Application>Microsoft Office PowerPoint</Application>
  <PresentationFormat>On-screen Show (4:3)</PresentationFormat>
  <Paragraphs>104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Century Gothic</vt:lpstr>
      <vt:lpstr>Arial</vt:lpstr>
      <vt:lpstr>Office Theme</vt:lpstr>
      <vt:lpstr>Lesson 7.2</vt:lpstr>
      <vt:lpstr>Objectives</vt:lpstr>
      <vt:lpstr>Glycolysis1</vt:lpstr>
      <vt:lpstr>7.2 Figure 1</vt:lpstr>
      <vt:lpstr>Glycolysis2</vt:lpstr>
      <vt:lpstr>First Half of Glycolysis (Energy-Requiring Steps)1</vt:lpstr>
      <vt:lpstr>Think It Through</vt:lpstr>
      <vt:lpstr>First Half of Glycolysis (Energy-Requiring Steps)2</vt:lpstr>
      <vt:lpstr>Second Half of Glycolysis (Energy-Releasing Steps)1</vt:lpstr>
      <vt:lpstr>Second Half of Glycolysis (Energy-Releasing Steps)2</vt:lpstr>
      <vt:lpstr>Second Half of Glycolysis (Energy-Releasing Steps)3</vt:lpstr>
      <vt:lpstr>7.2 Figure 3</vt:lpstr>
      <vt:lpstr>7.2 Figure 4</vt:lpstr>
      <vt:lpstr>Outcomes of Glycolysis</vt:lpstr>
      <vt:lpstr>Summary</vt:lpstr>
      <vt:lpstr>End of Hawkes Learning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Biology, 1st Edition</dc:title>
  <dc:creator>Hawkes Learning</dc:creator>
  <cp:lastModifiedBy>Annaleise Radchenko</cp:lastModifiedBy>
  <cp:revision>174</cp:revision>
  <dcterms:created xsi:type="dcterms:W3CDTF">2013-04-26T14:43:13Z</dcterms:created>
  <dcterms:modified xsi:type="dcterms:W3CDTF">2024-10-01T19:07:40Z</dcterms:modified>
</cp:coreProperties>
</file>