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64" r:id="rId3"/>
    <p:sldId id="265" r:id="rId4"/>
    <p:sldId id="284" r:id="rId5"/>
    <p:sldId id="277" r:id="rId6"/>
    <p:sldId id="285" r:id="rId7"/>
    <p:sldId id="278" r:id="rId8"/>
    <p:sldId id="279" r:id="rId9"/>
    <p:sldId id="287" r:id="rId10"/>
    <p:sldId id="280" r:id="rId11"/>
    <p:sldId id="270" r:id="rId12"/>
    <p:sldId id="281" r:id="rId13"/>
    <p:sldId id="286" r:id="rId14"/>
    <p:sldId id="282" r:id="rId15"/>
    <p:sldId id="271" r:id="rId16"/>
    <p:sldId id="283" r:id="rId17"/>
    <p:sldId id="288" r:id="rId1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B3D83F-7AB3-9802-1DBD-F2AF5FD8768C}" name="Caitlin Coleman" initials="CC" userId="S::cclark@hawkeslearning.com::96f87ca1-0e64-4ae8-8d77-98757b85df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1F497D"/>
    <a:srgbClr val="2D7D9F"/>
    <a:srgbClr val="0000FF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D7DFC-94F6-4BE8-81EF-8509279315DA}" v="1258" dt="2024-05-09T12:04:32.191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86410" autoAdjust="0"/>
  </p:normalViewPr>
  <p:slideViewPr>
    <p:cSldViewPr>
      <p:cViewPr varScale="1">
        <p:scale>
          <a:sx n="95" d="100"/>
          <a:sy n="95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Coleman" userId="96f87ca1-0e64-4ae8-8d77-98757b85df0b" providerId="ADAL" clId="{9C0D7DFC-94F6-4BE8-81EF-8509279315DA}"/>
    <pc:docChg chg="undo custSel addSld delSld modSld sldOrd">
      <pc:chgData name="Caitlin Coleman" userId="96f87ca1-0e64-4ae8-8d77-98757b85df0b" providerId="ADAL" clId="{9C0D7DFC-94F6-4BE8-81EF-8509279315DA}" dt="2024-05-09T13:29:09.795" v="4534" actId="20577"/>
      <pc:docMkLst>
        <pc:docMk/>
      </pc:docMkLst>
      <pc:sldChg chg="modSp mod">
        <pc:chgData name="Caitlin Coleman" userId="96f87ca1-0e64-4ae8-8d77-98757b85df0b" providerId="ADAL" clId="{9C0D7DFC-94F6-4BE8-81EF-8509279315DA}" dt="2024-05-08T18:23:13.395" v="1290" actId="20577"/>
        <pc:sldMkLst>
          <pc:docMk/>
          <pc:sldMk cId="0" sldId="264"/>
        </pc:sldMkLst>
        <pc:spChg chg="mod">
          <ac:chgData name="Caitlin Coleman" userId="96f87ca1-0e64-4ae8-8d77-98757b85df0b" providerId="ADAL" clId="{9C0D7DFC-94F6-4BE8-81EF-8509279315DA}" dt="2024-05-08T18:23:13.395" v="1290" actId="20577"/>
          <ac:spMkLst>
            <pc:docMk/>
            <pc:sldMk cId="0" sldId="264"/>
            <ac:spMk id="10243" creationId="{00000000-0000-0000-0000-000000000000}"/>
          </ac:spMkLst>
        </pc:spChg>
      </pc:sldChg>
      <pc:sldChg chg="modSp mod modAnim">
        <pc:chgData name="Caitlin Coleman" userId="96f87ca1-0e64-4ae8-8d77-98757b85df0b" providerId="ADAL" clId="{9C0D7DFC-94F6-4BE8-81EF-8509279315DA}" dt="2024-05-09T12:57:02.994" v="4477" actId="20577"/>
        <pc:sldMkLst>
          <pc:docMk/>
          <pc:sldMk cId="0" sldId="265"/>
        </pc:sldMkLst>
        <pc:spChg chg="mod">
          <ac:chgData name="Caitlin Coleman" userId="96f87ca1-0e64-4ae8-8d77-98757b85df0b" providerId="ADAL" clId="{9C0D7DFC-94F6-4BE8-81EF-8509279315DA}" dt="2024-05-08T16:56:35.336" v="14"/>
          <ac:spMkLst>
            <pc:docMk/>
            <pc:sldMk cId="0" sldId="265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2:57:02.994" v="4477" actId="20577"/>
          <ac:spMkLst>
            <pc:docMk/>
            <pc:sldMk cId="0" sldId="265"/>
            <ac:spMk id="11267" creationId="{00000000-0000-0000-0000-000000000000}"/>
          </ac:spMkLst>
        </pc:spChg>
      </pc:sldChg>
      <pc:sldChg chg="del">
        <pc:chgData name="Caitlin Coleman" userId="96f87ca1-0e64-4ae8-8d77-98757b85df0b" providerId="ADAL" clId="{9C0D7DFC-94F6-4BE8-81EF-8509279315DA}" dt="2024-05-08T17:08:27.864" v="543" actId="2696"/>
        <pc:sldMkLst>
          <pc:docMk/>
          <pc:sldMk cId="0" sldId="267"/>
        </pc:sldMkLst>
      </pc:sldChg>
      <pc:sldChg chg="del">
        <pc:chgData name="Caitlin Coleman" userId="96f87ca1-0e64-4ae8-8d77-98757b85df0b" providerId="ADAL" clId="{9C0D7DFC-94F6-4BE8-81EF-8509279315DA}" dt="2024-05-08T17:12:07.763" v="556" actId="2696"/>
        <pc:sldMkLst>
          <pc:docMk/>
          <pc:sldMk cId="2069639696" sldId="268"/>
        </pc:sldMkLst>
      </pc:sldChg>
      <pc:sldChg chg="addSp delSp modSp mod ord">
        <pc:chgData name="Caitlin Coleman" userId="96f87ca1-0e64-4ae8-8d77-98757b85df0b" providerId="ADAL" clId="{9C0D7DFC-94F6-4BE8-81EF-8509279315DA}" dt="2024-05-08T18:52:18.509" v="2399" actId="14100"/>
        <pc:sldMkLst>
          <pc:docMk/>
          <pc:sldMk cId="3029162902" sldId="270"/>
        </pc:sldMkLst>
        <pc:spChg chg="add del mod">
          <ac:chgData name="Caitlin Coleman" userId="96f87ca1-0e64-4ae8-8d77-98757b85df0b" providerId="ADAL" clId="{9C0D7DFC-94F6-4BE8-81EF-8509279315DA}" dt="2024-05-08T18:52:18.509" v="2399" actId="14100"/>
          <ac:spMkLst>
            <pc:docMk/>
            <pc:sldMk cId="3029162902" sldId="270"/>
            <ac:spMk id="3" creationId="{C3227152-CF6A-3AA8-CAC9-B892F0C754B0}"/>
          </ac:spMkLst>
        </pc:spChg>
        <pc:spChg chg="add mod">
          <ac:chgData name="Caitlin Coleman" userId="96f87ca1-0e64-4ae8-8d77-98757b85df0b" providerId="ADAL" clId="{9C0D7DFC-94F6-4BE8-81EF-8509279315DA}" dt="2024-05-08T17:10:49.905" v="549"/>
          <ac:spMkLst>
            <pc:docMk/>
            <pc:sldMk cId="3029162902" sldId="270"/>
            <ac:spMk id="4" creationId="{7F12FD1C-22AE-43D8-218B-9AD567B20B49}"/>
          </ac:spMkLst>
        </pc:spChg>
      </pc:sldChg>
      <pc:sldChg chg="modSp mod ord">
        <pc:chgData name="Caitlin Coleman" userId="96f87ca1-0e64-4ae8-8d77-98757b85df0b" providerId="ADAL" clId="{9C0D7DFC-94F6-4BE8-81EF-8509279315DA}" dt="2024-05-09T12:36:45.585" v="4250" actId="947"/>
        <pc:sldMkLst>
          <pc:docMk/>
          <pc:sldMk cId="1933572423" sldId="271"/>
        </pc:sldMkLst>
        <pc:spChg chg="mod">
          <ac:chgData name="Caitlin Coleman" userId="96f87ca1-0e64-4ae8-8d77-98757b85df0b" providerId="ADAL" clId="{9C0D7DFC-94F6-4BE8-81EF-8509279315DA}" dt="2024-05-09T12:36:45.585" v="4250" actId="947"/>
          <ac:spMkLst>
            <pc:docMk/>
            <pc:sldMk cId="1933572423" sldId="271"/>
            <ac:spMk id="3" creationId="{3C01AC4C-482E-02BD-BADA-C2D6C8D02BC9}"/>
          </ac:spMkLst>
        </pc:spChg>
      </pc:sldChg>
      <pc:sldChg chg="modSp mod">
        <pc:chgData name="Caitlin Coleman" userId="96f87ca1-0e64-4ae8-8d77-98757b85df0b" providerId="ADAL" clId="{9C0D7DFC-94F6-4BE8-81EF-8509279315DA}" dt="2024-05-09T12:50:44.694" v="4337" actId="33553"/>
        <pc:sldMkLst>
          <pc:docMk/>
          <pc:sldMk cId="3886239831" sldId="272"/>
        </pc:sldMkLst>
        <pc:spChg chg="mod">
          <ac:chgData name="Caitlin Coleman" userId="96f87ca1-0e64-4ae8-8d77-98757b85df0b" providerId="ADAL" clId="{9C0D7DFC-94F6-4BE8-81EF-8509279315DA}" dt="2024-05-09T12:50:44.694" v="4337" actId="33553"/>
          <ac:spMkLst>
            <pc:docMk/>
            <pc:sldMk cId="3886239831" sldId="272"/>
            <ac:spMk id="2" creationId="{4E7A1944-20A9-5EFC-CF5D-428D07B9FF1F}"/>
          </ac:spMkLst>
        </pc:spChg>
        <pc:spChg chg="mod">
          <ac:chgData name="Caitlin Coleman" userId="96f87ca1-0e64-4ae8-8d77-98757b85df0b" providerId="ADAL" clId="{9C0D7DFC-94F6-4BE8-81EF-8509279315DA}" dt="2024-05-08T16:54:57.303" v="6"/>
          <ac:spMkLst>
            <pc:docMk/>
            <pc:sldMk cId="3886239831" sldId="272"/>
            <ac:spMk id="3" creationId="{FF68ED90-5F09-E335-E8D2-4F2687C0EB59}"/>
          </ac:spMkLst>
        </pc:spChg>
      </pc:sldChg>
      <pc:sldChg chg="del">
        <pc:chgData name="Caitlin Coleman" userId="96f87ca1-0e64-4ae8-8d77-98757b85df0b" providerId="ADAL" clId="{9C0D7DFC-94F6-4BE8-81EF-8509279315DA}" dt="2024-05-08T17:08:16.102" v="540" actId="2696"/>
        <pc:sldMkLst>
          <pc:docMk/>
          <pc:sldMk cId="176985924" sldId="273"/>
        </pc:sldMkLst>
      </pc:sldChg>
      <pc:sldChg chg="del">
        <pc:chgData name="Caitlin Coleman" userId="96f87ca1-0e64-4ae8-8d77-98757b85df0b" providerId="ADAL" clId="{9C0D7DFC-94F6-4BE8-81EF-8509279315DA}" dt="2024-05-08T17:08:18.462" v="541" actId="2696"/>
        <pc:sldMkLst>
          <pc:docMk/>
          <pc:sldMk cId="2900955170" sldId="274"/>
        </pc:sldMkLst>
      </pc:sldChg>
      <pc:sldChg chg="del">
        <pc:chgData name="Caitlin Coleman" userId="96f87ca1-0e64-4ae8-8d77-98757b85df0b" providerId="ADAL" clId="{9C0D7DFC-94F6-4BE8-81EF-8509279315DA}" dt="2024-05-08T17:08:25.510" v="542" actId="2696"/>
        <pc:sldMkLst>
          <pc:docMk/>
          <pc:sldMk cId="619121343" sldId="275"/>
        </pc:sldMkLst>
      </pc:sldChg>
      <pc:sldChg chg="del">
        <pc:chgData name="Caitlin Coleman" userId="96f87ca1-0e64-4ae8-8d77-98757b85df0b" providerId="ADAL" clId="{9C0D7DFC-94F6-4BE8-81EF-8509279315DA}" dt="2024-05-08T17:12:10.293" v="557" actId="2696"/>
        <pc:sldMkLst>
          <pc:docMk/>
          <pc:sldMk cId="1146028520" sldId="276"/>
        </pc:sldMkLst>
      </pc:sldChg>
      <pc:sldChg chg="modSp add mod modAnim">
        <pc:chgData name="Caitlin Coleman" userId="96f87ca1-0e64-4ae8-8d77-98757b85df0b" providerId="ADAL" clId="{9C0D7DFC-94F6-4BE8-81EF-8509279315DA}" dt="2024-05-09T12:59:04.306" v="4482" actId="947"/>
        <pc:sldMkLst>
          <pc:docMk/>
          <pc:sldMk cId="2805575048" sldId="277"/>
        </pc:sldMkLst>
        <pc:spChg chg="mod">
          <ac:chgData name="Caitlin Coleman" userId="96f87ca1-0e64-4ae8-8d77-98757b85df0b" providerId="ADAL" clId="{9C0D7DFC-94F6-4BE8-81EF-8509279315DA}" dt="2024-05-08T18:29:09.174" v="1712" actId="20577"/>
          <ac:spMkLst>
            <pc:docMk/>
            <pc:sldMk cId="2805575048" sldId="277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2:59:04.306" v="4482" actId="947"/>
          <ac:spMkLst>
            <pc:docMk/>
            <pc:sldMk cId="2805575048" sldId="277"/>
            <ac:spMk id="11267" creationId="{00000000-0000-0000-0000-000000000000}"/>
          </ac:spMkLst>
        </pc:spChg>
      </pc:sldChg>
      <pc:sldChg chg="modSp add mod modAnim">
        <pc:chgData name="Caitlin Coleman" userId="96f87ca1-0e64-4ae8-8d77-98757b85df0b" providerId="ADAL" clId="{9C0D7DFC-94F6-4BE8-81EF-8509279315DA}" dt="2024-05-09T13:00:18.610" v="4500" actId="20577"/>
        <pc:sldMkLst>
          <pc:docMk/>
          <pc:sldMk cId="205740150" sldId="278"/>
        </pc:sldMkLst>
        <pc:spChg chg="mod">
          <ac:chgData name="Caitlin Coleman" userId="96f87ca1-0e64-4ae8-8d77-98757b85df0b" providerId="ADAL" clId="{9C0D7DFC-94F6-4BE8-81EF-8509279315DA}" dt="2024-05-08T16:59:53.174" v="157" actId="947"/>
          <ac:spMkLst>
            <pc:docMk/>
            <pc:sldMk cId="205740150" sldId="278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00:18.610" v="4500" actId="20577"/>
          <ac:spMkLst>
            <pc:docMk/>
            <pc:sldMk cId="205740150" sldId="278"/>
            <ac:spMk id="11267" creationId="{00000000-0000-0000-0000-000000000000}"/>
          </ac:spMkLst>
        </pc:spChg>
      </pc:sldChg>
      <pc:sldChg chg="addSp delSp modSp add mod modAnim addCm delCm">
        <pc:chgData name="Caitlin Coleman" userId="96f87ca1-0e64-4ae8-8d77-98757b85df0b" providerId="ADAL" clId="{9C0D7DFC-94F6-4BE8-81EF-8509279315DA}" dt="2024-05-09T13:21:02.947" v="4530" actId="20577"/>
        <pc:sldMkLst>
          <pc:docMk/>
          <pc:sldMk cId="2776036988" sldId="279"/>
        </pc:sldMkLst>
        <pc:spChg chg="add del mod">
          <ac:chgData name="Caitlin Coleman" userId="96f87ca1-0e64-4ae8-8d77-98757b85df0b" providerId="ADAL" clId="{9C0D7DFC-94F6-4BE8-81EF-8509279315DA}" dt="2024-05-08T18:50:38.579" v="2360" actId="478"/>
          <ac:spMkLst>
            <pc:docMk/>
            <pc:sldMk cId="2776036988" sldId="279"/>
            <ac:spMk id="4" creationId="{374CDA69-003A-46F9-D995-025700A2A02F}"/>
          </ac:spMkLst>
        </pc:spChg>
        <pc:spChg chg="add del mod">
          <ac:chgData name="Caitlin Coleman" userId="96f87ca1-0e64-4ae8-8d77-98757b85df0b" providerId="ADAL" clId="{9C0D7DFC-94F6-4BE8-81EF-8509279315DA}" dt="2024-05-08T18:50:40.781" v="2361" actId="478"/>
          <ac:spMkLst>
            <pc:docMk/>
            <pc:sldMk cId="2776036988" sldId="279"/>
            <ac:spMk id="5" creationId="{2E798128-98E6-9C3F-33B4-B492AD934AC1}"/>
          </ac:spMkLst>
        </pc:spChg>
        <pc:spChg chg="mod">
          <ac:chgData name="Caitlin Coleman" userId="96f87ca1-0e64-4ae8-8d77-98757b85df0b" providerId="ADAL" clId="{9C0D7DFC-94F6-4BE8-81EF-8509279315DA}" dt="2024-05-08T17:01:26.542" v="220" actId="20577"/>
          <ac:spMkLst>
            <pc:docMk/>
            <pc:sldMk cId="2776036988" sldId="279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21:02.947" v="4530" actId="20577"/>
          <ac:spMkLst>
            <pc:docMk/>
            <pc:sldMk cId="2776036988" sldId="279"/>
            <ac:spMk id="11267" creationId="{00000000-0000-0000-0000-000000000000}"/>
          </ac:spMkLst>
        </pc:spChg>
        <pc:picChg chg="add del mod modCrop">
          <ac:chgData name="Caitlin Coleman" userId="96f87ca1-0e64-4ae8-8d77-98757b85df0b" providerId="ADAL" clId="{9C0D7DFC-94F6-4BE8-81EF-8509279315DA}" dt="2024-05-08T18:50:36.075" v="2359" actId="478"/>
          <ac:picMkLst>
            <pc:docMk/>
            <pc:sldMk cId="2776036988" sldId="279"/>
            <ac:picMk id="3" creationId="{E39B1C96-93FE-82A0-5252-6A1E902B9AA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itlin Coleman" userId="96f87ca1-0e64-4ae8-8d77-98757b85df0b" providerId="ADAL" clId="{9C0D7DFC-94F6-4BE8-81EF-8509279315DA}" dt="2024-05-09T11:36:33.622" v="2411"/>
              <pc2:cmMkLst xmlns:pc2="http://schemas.microsoft.com/office/powerpoint/2019/9/main/command">
                <pc:docMk/>
                <pc:sldMk cId="2776036988" sldId="279"/>
                <pc2:cmMk id="{93038EA5-E31F-4233-B4ED-ADD00F9BEEB2}"/>
              </pc2:cmMkLst>
            </pc226:cmChg>
          </p:ext>
        </pc:extLst>
      </pc:sldChg>
      <pc:sldChg chg="modSp add mod modAnim">
        <pc:chgData name="Caitlin Coleman" userId="96f87ca1-0e64-4ae8-8d77-98757b85df0b" providerId="ADAL" clId="{9C0D7DFC-94F6-4BE8-81EF-8509279315DA}" dt="2024-05-09T13:06:53.286" v="4507" actId="947"/>
        <pc:sldMkLst>
          <pc:docMk/>
          <pc:sldMk cId="1464070239" sldId="280"/>
        </pc:sldMkLst>
        <pc:spChg chg="mod">
          <ac:chgData name="Caitlin Coleman" userId="96f87ca1-0e64-4ae8-8d77-98757b85df0b" providerId="ADAL" clId="{9C0D7DFC-94F6-4BE8-81EF-8509279315DA}" dt="2024-05-08T17:01:38.680" v="235" actId="20577"/>
          <ac:spMkLst>
            <pc:docMk/>
            <pc:sldMk cId="1464070239" sldId="280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06:53.286" v="4507" actId="947"/>
          <ac:spMkLst>
            <pc:docMk/>
            <pc:sldMk cId="1464070239" sldId="280"/>
            <ac:spMk id="11267" creationId="{00000000-0000-0000-0000-000000000000}"/>
          </ac:spMkLst>
        </pc:spChg>
      </pc:sldChg>
      <pc:sldChg chg="addSp delSp modSp add mod modAnim">
        <pc:chgData name="Caitlin Coleman" userId="96f87ca1-0e64-4ae8-8d77-98757b85df0b" providerId="ADAL" clId="{9C0D7DFC-94F6-4BE8-81EF-8509279315DA}" dt="2024-05-09T13:08:04.208" v="4521" actId="20577"/>
        <pc:sldMkLst>
          <pc:docMk/>
          <pc:sldMk cId="3916078815" sldId="281"/>
        </pc:sldMkLst>
        <pc:spChg chg="add mod ord">
          <ac:chgData name="Caitlin Coleman" userId="96f87ca1-0e64-4ae8-8d77-98757b85df0b" providerId="ADAL" clId="{9C0D7DFC-94F6-4BE8-81EF-8509279315DA}" dt="2024-05-09T12:49:56.987" v="4336" actId="13244"/>
          <ac:spMkLst>
            <pc:docMk/>
            <pc:sldMk cId="3916078815" sldId="281"/>
            <ac:spMk id="4" creationId="{9F19029D-61D2-BEAA-78B4-6A20C80C718C}"/>
          </ac:spMkLst>
        </pc:spChg>
        <pc:spChg chg="add del mod">
          <ac:chgData name="Caitlin Coleman" userId="96f87ca1-0e64-4ae8-8d77-98757b85df0b" providerId="ADAL" clId="{9C0D7DFC-94F6-4BE8-81EF-8509279315DA}" dt="2024-05-08T18:01:57.140" v="612" actId="478"/>
          <ac:spMkLst>
            <pc:docMk/>
            <pc:sldMk cId="3916078815" sldId="281"/>
            <ac:spMk id="5" creationId="{BF0C3ED0-4DA9-39A7-3F9E-F5704F034053}"/>
          </ac:spMkLst>
        </pc:spChg>
        <pc:spChg chg="mod">
          <ac:chgData name="Caitlin Coleman" userId="96f87ca1-0e64-4ae8-8d77-98757b85df0b" providerId="ADAL" clId="{9C0D7DFC-94F6-4BE8-81EF-8509279315DA}" dt="2024-05-08T17:03:09.775" v="310" actId="20577"/>
          <ac:spMkLst>
            <pc:docMk/>
            <pc:sldMk cId="3916078815" sldId="281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08:04.208" v="4521" actId="20577"/>
          <ac:spMkLst>
            <pc:docMk/>
            <pc:sldMk cId="3916078815" sldId="281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9C0D7DFC-94F6-4BE8-81EF-8509279315DA}" dt="2024-05-09T12:26:00.644" v="3766" actId="1076"/>
          <ac:picMkLst>
            <pc:docMk/>
            <pc:sldMk cId="3916078815" sldId="281"/>
            <ac:picMk id="3" creationId="{F49C2FB9-8686-969C-7DCE-21D6D52BC6FC}"/>
          </ac:picMkLst>
        </pc:picChg>
      </pc:sldChg>
      <pc:sldChg chg="modSp add mod modAnim">
        <pc:chgData name="Caitlin Coleman" userId="96f87ca1-0e64-4ae8-8d77-98757b85df0b" providerId="ADAL" clId="{9C0D7DFC-94F6-4BE8-81EF-8509279315DA}" dt="2024-05-09T13:27:45.740" v="4533" actId="113"/>
        <pc:sldMkLst>
          <pc:docMk/>
          <pc:sldMk cId="3877002911" sldId="282"/>
        </pc:sldMkLst>
        <pc:spChg chg="mod">
          <ac:chgData name="Caitlin Coleman" userId="96f87ca1-0e64-4ae8-8d77-98757b85df0b" providerId="ADAL" clId="{9C0D7DFC-94F6-4BE8-81EF-8509279315DA}" dt="2024-05-08T17:04:27.262" v="367" actId="6549"/>
          <ac:spMkLst>
            <pc:docMk/>
            <pc:sldMk cId="3877002911" sldId="282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27:45.740" v="4533" actId="113"/>
          <ac:spMkLst>
            <pc:docMk/>
            <pc:sldMk cId="3877002911" sldId="282"/>
            <ac:spMk id="11267" creationId="{00000000-0000-0000-0000-000000000000}"/>
          </ac:spMkLst>
        </pc:spChg>
      </pc:sldChg>
      <pc:sldChg chg="modSp add mod">
        <pc:chgData name="Caitlin Coleman" userId="96f87ca1-0e64-4ae8-8d77-98757b85df0b" providerId="ADAL" clId="{9C0D7DFC-94F6-4BE8-81EF-8509279315DA}" dt="2024-05-09T13:29:09.795" v="4534" actId="20577"/>
        <pc:sldMkLst>
          <pc:docMk/>
          <pc:sldMk cId="4278046089" sldId="283"/>
        </pc:sldMkLst>
        <pc:spChg chg="mod">
          <ac:chgData name="Caitlin Coleman" userId="96f87ca1-0e64-4ae8-8d77-98757b85df0b" providerId="ADAL" clId="{9C0D7DFC-94F6-4BE8-81EF-8509279315DA}" dt="2024-05-08T17:05:17.053" v="418" actId="6549"/>
          <ac:spMkLst>
            <pc:docMk/>
            <pc:sldMk cId="4278046089" sldId="283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3:29:09.795" v="4534" actId="20577"/>
          <ac:spMkLst>
            <pc:docMk/>
            <pc:sldMk cId="4278046089" sldId="283"/>
            <ac:spMk id="11267" creationId="{00000000-0000-0000-0000-000000000000}"/>
          </ac:spMkLst>
        </pc:spChg>
      </pc:sldChg>
      <pc:sldChg chg="addSp modSp add mod ord modAnim">
        <pc:chgData name="Caitlin Coleman" userId="96f87ca1-0e64-4ae8-8d77-98757b85df0b" providerId="ADAL" clId="{9C0D7DFC-94F6-4BE8-81EF-8509279315DA}" dt="2024-05-09T12:57:48.404" v="4478" actId="20577"/>
        <pc:sldMkLst>
          <pc:docMk/>
          <pc:sldMk cId="2603771528" sldId="284"/>
        </pc:sldMkLst>
        <pc:spChg chg="add mod">
          <ac:chgData name="Caitlin Coleman" userId="96f87ca1-0e64-4ae8-8d77-98757b85df0b" providerId="ADAL" clId="{9C0D7DFC-94F6-4BE8-81EF-8509279315DA}" dt="2024-05-08T18:28:41.351" v="1709" actId="20577"/>
          <ac:spMkLst>
            <pc:docMk/>
            <pc:sldMk cId="2603771528" sldId="284"/>
            <ac:spMk id="4" creationId="{F2751AF1-C755-7976-83A7-3932C53BAFCE}"/>
          </ac:spMkLst>
        </pc:spChg>
        <pc:spChg chg="add mod">
          <ac:chgData name="Caitlin Coleman" userId="96f87ca1-0e64-4ae8-8d77-98757b85df0b" providerId="ADAL" clId="{9C0D7DFC-94F6-4BE8-81EF-8509279315DA}" dt="2024-05-08T18:28:47.966" v="1710" actId="1076"/>
          <ac:spMkLst>
            <pc:docMk/>
            <pc:sldMk cId="2603771528" sldId="284"/>
            <ac:spMk id="5" creationId="{358C12AD-1BDA-FF85-D442-4E097541089D}"/>
          </ac:spMkLst>
        </pc:spChg>
        <pc:spChg chg="add">
          <ac:chgData name="Caitlin Coleman" userId="96f87ca1-0e64-4ae8-8d77-98757b85df0b" providerId="ADAL" clId="{9C0D7DFC-94F6-4BE8-81EF-8509279315DA}" dt="2024-05-08T18:02:22.233" v="613"/>
          <ac:spMkLst>
            <pc:docMk/>
            <pc:sldMk cId="2603771528" sldId="284"/>
            <ac:spMk id="6" creationId="{896ED5E0-2203-BF4C-A315-2E6787809973}"/>
          </ac:spMkLst>
        </pc:spChg>
        <pc:spChg chg="mod">
          <ac:chgData name="Caitlin Coleman" userId="96f87ca1-0e64-4ae8-8d77-98757b85df0b" providerId="ADAL" clId="{9C0D7DFC-94F6-4BE8-81EF-8509279315DA}" dt="2024-05-09T12:57:48.404" v="4478" actId="20577"/>
          <ac:spMkLst>
            <pc:docMk/>
            <pc:sldMk cId="2603771528" sldId="284"/>
            <ac:spMk id="11267" creationId="{00000000-0000-0000-0000-000000000000}"/>
          </ac:spMkLst>
        </pc:spChg>
        <pc:picChg chg="add mod ord modCrop">
          <ac:chgData name="Caitlin Coleman" userId="96f87ca1-0e64-4ae8-8d77-98757b85df0b" providerId="ADAL" clId="{9C0D7DFC-94F6-4BE8-81EF-8509279315DA}" dt="2024-05-09T12:48:46.111" v="4333" actId="13244"/>
          <ac:picMkLst>
            <pc:docMk/>
            <pc:sldMk cId="2603771528" sldId="284"/>
            <ac:picMk id="3" creationId="{6F3A1E05-8F14-C805-A42C-94D31BF6E6D9}"/>
          </ac:picMkLst>
        </pc:picChg>
      </pc:sldChg>
      <pc:sldChg chg="addSp delSp modSp add mod modAnim">
        <pc:chgData name="Caitlin Coleman" userId="96f87ca1-0e64-4ae8-8d77-98757b85df0b" providerId="ADAL" clId="{9C0D7DFC-94F6-4BE8-81EF-8509279315DA}" dt="2024-05-09T12:49:10.244" v="4335" actId="478"/>
        <pc:sldMkLst>
          <pc:docMk/>
          <pc:sldMk cId="1799280112" sldId="285"/>
        </pc:sldMkLst>
        <pc:spChg chg="add del mod">
          <ac:chgData name="Caitlin Coleman" userId="96f87ca1-0e64-4ae8-8d77-98757b85df0b" providerId="ADAL" clId="{9C0D7DFC-94F6-4BE8-81EF-8509279315DA}" dt="2024-05-09T12:49:10.244" v="4335" actId="478"/>
          <ac:spMkLst>
            <pc:docMk/>
            <pc:sldMk cId="1799280112" sldId="285"/>
            <ac:spMk id="4" creationId="{28F36A89-BAA3-2481-7B4F-B2CC78A7F90B}"/>
          </ac:spMkLst>
        </pc:spChg>
        <pc:spChg chg="add del mod">
          <ac:chgData name="Caitlin Coleman" userId="96f87ca1-0e64-4ae8-8d77-98757b85df0b" providerId="ADAL" clId="{9C0D7DFC-94F6-4BE8-81EF-8509279315DA}" dt="2024-05-08T18:41:23.092" v="2075" actId="478"/>
          <ac:spMkLst>
            <pc:docMk/>
            <pc:sldMk cId="1799280112" sldId="285"/>
            <ac:spMk id="4" creationId="{7EBBA026-E5F0-B6B0-8746-BDBD06892FAE}"/>
          </ac:spMkLst>
        </pc:spChg>
        <pc:spChg chg="add mod">
          <ac:chgData name="Caitlin Coleman" userId="96f87ca1-0e64-4ae8-8d77-98757b85df0b" providerId="ADAL" clId="{9C0D7DFC-94F6-4BE8-81EF-8509279315DA}" dt="2024-05-08T18:41:47.478" v="2080" actId="1076"/>
          <ac:spMkLst>
            <pc:docMk/>
            <pc:sldMk cId="1799280112" sldId="285"/>
            <ac:spMk id="5" creationId="{10AE63D0-42A4-83DA-7061-F12EE439B7CF}"/>
          </ac:spMkLst>
        </pc:spChg>
        <pc:spChg chg="add">
          <ac:chgData name="Caitlin Coleman" userId="96f87ca1-0e64-4ae8-8d77-98757b85df0b" providerId="ADAL" clId="{9C0D7DFC-94F6-4BE8-81EF-8509279315DA}" dt="2024-05-08T18:02:43.896" v="614"/>
          <ac:spMkLst>
            <pc:docMk/>
            <pc:sldMk cId="1799280112" sldId="285"/>
            <ac:spMk id="6" creationId="{CFADFD88-9712-D176-AED9-0CA6F50C2C06}"/>
          </ac:spMkLst>
        </pc:spChg>
        <pc:spChg chg="mod">
          <ac:chgData name="Caitlin Coleman" userId="96f87ca1-0e64-4ae8-8d77-98757b85df0b" providerId="ADAL" clId="{9C0D7DFC-94F6-4BE8-81EF-8509279315DA}" dt="2024-05-08T18:41:15.085" v="2074" actId="6549"/>
          <ac:spMkLst>
            <pc:docMk/>
            <pc:sldMk cId="1799280112" sldId="285"/>
            <ac:spMk id="11266" creationId="{00000000-0000-0000-0000-000000000000}"/>
          </ac:spMkLst>
        </pc:spChg>
        <pc:spChg chg="del mod">
          <ac:chgData name="Caitlin Coleman" userId="96f87ca1-0e64-4ae8-8d77-98757b85df0b" providerId="ADAL" clId="{9C0D7DFC-94F6-4BE8-81EF-8509279315DA}" dt="2024-05-09T12:49:06.698" v="4334" actId="478"/>
          <ac:spMkLst>
            <pc:docMk/>
            <pc:sldMk cId="1799280112" sldId="285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9C0D7DFC-94F6-4BE8-81EF-8509279315DA}" dt="2024-05-08T18:41:39.464" v="2079" actId="1076"/>
          <ac:picMkLst>
            <pc:docMk/>
            <pc:sldMk cId="1799280112" sldId="285"/>
            <ac:picMk id="3" creationId="{D20ED37A-42F2-4F9F-EF4A-2D021DAE1CB5}"/>
          </ac:picMkLst>
        </pc:picChg>
      </pc:sldChg>
      <pc:sldChg chg="modSp add mod modAnim">
        <pc:chgData name="Caitlin Coleman" userId="96f87ca1-0e64-4ae8-8d77-98757b85df0b" providerId="ADAL" clId="{9C0D7DFC-94F6-4BE8-81EF-8509279315DA}" dt="2024-05-09T12:33:30.202" v="4021" actId="20577"/>
        <pc:sldMkLst>
          <pc:docMk/>
          <pc:sldMk cId="1438199336" sldId="286"/>
        </pc:sldMkLst>
        <pc:spChg chg="mod">
          <ac:chgData name="Caitlin Coleman" userId="96f87ca1-0e64-4ae8-8d77-98757b85df0b" providerId="ADAL" clId="{9C0D7DFC-94F6-4BE8-81EF-8509279315DA}" dt="2024-05-08T18:53:07.883" v="2409" actId="20577"/>
          <ac:spMkLst>
            <pc:docMk/>
            <pc:sldMk cId="1438199336" sldId="286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C0D7DFC-94F6-4BE8-81EF-8509279315DA}" dt="2024-05-09T12:33:30.202" v="4021" actId="20577"/>
          <ac:spMkLst>
            <pc:docMk/>
            <pc:sldMk cId="1438199336" sldId="286"/>
            <ac:spMk id="11267" creationId="{00000000-0000-0000-0000-000000000000}"/>
          </ac:spMkLst>
        </pc:spChg>
      </pc:sldChg>
      <pc:sldChg chg="addSp delSp modSp add mod">
        <pc:chgData name="Caitlin Coleman" userId="96f87ca1-0e64-4ae8-8d77-98757b85df0b" providerId="ADAL" clId="{9C0D7DFC-94F6-4BE8-81EF-8509279315DA}" dt="2024-05-09T13:21:48.753" v="4531" actId="14100"/>
        <pc:sldMkLst>
          <pc:docMk/>
          <pc:sldMk cId="46254374" sldId="287"/>
        </pc:sldMkLst>
        <pc:spChg chg="del">
          <ac:chgData name="Caitlin Coleman" userId="96f87ca1-0e64-4ae8-8d77-98757b85df0b" providerId="ADAL" clId="{9C0D7DFC-94F6-4BE8-81EF-8509279315DA}" dt="2024-05-08T18:51:11.691" v="2367" actId="478"/>
          <ac:spMkLst>
            <pc:docMk/>
            <pc:sldMk cId="46254374" sldId="287"/>
            <ac:spMk id="4" creationId="{374CDA69-003A-46F9-D995-025700A2A02F}"/>
          </ac:spMkLst>
        </pc:spChg>
        <pc:spChg chg="mod">
          <ac:chgData name="Caitlin Coleman" userId="96f87ca1-0e64-4ae8-8d77-98757b85df0b" providerId="ADAL" clId="{9C0D7DFC-94F6-4BE8-81EF-8509279315DA}" dt="2024-05-08T18:51:20.325" v="2368" actId="1076"/>
          <ac:spMkLst>
            <pc:docMk/>
            <pc:sldMk cId="46254374" sldId="287"/>
            <ac:spMk id="5" creationId="{2E798128-98E6-9C3F-33B4-B492AD934AC1}"/>
          </ac:spMkLst>
        </pc:spChg>
        <pc:spChg chg="add del mod">
          <ac:chgData name="Caitlin Coleman" userId="96f87ca1-0e64-4ae8-8d77-98757b85df0b" providerId="ADAL" clId="{9C0D7DFC-94F6-4BE8-81EF-8509279315DA}" dt="2024-05-08T18:50:47.617" v="2363" actId="478"/>
          <ac:spMkLst>
            <pc:docMk/>
            <pc:sldMk cId="46254374" sldId="287"/>
            <ac:spMk id="6" creationId="{6BE963D3-D845-61EB-ECCD-4808A29D4D45}"/>
          </ac:spMkLst>
        </pc:spChg>
        <pc:spChg chg="mod">
          <ac:chgData name="Caitlin Coleman" userId="96f87ca1-0e64-4ae8-8d77-98757b85df0b" providerId="ADAL" clId="{9C0D7DFC-94F6-4BE8-81EF-8509279315DA}" dt="2024-05-08T18:52:06.246" v="2398" actId="6549"/>
          <ac:spMkLst>
            <pc:docMk/>
            <pc:sldMk cId="46254374" sldId="287"/>
            <ac:spMk id="11266" creationId="{00000000-0000-0000-0000-000000000000}"/>
          </ac:spMkLst>
        </pc:spChg>
        <pc:spChg chg="del">
          <ac:chgData name="Caitlin Coleman" userId="96f87ca1-0e64-4ae8-8d77-98757b85df0b" providerId="ADAL" clId="{9C0D7DFC-94F6-4BE8-81EF-8509279315DA}" dt="2024-05-08T18:50:45.382" v="2362" actId="478"/>
          <ac:spMkLst>
            <pc:docMk/>
            <pc:sldMk cId="46254374" sldId="287"/>
            <ac:spMk id="11267" creationId="{00000000-0000-0000-0000-000000000000}"/>
          </ac:spMkLst>
        </pc:spChg>
        <pc:picChg chg="mod">
          <ac:chgData name="Caitlin Coleman" userId="96f87ca1-0e64-4ae8-8d77-98757b85df0b" providerId="ADAL" clId="{9C0D7DFC-94F6-4BE8-81EF-8509279315DA}" dt="2024-05-09T13:21:48.753" v="4531" actId="14100"/>
          <ac:picMkLst>
            <pc:docMk/>
            <pc:sldMk cId="46254374" sldId="287"/>
            <ac:picMk id="3" creationId="{E39B1C96-93FE-82A0-5252-6A1E902B9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2: Upon entering the mitochondrial matrix, a multienzyme complex converts pyruvate into acetyl CoA. In the process, carbon dioxide is released, and one molecule of NADH is 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2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In the citric acid cycle, the acetyl group from acetyl CoA is attached to a 4-carbon oxaloacetate molecule to form a 6-carbon citrate molecule. Through a series of steps, citrate is oxidized, releasing two carbon dioxide molecules for each acetyl group fed into the cycle. In the process, three NAD+ molecules are reduced to NADH, one FAD molecule is reduced to FADH2, and one ATP or GTP (depending on the cell type) is produced (by substrate-level phosphorylation). Because the final product of the citric acid cycle is also the first reactant, the cycle runs continuously in the presence of sufficient reactants.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2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reflection question is included here to use as a talking point or for a think-pair-share activity.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graphicFrame>
        <p:nvGraphicFramePr>
          <p:cNvPr id="2" name="Table 1" descr="Table of the approximate percentages of oxygen, carbon, hydrogen, and nitrogen in living organisms, humans, compared to the nonliving world, the atmosphere and Earth's crust.">
            <a:extLst>
              <a:ext uri="{FF2B5EF4-FFF2-40B4-BE49-F238E27FC236}">
                <a16:creationId xmlns:a16="http://schemas.microsoft.com/office/drawing/2014/main" id="{7752BC44-D9D7-973A-D839-65E26F7F18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948695"/>
              </p:ext>
            </p:extLst>
          </p:nvPr>
        </p:nvGraphicFramePr>
        <p:xfrm>
          <a:off x="1485900" y="401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226277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38629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70581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506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3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0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6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&amp;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7.3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Oxidation of Pyruvate and the Citric Acid Cycle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Steps in the Citric Acid Cycle</a:t>
            </a:r>
            <a:r>
              <a:rPr lang="en-US" sz="1400" baseline="-25000" dirty="0"/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Step 1</a:t>
            </a:r>
          </a:p>
          <a:p>
            <a:r>
              <a:rPr lang="en-US" dirty="0"/>
              <a:t>Prior to this step: pyruvic acid converted to acetyl CoA</a:t>
            </a:r>
          </a:p>
          <a:p>
            <a:r>
              <a:rPr lang="en-US" dirty="0"/>
              <a:t>Condensation: combines 2-carbon acetyl group with 4-carbon oxaloacetate to form 6-carbon citrate</a:t>
            </a:r>
          </a:p>
          <a:p>
            <a:r>
              <a:rPr lang="en-US" dirty="0"/>
              <a:t>Irreversible, highly exergonic, rate controlled by ATP levels</a:t>
            </a:r>
          </a:p>
          <a:p>
            <a:pPr lvl="1"/>
            <a:r>
              <a:rPr lang="en-US" dirty="0"/>
              <a:t>Negative feedback: ATP ↑ then rate of reaction ↓</a:t>
            </a:r>
          </a:p>
          <a:p>
            <a:pPr marL="0" indent="0">
              <a:buNone/>
            </a:pPr>
            <a:r>
              <a:rPr lang="en-US" b="1" dirty="0"/>
              <a:t>Step 2</a:t>
            </a:r>
          </a:p>
          <a:p>
            <a:r>
              <a:rPr lang="en-US" dirty="0"/>
              <a:t>Citrate loses 1 H</a:t>
            </a:r>
            <a:r>
              <a:rPr lang="en-US" baseline="-25000" dirty="0"/>
              <a:t>2</a:t>
            </a:r>
            <a:r>
              <a:rPr lang="en-US" dirty="0"/>
              <a:t>O (becoming </a:t>
            </a:r>
            <a:r>
              <a:rPr lang="en-US" i="1" dirty="0"/>
              <a:t>cis</a:t>
            </a:r>
            <a:r>
              <a:rPr lang="en-US" dirty="0"/>
              <a:t>-Aconitate) and gains another to become isomer (D-isocitrate)</a:t>
            </a:r>
          </a:p>
          <a:p>
            <a:pPr marL="0" indent="0">
              <a:buNone/>
            </a:pPr>
            <a:r>
              <a:rPr lang="en-US" b="1" dirty="0"/>
              <a:t>Step 3</a:t>
            </a:r>
          </a:p>
          <a:p>
            <a:r>
              <a:rPr lang="en-US" dirty="0"/>
              <a:t>D-isocitrate oxidizes to produce 5-carbon α-ketoglutarate, releasing CO</a:t>
            </a:r>
            <a:r>
              <a:rPr lang="en-US" baseline="-25000" dirty="0"/>
              <a:t>2</a:t>
            </a:r>
            <a:r>
              <a:rPr lang="en-US" dirty="0"/>
              <a:t> and 2 electrons (reducing to NAD</a:t>
            </a:r>
            <a:r>
              <a:rPr lang="en-US" baseline="30000" dirty="0"/>
              <a:t>+</a:t>
            </a:r>
            <a:r>
              <a:rPr lang="en-US" dirty="0"/>
              <a:t> and NADH)</a:t>
            </a:r>
          </a:p>
          <a:p>
            <a:pPr lvl="1"/>
            <a:r>
              <a:rPr lang="en-US" dirty="0"/>
              <a:t>Negative feedback: ATP and NADH ↑ then rate of reaction ↓</a:t>
            </a:r>
          </a:p>
          <a:p>
            <a:pPr lvl="1"/>
            <a:r>
              <a:rPr lang="en-US" dirty="0"/>
              <a:t>Positive effect: ADP ↑ then rate of reaction ↑</a:t>
            </a:r>
          </a:p>
        </p:txBody>
      </p:sp>
    </p:spTree>
    <p:extLst>
      <p:ext uri="{BB962C8B-B14F-4D97-AF65-F5344CB8AC3E}">
        <p14:creationId xmlns:p14="http://schemas.microsoft.com/office/powerpoint/2010/main" val="146407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463041"/>
          </a:xfrm>
        </p:spPr>
        <p:txBody>
          <a:bodyPr/>
          <a:lstStyle/>
          <a:p>
            <a:r>
              <a:rPr lang="en-US" dirty="0"/>
              <a:t>ATP is an excellent energy currency for the cell. Can you come up with reasons why GTP is also made and used by the cell?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Steps in the Citric Acid Cycle</a:t>
            </a:r>
            <a:r>
              <a:rPr lang="en-US" sz="1400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495800" cy="4815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Step 4</a:t>
            </a:r>
          </a:p>
          <a:p>
            <a:r>
              <a:rPr lang="en-US" sz="2000" dirty="0"/>
              <a:t>Alpha-ketoglutarate is oxidized to succinyl CoA, releasing CO</a:t>
            </a:r>
            <a:r>
              <a:rPr lang="en-US" sz="2000" baseline="-25000" dirty="0"/>
              <a:t>2</a:t>
            </a:r>
            <a:r>
              <a:rPr lang="en-US" sz="2000" dirty="0"/>
              <a:t> and NADH</a:t>
            </a:r>
          </a:p>
          <a:p>
            <a:r>
              <a:rPr lang="en-US" sz="2000" dirty="0"/>
              <a:t>Negative feedback by ATP, succinyl CoA, and NADH</a:t>
            </a:r>
          </a:p>
          <a:p>
            <a:pPr marL="0" indent="0">
              <a:buNone/>
            </a:pPr>
            <a:r>
              <a:rPr lang="en-US" sz="2000" b="1" dirty="0"/>
              <a:t>Step 5</a:t>
            </a:r>
          </a:p>
          <a:p>
            <a:r>
              <a:rPr lang="en-US" sz="2000" dirty="0"/>
              <a:t>Substrate-level phosphorylation: succinyl CoA is converted to succinate, producing GTP or ATP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2000" dirty="0"/>
              <a:t>Tissues (like heart and skeletal muscle) that use a large amount of ATP produce ATP.</a:t>
            </a:r>
          </a:p>
          <a:p>
            <a:pPr lvl="1"/>
            <a:r>
              <a:rPr lang="en-US" sz="2000" dirty="0"/>
              <a:t>Protein synthesis and activation (high number of anabolic pathways) use GTP instead of ATP.</a:t>
            </a:r>
          </a:p>
        </p:txBody>
      </p:sp>
      <p:sp>
        <p:nvSpPr>
          <p:cNvPr id="4" name="Caption 1">
            <a:extLst>
              <a:ext uri="{FF2B5EF4-FFF2-40B4-BE49-F238E27FC236}">
                <a16:creationId xmlns:a16="http://schemas.microsoft.com/office/drawing/2014/main" id="{9F19029D-61D2-BEAA-78B4-6A20C80C71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81600" y="3810000"/>
            <a:ext cx="3418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7.3 Figure 4:</a:t>
            </a:r>
            <a:r>
              <a:rPr lang="en-US" sz="1400" dirty="0"/>
              <a:t> The structure of GTP is like ATP. GTP, generated during the citric acid cycle, is used to power metabolic processes, such as the activation of specialized cell proteins called G proteins.</a:t>
            </a:r>
          </a:p>
        </p:txBody>
      </p:sp>
      <p:pic>
        <p:nvPicPr>
          <p:cNvPr id="2" name="Content Placeholder 5" descr="Shown is the molecular structure of G T P, which, much like A T P, has three phosphate groups and a ribose. It is used for energy in metabolic processes, specifically protein synthesis and activation of specialized proteins.">
            <a:extLst>
              <a:ext uri="{FF2B5EF4-FFF2-40B4-BE49-F238E27FC236}">
                <a16:creationId xmlns:a16="http://schemas.microsoft.com/office/drawing/2014/main" id="{27B42D2E-A51B-76FB-C73A-18F4739A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7" b="8000"/>
          <a:stretch/>
        </p:blipFill>
        <p:spPr>
          <a:xfrm>
            <a:off x="4891632" y="1638474"/>
            <a:ext cx="4114447" cy="20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Steps in the Citric Acid Cycle</a:t>
            </a:r>
            <a:r>
              <a:rPr lang="en-US" sz="1400" baseline="-25000" dirty="0"/>
              <a:t>3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6</a:t>
            </a:r>
          </a:p>
          <a:p>
            <a:r>
              <a:rPr lang="en-US" dirty="0"/>
              <a:t>Dehydration converts succinate into fumarate, reducing FAD to FADH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Step 7</a:t>
            </a:r>
          </a:p>
          <a:p>
            <a:r>
              <a:rPr lang="en-US" dirty="0"/>
              <a:t>Hydrolysis converts fumarate to 4-carbon malate</a:t>
            </a:r>
          </a:p>
          <a:p>
            <a:r>
              <a:rPr lang="en-US" dirty="0"/>
              <a:t>NADH produced</a:t>
            </a: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9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Products of the Citric Acid Cycle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2 CO</a:t>
            </a:r>
            <a:r>
              <a:rPr lang="en-US" baseline="-25000" dirty="0"/>
              <a:t>2</a:t>
            </a:r>
            <a:r>
              <a:rPr lang="en-US" dirty="0"/>
              <a:t> molecules released per turn of the cycle </a:t>
            </a:r>
          </a:p>
          <a:p>
            <a:r>
              <a:rPr lang="en-US" dirty="0"/>
              <a:t>3 NADH and 1 FADH</a:t>
            </a:r>
            <a:r>
              <a:rPr lang="en-US" baseline="-25000" dirty="0"/>
              <a:t>2</a:t>
            </a:r>
            <a:r>
              <a:rPr lang="en-US" dirty="0"/>
              <a:t> molecules as electron carriers</a:t>
            </a:r>
          </a:p>
          <a:p>
            <a:pPr lvl="1"/>
            <a:r>
              <a:rPr lang="en-US" dirty="0"/>
              <a:t>Connect with last portion of aerobic respiration (electron transport chain) to produce ATP</a:t>
            </a:r>
          </a:p>
          <a:p>
            <a:r>
              <a:rPr lang="en-US" dirty="0"/>
              <a:t>1 GTP or ATP molecule</a:t>
            </a:r>
          </a:p>
          <a:p>
            <a:r>
              <a:rPr lang="en-US" dirty="0"/>
              <a:t>Intermediates can be used in synthesizing amino acids</a:t>
            </a:r>
          </a:p>
          <a:p>
            <a:pPr lvl="1"/>
            <a:r>
              <a:rPr lang="en-US" dirty="0"/>
              <a:t>Making cycle </a:t>
            </a:r>
            <a:r>
              <a:rPr lang="en-US" b="1" dirty="0"/>
              <a:t>amphibolic</a:t>
            </a:r>
            <a:r>
              <a:rPr lang="en-US" dirty="0"/>
              <a:t>: both catabolic and anabolic</a:t>
            </a:r>
          </a:p>
        </p:txBody>
      </p:sp>
    </p:spTree>
    <p:extLst>
      <p:ext uri="{BB962C8B-B14F-4D97-AF65-F5344CB8AC3E}">
        <p14:creationId xmlns:p14="http://schemas.microsoft.com/office/powerpoint/2010/main" val="387700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3040"/>
          </a:xfrm>
        </p:spPr>
        <p:txBody>
          <a:bodyPr/>
          <a:lstStyle/>
          <a:p>
            <a:r>
              <a:rPr lang="en-US" dirty="0"/>
              <a:t>How many ATP, FADH</a:t>
            </a:r>
            <a:r>
              <a:rPr lang="en-US" baseline="-25000" dirty="0"/>
              <a:t>2</a:t>
            </a:r>
            <a:r>
              <a:rPr lang="en-US" dirty="0"/>
              <a:t>, and NADH molecules are generated during the citric acid cycle from a single acetyl CoA molecule?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In the presence of oxygen, pyruvate from glycolysis is converted to acetyl CoA:</a:t>
            </a:r>
            <a:endParaRPr lang="en-US" sz="2000" kern="100" dirty="0"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The acetyl group attaches to coenzyme A, forming acetyl CoA</a:t>
            </a:r>
            <a:endParaRPr lang="en-US" sz="2000" kern="100" dirty="0">
              <a:solidFill>
                <a:srgbClr val="366092"/>
              </a:solidFill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CO</a:t>
            </a:r>
            <a:r>
              <a:rPr lang="en-US" sz="2000" kern="100" baseline="-250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released, accounting for 2 of the 6 carbons from glucose </a:t>
            </a:r>
            <a:endParaRPr lang="en-US" sz="2000" kern="100" dirty="0">
              <a:solidFill>
                <a:srgbClr val="366092"/>
              </a:solidFill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High-energy electrons transferred to NAD</a:t>
            </a:r>
            <a:r>
              <a:rPr lang="en-US" sz="2000" kern="100" baseline="300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to form NADH</a:t>
            </a:r>
            <a:endParaRPr lang="en-US" sz="2000" kern="100" dirty="0">
              <a:solidFill>
                <a:srgbClr val="366092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The cycle is a series of redox and decarboxylation reactions that removes CO</a:t>
            </a:r>
            <a:r>
              <a:rPr lang="en-US" sz="2000" kern="100" baseline="-250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and high-energy electrons.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Products of the citric acid cycle include:</a:t>
            </a:r>
            <a:endParaRPr lang="en-US" sz="2000" kern="100" dirty="0"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NADH and FADH</a:t>
            </a:r>
            <a:r>
              <a:rPr lang="en-US" sz="2000" kern="100" baseline="-250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as electron carriers for ATP production</a:t>
            </a:r>
            <a:endParaRPr lang="en-US" sz="2000" kern="100" dirty="0">
              <a:solidFill>
                <a:srgbClr val="366092"/>
              </a:solidFill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1 molecule of GTP or ATP from substrate-level phosphorylation per cycle</a:t>
            </a:r>
            <a:endParaRPr lang="en-US" sz="2000" kern="100" dirty="0">
              <a:solidFill>
                <a:srgbClr val="366092"/>
              </a:solidFill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rgbClr val="366092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Complete oxidation of the original glucose molecule</a:t>
            </a:r>
            <a:endParaRPr lang="en-US" sz="2000" kern="100" dirty="0">
              <a:solidFill>
                <a:srgbClr val="366092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4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422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Describe</a:t>
            </a:r>
            <a:r>
              <a:rPr lang="en-US" dirty="0"/>
              <a:t> how pyruvate, the product of glycolysis, is prepared for entry into the citric acid cycle.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Explain</a:t>
            </a:r>
            <a:r>
              <a:rPr lang="en-US" i="0" dirty="0"/>
              <a:t> how a circular pathway, such as the citric acid cycle, fundamentally differs from a linear biochemical pathway, such as glycolysis.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Discuss</a:t>
            </a:r>
            <a:r>
              <a:rPr lang="en-US" i="0" dirty="0"/>
              <a:t> the relationship between the citric acid cycle intermediates and its products.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State</a:t>
            </a:r>
            <a:r>
              <a:rPr lang="en-US" i="0" dirty="0"/>
              <a:t> the role of oxidizing and reducing agents in the citric acid cycle.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Oxidation of Pyruvate and the Citric Acid Cycle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Occurs in the mitochondria of eukaryotic cells under aerobic conditions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Pyruvate from glycolysis is converted into an acetyl group (small molecule made of 2 carbons, 3 hydrogens, and 1 oxygen)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Acetyl group then picked up and activated by coenzyme A (CoA)</a:t>
            </a:r>
          </a:p>
          <a:p>
            <a:pPr lvl="1">
              <a:tabLst>
                <a:tab pos="461963" algn="l"/>
              </a:tabLst>
            </a:pPr>
            <a:r>
              <a:rPr lang="en-US" dirty="0"/>
              <a:t>Result is </a:t>
            </a:r>
            <a:r>
              <a:rPr lang="en-US" b="1" dirty="0"/>
              <a:t>acetyl CoA</a:t>
            </a:r>
            <a:r>
              <a:rPr lang="en-US" dirty="0"/>
              <a:t>: combination of an acetyl group from pyruvic acid and coenzyme A</a:t>
            </a:r>
            <a:endParaRPr lang="en-US" i="0" dirty="0">
              <a:solidFill>
                <a:schemeClr val="tx1"/>
              </a:solidFill>
            </a:endParaRPr>
          </a:p>
          <a:p>
            <a:pPr marL="0" indent="3175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Breakdown of Pyruvate</a:t>
            </a:r>
            <a:r>
              <a:rPr lang="en-US" sz="1400" baseline="-25000" dirty="0"/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Pyruvate (the product of glycolysis) must go through a three-step process to convert to acetyl CoA.</a:t>
            </a:r>
          </a:p>
          <a:p>
            <a:pPr marL="0" indent="3175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aption 1">
            <a:extLst>
              <a:ext uri="{FF2B5EF4-FFF2-40B4-BE49-F238E27FC236}">
                <a16:creationId xmlns:a16="http://schemas.microsoft.com/office/drawing/2014/main" id="{F2751AF1-C755-7976-83A7-3932C53BAF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284" y="4188636"/>
            <a:ext cx="1681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7.3 Figure 1: </a:t>
            </a:r>
            <a:r>
              <a:rPr lang="en-US" sz="1400" dirty="0"/>
              <a:t>The conversion of pyruvate to acetyl CoA occurs while pyruvate is translocated across the mitochondrial membrane.</a:t>
            </a:r>
          </a:p>
        </p:txBody>
      </p:sp>
      <p:sp>
        <p:nvSpPr>
          <p:cNvPr id="5" name="Photo Credit 1">
            <a:extLst>
              <a:ext uri="{FF2B5EF4-FFF2-40B4-BE49-F238E27FC236}">
                <a16:creationId xmlns:a16="http://schemas.microsoft.com/office/drawing/2014/main" id="{358C12AD-1BDA-FF85-D442-4E097541089D}"/>
              </a:ext>
            </a:extLst>
          </p:cNvPr>
          <p:cNvSpPr txBox="1"/>
          <p:nvPr/>
        </p:nvSpPr>
        <p:spPr>
          <a:xfrm>
            <a:off x="3235673" y="582626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Campbell and Reece on Wikimedia Commons. "Conversion of pyruvate."</a:t>
            </a:r>
          </a:p>
        </p:txBody>
      </p:sp>
      <p:pic>
        <p:nvPicPr>
          <p:cNvPr id="3" name="Content Placeholder 6" descr="The pyruvate begins outside the mitochondrion, in the cytosol. When the pyruvate enters the mitochondrion through the pyruvate carrier protein, a carboxyl group is removed from pyruvate, releasing carbon dioxide. Then, a redox reaction forms acetate and N A D H. In step three, the acetate is transferred coenzyme A, forming acetyl Co A.">
            <a:extLst>
              <a:ext uri="{FF2B5EF4-FFF2-40B4-BE49-F238E27FC236}">
                <a16:creationId xmlns:a16="http://schemas.microsoft.com/office/drawing/2014/main" id="{F0151ECA-D046-26F9-6627-E1516B6C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0" t="5334" r="4630" b="6000"/>
          <a:stretch/>
        </p:blipFill>
        <p:spPr>
          <a:xfrm>
            <a:off x="2127947" y="2163447"/>
            <a:ext cx="6787453" cy="36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Breakdown of Pyruvate</a:t>
            </a:r>
            <a:r>
              <a:rPr lang="en-US" sz="1400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b="1" dirty="0">
                <a:solidFill>
                  <a:schemeClr val="tx1"/>
                </a:solidFill>
              </a:rPr>
              <a:t>Step 1</a:t>
            </a:r>
          </a:p>
          <a:p>
            <a:r>
              <a:rPr lang="en-US" dirty="0"/>
              <a:t>Carboxyl group (COOH) removed from pyruvate, releasing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Creates 2-carbon hydroxyethyl group 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O) bound to </a:t>
            </a:r>
            <a:r>
              <a:rPr lang="en-US" b="1" dirty="0"/>
              <a:t>pyruvate dehydrogenase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a multi-subunit enzyme embedded in mitochondrial membrane that catalyzes the conversion of pyruvate to acetyl CoA</a:t>
            </a:r>
            <a:endParaRPr lang="en-US" b="1" dirty="0"/>
          </a:p>
          <a:p>
            <a:r>
              <a:rPr lang="en-US" dirty="0"/>
              <a:t>Step happens twice to remove 2 of the 6 carbons</a:t>
            </a:r>
          </a:p>
          <a:p>
            <a:pPr marL="0" indent="0">
              <a:buNone/>
            </a:pPr>
            <a:r>
              <a:rPr lang="en-US" b="1" dirty="0"/>
              <a:t>Step 2</a:t>
            </a:r>
          </a:p>
          <a:p>
            <a:r>
              <a:rPr lang="en-US" dirty="0"/>
              <a:t>Hydroxyethyl group oxidized to an acetyl group</a:t>
            </a:r>
          </a:p>
          <a:p>
            <a:r>
              <a:rPr lang="en-US" dirty="0"/>
              <a:t>Electrons transferred to NAD</a:t>
            </a:r>
            <a:r>
              <a:rPr lang="en-US" baseline="30000" dirty="0"/>
              <a:t>+</a:t>
            </a:r>
            <a:r>
              <a:rPr lang="en-US" dirty="0"/>
              <a:t> to form NADH</a:t>
            </a:r>
          </a:p>
          <a:p>
            <a:pPr lvl="1"/>
            <a:r>
              <a:rPr lang="en-US" i="0" dirty="0">
                <a:solidFill>
                  <a:schemeClr val="tx1"/>
                </a:solidFill>
              </a:rPr>
              <a:t>High-energy electrons from NADH used later to generate ATP</a:t>
            </a:r>
          </a:p>
          <a:p>
            <a:pPr marL="0" indent="0">
              <a:buNone/>
            </a:pPr>
            <a:r>
              <a:rPr lang="en-US" b="1" dirty="0"/>
              <a:t>Step 3</a:t>
            </a:r>
          </a:p>
          <a:p>
            <a:r>
              <a:rPr lang="en-US" dirty="0"/>
              <a:t>Enzyme-bound acetyl group transferred to coenzyme A, forming acetyl CoA</a:t>
            </a: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7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7.3 Figure 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5" name="Photo Credit 1">
            <a:extLst>
              <a:ext uri="{FF2B5EF4-FFF2-40B4-BE49-F238E27FC236}">
                <a16:creationId xmlns:a16="http://schemas.microsoft.com/office/drawing/2014/main" id="{10AE63D0-42A4-83DA-7061-F12EE439B7CF}"/>
              </a:ext>
            </a:extLst>
          </p:cNvPr>
          <p:cNvSpPr txBox="1"/>
          <p:nvPr/>
        </p:nvSpPr>
        <p:spPr>
          <a:xfrm>
            <a:off x="2286000" y="580644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OpenStax. "Oxidation of pyruvate." Modified. </a:t>
            </a:r>
          </a:p>
        </p:txBody>
      </p:sp>
      <p:pic>
        <p:nvPicPr>
          <p:cNvPr id="2" name="Content Placeholder 5" descr="This illustration shows the conversion of pyruvate into acetyl Co A. The pyruvate begins outside the mitochondrion in the cytosol. A carboxyl group is removed from pyruvate, releasing carbon dioxide resulting in a hydroxyethyl group. The hydroxyethyl group is oxidized to an acetyl group in an oxidation reaction, forming N A D H. In step three, the acetyl group is transferred to Co A, forming acetyl Co A.">
            <a:extLst>
              <a:ext uri="{FF2B5EF4-FFF2-40B4-BE49-F238E27FC236}">
                <a16:creationId xmlns:a16="http://schemas.microsoft.com/office/drawing/2014/main" id="{58D12BC5-2550-2C0E-8DE9-6C548E6B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2037" t="5334" r="12037" b="3000"/>
          <a:stretch/>
        </p:blipFill>
        <p:spPr>
          <a:xfrm>
            <a:off x="1104900" y="1097280"/>
            <a:ext cx="6934200" cy="4650988"/>
          </a:xfrm>
        </p:spPr>
      </p:pic>
    </p:spTree>
    <p:extLst>
      <p:ext uri="{BB962C8B-B14F-4D97-AF65-F5344CB8AC3E}">
        <p14:creationId xmlns:p14="http://schemas.microsoft.com/office/powerpoint/2010/main" val="179928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Acetyl CoA to CO</a:t>
            </a:r>
            <a:r>
              <a:rPr lang="en-US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Acetyl CoA delivers its acetyl group to the 4-carbon oxaloacetate to form citrate (6-carbon molecule with 3 carboxyl groups).</a:t>
            </a:r>
          </a:p>
          <a:p>
            <a:r>
              <a:rPr lang="en-US" dirty="0"/>
              <a:t>This initiates the citric acid cycle to extract the remaining energy and release CO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  <a:p>
            <a:pPr lvl="1"/>
            <a:r>
              <a:rPr lang="en-US" b="1" dirty="0"/>
              <a:t>Citric acid cycle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series of enzyme-catalyzed chemical reactions of importance in all living cells for extraction of energy from carbohydrates (also, </a:t>
            </a:r>
            <a:r>
              <a:rPr lang="en-US" b="1" dirty="0"/>
              <a:t>TCA cycle</a:t>
            </a:r>
            <a:r>
              <a:rPr lang="en-US" dirty="0"/>
              <a:t> and </a:t>
            </a:r>
            <a:r>
              <a:rPr lang="en-US" b="1" dirty="0"/>
              <a:t>Krebs cycle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74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Citric Acid Cycle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Takes place in mitochondria</a:t>
            </a:r>
          </a:p>
          <a:p>
            <a:r>
              <a:rPr lang="en-US" dirty="0"/>
              <a:t>A closed loop with the last part regenerating compounds used in first step</a:t>
            </a:r>
          </a:p>
          <a:p>
            <a:r>
              <a:rPr lang="en-US" dirty="0"/>
              <a:t>8 steps total</a:t>
            </a:r>
          </a:p>
          <a:p>
            <a:pPr lvl="1"/>
            <a:r>
              <a:rPr lang="en-US" dirty="0"/>
              <a:t>Includes:</a:t>
            </a:r>
          </a:p>
          <a:p>
            <a:pPr lvl="2"/>
            <a:r>
              <a:rPr lang="en-US" dirty="0"/>
              <a:t>Redox</a:t>
            </a:r>
          </a:p>
          <a:p>
            <a:pPr lvl="2"/>
            <a:r>
              <a:rPr lang="en-US" dirty="0"/>
              <a:t>Dehydration</a:t>
            </a:r>
          </a:p>
          <a:p>
            <a:pPr lvl="2"/>
            <a:r>
              <a:rPr lang="en-US" dirty="0"/>
              <a:t>Hydration</a:t>
            </a:r>
          </a:p>
          <a:p>
            <a:pPr lvl="2"/>
            <a:r>
              <a:rPr lang="en-US" dirty="0"/>
              <a:t>Decarboxylation</a:t>
            </a:r>
          </a:p>
          <a:p>
            <a:r>
              <a:rPr lang="en-US" dirty="0"/>
              <a:t>Produces 2 CO</a:t>
            </a:r>
            <a:r>
              <a:rPr lang="en-US" baseline="-25000" dirty="0"/>
              <a:t>2</a:t>
            </a:r>
            <a:r>
              <a:rPr lang="en-US" dirty="0"/>
              <a:t>, 1 GTP/ATP, and reduced electron carriers NADH and FADH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Aerobic pathway that produces little ATP and does not consume oxygen directly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7603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7.3 Figure 3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5" name="Photo Credit 1">
            <a:extLst>
              <a:ext uri="{FF2B5EF4-FFF2-40B4-BE49-F238E27FC236}">
                <a16:creationId xmlns:a16="http://schemas.microsoft.com/office/drawing/2014/main" id="{2E798128-98E6-9C3F-33B4-B492AD934AC1}"/>
              </a:ext>
            </a:extLst>
          </p:cNvPr>
          <p:cNvSpPr txBox="1"/>
          <p:nvPr/>
        </p:nvSpPr>
        <p:spPr>
          <a:xfrm>
            <a:off x="2286000" y="600579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Narayanese on Wikimedia Commons. "Citric acid cycle."</a:t>
            </a:r>
          </a:p>
        </p:txBody>
      </p:sp>
      <p:pic>
        <p:nvPicPr>
          <p:cNvPr id="2" name="Content Placeholder 5" descr="This illustration shows the eight steps of the citric acid cycle. In the first step, the acetyl group from acetyl Co A is transferred to a four-carbon oxaloacetate molecule to form a six-carbon citrate molecule. In the second step, citrate is rearranged to form isocitrate. In the third step, isocitrate is oxidized to alpha-ketoglutarate. In the process, one N A D H is formed from N A D positive and one carbon dioxide is released. In the fourth step, alpha-ketoglutarate is oxidized and Co A is added, forming succinyl Co A. In the process, another N A D H is formed and another carbon dioxide is released. In the fifth step, Co A is released from succinyl Co A, forming succinate. In the process, one G T P is formed, which is later converted into A T P. In the sixth step, succinate is oxidized to fumarate, and one F A D is reduced to F A D H 2. In the seventh step, fumarate is converted into malate. In the eighth step, malate is oxidized to oxaloacetate, and another N A D H is formed.">
            <a:extLst>
              <a:ext uri="{FF2B5EF4-FFF2-40B4-BE49-F238E27FC236}">
                <a16:creationId xmlns:a16="http://schemas.microsoft.com/office/drawing/2014/main" id="{718D6143-71EE-A8C8-584F-F2987AA4E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592" t="3667" r="17592" b="3000"/>
          <a:stretch/>
        </p:blipFill>
        <p:spPr>
          <a:xfrm>
            <a:off x="1600200" y="1227960"/>
            <a:ext cx="5943600" cy="4754880"/>
          </a:xfrm>
        </p:spPr>
      </p:pic>
    </p:spTree>
    <p:extLst>
      <p:ext uri="{BB962C8B-B14F-4D97-AF65-F5344CB8AC3E}">
        <p14:creationId xmlns:p14="http://schemas.microsoft.com/office/powerpoint/2010/main" val="4625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1144</Words>
  <Application>Microsoft Office PowerPoint</Application>
  <PresentationFormat>On-screen Show (4:3)</PresentationFormat>
  <Paragraphs>106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Aptos</vt:lpstr>
      <vt:lpstr>Arial</vt:lpstr>
      <vt:lpstr>Courier New</vt:lpstr>
      <vt:lpstr>Office Theme</vt:lpstr>
      <vt:lpstr>Lesson 7.3</vt:lpstr>
      <vt:lpstr>Objectives</vt:lpstr>
      <vt:lpstr>Oxidation of Pyruvate and the Citric Acid Cycle</vt:lpstr>
      <vt:lpstr>Breakdown of Pyruvate1</vt:lpstr>
      <vt:lpstr>Breakdown of Pyruvate2</vt:lpstr>
      <vt:lpstr>7.3 Figure 2</vt:lpstr>
      <vt:lpstr>Acetyl CoA to CO2</vt:lpstr>
      <vt:lpstr>Citric Acid Cycle</vt:lpstr>
      <vt:lpstr>7.3 Figure 3</vt:lpstr>
      <vt:lpstr>Steps in the Citric Acid Cycle1</vt:lpstr>
      <vt:lpstr>Reflection Question</vt:lpstr>
      <vt:lpstr>Steps in the Citric Acid Cycle2</vt:lpstr>
      <vt:lpstr>Steps in the Citric Acid Cycle3</vt:lpstr>
      <vt:lpstr>Products of the Citric Acid Cycle</vt:lpstr>
      <vt:lpstr>Think It Through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Annaleise Radchenko</cp:lastModifiedBy>
  <cp:revision>174</cp:revision>
  <dcterms:created xsi:type="dcterms:W3CDTF">2013-04-26T14:43:13Z</dcterms:created>
  <dcterms:modified xsi:type="dcterms:W3CDTF">2024-10-07T20:52:17Z</dcterms:modified>
</cp:coreProperties>
</file>