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handoutMasterIdLst>
    <p:handoutMasterId r:id="rId19"/>
  </p:handoutMasterIdLst>
  <p:sldIdLst>
    <p:sldId id="272" r:id="rId2"/>
    <p:sldId id="264" r:id="rId3"/>
    <p:sldId id="265" r:id="rId4"/>
    <p:sldId id="285" r:id="rId5"/>
    <p:sldId id="277" r:id="rId6"/>
    <p:sldId id="278" r:id="rId7"/>
    <p:sldId id="279" r:id="rId8"/>
    <p:sldId id="280" r:id="rId9"/>
    <p:sldId id="281" r:id="rId10"/>
    <p:sldId id="268" r:id="rId11"/>
    <p:sldId id="282" r:id="rId12"/>
    <p:sldId id="286" r:id="rId13"/>
    <p:sldId id="271" r:id="rId14"/>
    <p:sldId id="283" r:id="rId15"/>
    <p:sldId id="284" r:id="rId16"/>
    <p:sldId id="287" r:id="rId17"/>
  </p:sldIdLst>
  <p:sldSz cx="9144000" cy="6858000" type="screen4x3"/>
  <p:notesSz cx="6858000" cy="9144000"/>
  <p:embeddedFontLs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D468C-34EE-4CD7-8834-F40DD0AF788B}" v="3930" dt="2024-05-09T17:48:34.333"/>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6" autoAdjust="0"/>
    <p:restoredTop sz="86410" autoAdjust="0"/>
  </p:normalViewPr>
  <p:slideViewPr>
    <p:cSldViewPr>
      <p:cViewPr varScale="1">
        <p:scale>
          <a:sx n="95" d="100"/>
          <a:sy n="95" d="100"/>
        </p:scale>
        <p:origin x="148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34DD468C-34EE-4CD7-8834-F40DD0AF788B}"/>
    <pc:docChg chg="custSel addSld delSld modSld sldOrd">
      <pc:chgData name="Caitlin Coleman" userId="96f87ca1-0e64-4ae8-8d77-98757b85df0b" providerId="ADAL" clId="{34DD468C-34EE-4CD7-8834-F40DD0AF788B}" dt="2024-05-09T17:48:34.332" v="5339" actId="20577"/>
      <pc:docMkLst>
        <pc:docMk/>
      </pc:docMkLst>
      <pc:sldChg chg="modSp mod">
        <pc:chgData name="Caitlin Coleman" userId="96f87ca1-0e64-4ae8-8d77-98757b85df0b" providerId="ADAL" clId="{34DD468C-34EE-4CD7-8834-F40DD0AF788B}" dt="2024-05-09T14:21:41.049" v="1351" actId="20577"/>
        <pc:sldMkLst>
          <pc:docMk/>
          <pc:sldMk cId="0" sldId="264"/>
        </pc:sldMkLst>
        <pc:spChg chg="mod">
          <ac:chgData name="Caitlin Coleman" userId="96f87ca1-0e64-4ae8-8d77-98757b85df0b" providerId="ADAL" clId="{34DD468C-34EE-4CD7-8834-F40DD0AF788B}" dt="2024-05-09T14:21:41.049" v="1351" actId="20577"/>
          <ac:spMkLst>
            <pc:docMk/>
            <pc:sldMk cId="0" sldId="264"/>
            <ac:spMk id="10243" creationId="{00000000-0000-0000-0000-000000000000}"/>
          </ac:spMkLst>
        </pc:spChg>
      </pc:sldChg>
      <pc:sldChg chg="modSp mod modAnim">
        <pc:chgData name="Caitlin Coleman" userId="96f87ca1-0e64-4ae8-8d77-98757b85df0b" providerId="ADAL" clId="{34DD468C-34EE-4CD7-8834-F40DD0AF788B}" dt="2024-05-09T16:13:55.463" v="1880" actId="27636"/>
        <pc:sldMkLst>
          <pc:docMk/>
          <pc:sldMk cId="0" sldId="265"/>
        </pc:sldMkLst>
        <pc:spChg chg="mod">
          <ac:chgData name="Caitlin Coleman" userId="96f87ca1-0e64-4ae8-8d77-98757b85df0b" providerId="ADAL" clId="{34DD468C-34EE-4CD7-8834-F40DD0AF788B}" dt="2024-05-09T13:56:42.267" v="143" actId="20577"/>
          <ac:spMkLst>
            <pc:docMk/>
            <pc:sldMk cId="0" sldId="265"/>
            <ac:spMk id="11266" creationId="{00000000-0000-0000-0000-000000000000}"/>
          </ac:spMkLst>
        </pc:spChg>
        <pc:spChg chg="mod">
          <ac:chgData name="Caitlin Coleman" userId="96f87ca1-0e64-4ae8-8d77-98757b85df0b" providerId="ADAL" clId="{34DD468C-34EE-4CD7-8834-F40DD0AF788B}" dt="2024-05-09T16:13:55.463" v="1880" actId="27636"/>
          <ac:spMkLst>
            <pc:docMk/>
            <pc:sldMk cId="0" sldId="265"/>
            <ac:spMk id="11267" creationId="{00000000-0000-0000-0000-000000000000}"/>
          </ac:spMkLst>
        </pc:spChg>
      </pc:sldChg>
      <pc:sldChg chg="del">
        <pc:chgData name="Caitlin Coleman" userId="96f87ca1-0e64-4ae8-8d77-98757b85df0b" providerId="ADAL" clId="{34DD468C-34EE-4CD7-8834-F40DD0AF788B}" dt="2024-05-09T14:04:27.200" v="364" actId="2696"/>
        <pc:sldMkLst>
          <pc:docMk/>
          <pc:sldMk cId="0" sldId="267"/>
        </pc:sldMkLst>
      </pc:sldChg>
      <pc:sldChg chg="modSp mod ord">
        <pc:chgData name="Caitlin Coleman" userId="96f87ca1-0e64-4ae8-8d77-98757b85df0b" providerId="ADAL" clId="{34DD468C-34EE-4CD7-8834-F40DD0AF788B}" dt="2024-05-09T16:54:55.764" v="4383" actId="12"/>
        <pc:sldMkLst>
          <pc:docMk/>
          <pc:sldMk cId="2069639696" sldId="268"/>
        </pc:sldMkLst>
        <pc:spChg chg="mod">
          <ac:chgData name="Caitlin Coleman" userId="96f87ca1-0e64-4ae8-8d77-98757b85df0b" providerId="ADAL" clId="{34DD468C-34EE-4CD7-8834-F40DD0AF788B}" dt="2024-05-09T16:54:55.764" v="4383" actId="12"/>
          <ac:spMkLst>
            <pc:docMk/>
            <pc:sldMk cId="2069639696" sldId="268"/>
            <ac:spMk id="3" creationId="{F2508272-FE29-99EF-9D2C-7651D849C2FB}"/>
          </ac:spMkLst>
        </pc:spChg>
      </pc:sldChg>
      <pc:sldChg chg="del">
        <pc:chgData name="Caitlin Coleman" userId="96f87ca1-0e64-4ae8-8d77-98757b85df0b" providerId="ADAL" clId="{34DD468C-34EE-4CD7-8834-F40DD0AF788B}" dt="2024-05-09T14:04:29.341" v="365" actId="2696"/>
        <pc:sldMkLst>
          <pc:docMk/>
          <pc:sldMk cId="3029162902" sldId="270"/>
        </pc:sldMkLst>
      </pc:sldChg>
      <pc:sldChg chg="addSp delSp modSp mod ord">
        <pc:chgData name="Caitlin Coleman" userId="96f87ca1-0e64-4ae8-8d77-98757b85df0b" providerId="ADAL" clId="{34DD468C-34EE-4CD7-8834-F40DD0AF788B}" dt="2024-05-09T17:32:34.775" v="5322" actId="1076"/>
        <pc:sldMkLst>
          <pc:docMk/>
          <pc:sldMk cId="1933572423" sldId="271"/>
        </pc:sldMkLst>
        <pc:spChg chg="mod">
          <ac:chgData name="Caitlin Coleman" userId="96f87ca1-0e64-4ae8-8d77-98757b85df0b" providerId="ADAL" clId="{34DD468C-34EE-4CD7-8834-F40DD0AF788B}" dt="2024-05-09T17:04:37.275" v="4742" actId="27636"/>
          <ac:spMkLst>
            <pc:docMk/>
            <pc:sldMk cId="1933572423" sldId="271"/>
            <ac:spMk id="3" creationId="{3C01AC4C-482E-02BD-BADA-C2D6C8D02BC9}"/>
          </ac:spMkLst>
        </pc:spChg>
        <pc:spChg chg="add mod ord">
          <ac:chgData name="Caitlin Coleman" userId="96f87ca1-0e64-4ae8-8d77-98757b85df0b" providerId="ADAL" clId="{34DD468C-34EE-4CD7-8834-F40DD0AF788B}" dt="2024-05-09T17:32:34.775" v="5322" actId="1076"/>
          <ac:spMkLst>
            <pc:docMk/>
            <pc:sldMk cId="1933572423" sldId="271"/>
            <ac:spMk id="6" creationId="{F38E1A4A-D4ED-B914-B07B-3D73C1EC04F1}"/>
          </ac:spMkLst>
        </pc:spChg>
        <pc:spChg chg="add del mod">
          <ac:chgData name="Caitlin Coleman" userId="96f87ca1-0e64-4ae8-8d77-98757b85df0b" providerId="ADAL" clId="{34DD468C-34EE-4CD7-8834-F40DD0AF788B}" dt="2024-05-09T14:17:45.939" v="1321" actId="478"/>
          <ac:spMkLst>
            <pc:docMk/>
            <pc:sldMk cId="1933572423" sldId="271"/>
            <ac:spMk id="7" creationId="{F418413B-447A-5FC3-D568-DF465C57AD4B}"/>
          </ac:spMkLst>
        </pc:spChg>
        <pc:picChg chg="add mod ord modCrop">
          <ac:chgData name="Caitlin Coleman" userId="96f87ca1-0e64-4ae8-8d77-98757b85df0b" providerId="ADAL" clId="{34DD468C-34EE-4CD7-8834-F40DD0AF788B}" dt="2024-05-09T17:32:09.939" v="5320" actId="14100"/>
          <ac:picMkLst>
            <pc:docMk/>
            <pc:sldMk cId="1933572423" sldId="271"/>
            <ac:picMk id="5" creationId="{AB422C26-8B7B-588A-A40A-F84B5A0D75C4}"/>
          </ac:picMkLst>
        </pc:picChg>
      </pc:sldChg>
      <pc:sldChg chg="modSp mod">
        <pc:chgData name="Caitlin Coleman" userId="96f87ca1-0e64-4ae8-8d77-98757b85df0b" providerId="ADAL" clId="{34DD468C-34EE-4CD7-8834-F40DD0AF788B}" dt="2024-05-09T17:33:13.782" v="5323" actId="33553"/>
        <pc:sldMkLst>
          <pc:docMk/>
          <pc:sldMk cId="3886239831" sldId="272"/>
        </pc:sldMkLst>
        <pc:spChg chg="mod">
          <ac:chgData name="Caitlin Coleman" userId="96f87ca1-0e64-4ae8-8d77-98757b85df0b" providerId="ADAL" clId="{34DD468C-34EE-4CD7-8834-F40DD0AF788B}" dt="2024-05-09T17:33:13.782" v="5323" actId="33553"/>
          <ac:spMkLst>
            <pc:docMk/>
            <pc:sldMk cId="3886239831" sldId="272"/>
            <ac:spMk id="2" creationId="{4E7A1944-20A9-5EFC-CF5D-428D07B9FF1F}"/>
          </ac:spMkLst>
        </pc:spChg>
        <pc:spChg chg="mod">
          <ac:chgData name="Caitlin Coleman" userId="96f87ca1-0e64-4ae8-8d77-98757b85df0b" providerId="ADAL" clId="{34DD468C-34EE-4CD7-8834-F40DD0AF788B}" dt="2024-05-09T13:56:00.923" v="75" actId="20577"/>
          <ac:spMkLst>
            <pc:docMk/>
            <pc:sldMk cId="3886239831" sldId="272"/>
            <ac:spMk id="3" creationId="{FF68ED90-5F09-E335-E8D2-4F2687C0EB59}"/>
          </ac:spMkLst>
        </pc:spChg>
      </pc:sldChg>
      <pc:sldChg chg="del">
        <pc:chgData name="Caitlin Coleman" userId="96f87ca1-0e64-4ae8-8d77-98757b85df0b" providerId="ADAL" clId="{34DD468C-34EE-4CD7-8834-F40DD0AF788B}" dt="2024-05-09T14:03:51.689" v="361" actId="2696"/>
        <pc:sldMkLst>
          <pc:docMk/>
          <pc:sldMk cId="176985924" sldId="273"/>
        </pc:sldMkLst>
      </pc:sldChg>
      <pc:sldChg chg="del">
        <pc:chgData name="Caitlin Coleman" userId="96f87ca1-0e64-4ae8-8d77-98757b85df0b" providerId="ADAL" clId="{34DD468C-34EE-4CD7-8834-F40DD0AF788B}" dt="2024-05-09T14:03:53.823" v="362" actId="2696"/>
        <pc:sldMkLst>
          <pc:docMk/>
          <pc:sldMk cId="2900955170" sldId="274"/>
        </pc:sldMkLst>
      </pc:sldChg>
      <pc:sldChg chg="del">
        <pc:chgData name="Caitlin Coleman" userId="96f87ca1-0e64-4ae8-8d77-98757b85df0b" providerId="ADAL" clId="{34DD468C-34EE-4CD7-8834-F40DD0AF788B}" dt="2024-05-09T14:04:24.528" v="363" actId="2696"/>
        <pc:sldMkLst>
          <pc:docMk/>
          <pc:sldMk cId="619121343" sldId="275"/>
        </pc:sldMkLst>
      </pc:sldChg>
      <pc:sldChg chg="del">
        <pc:chgData name="Caitlin Coleman" userId="96f87ca1-0e64-4ae8-8d77-98757b85df0b" providerId="ADAL" clId="{34DD468C-34EE-4CD7-8834-F40DD0AF788B}" dt="2024-05-09T14:04:32.024" v="366" actId="2696"/>
        <pc:sldMkLst>
          <pc:docMk/>
          <pc:sldMk cId="1146028520" sldId="276"/>
        </pc:sldMkLst>
      </pc:sldChg>
      <pc:sldChg chg="modSp add mod modAnim">
        <pc:chgData name="Caitlin Coleman" userId="96f87ca1-0e64-4ae8-8d77-98757b85df0b" providerId="ADAL" clId="{34DD468C-34EE-4CD7-8834-F40DD0AF788B}" dt="2024-05-09T17:37:28.005" v="5326" actId="255"/>
        <pc:sldMkLst>
          <pc:docMk/>
          <pc:sldMk cId="3297181050" sldId="277"/>
        </pc:sldMkLst>
        <pc:spChg chg="mod">
          <ac:chgData name="Caitlin Coleman" userId="96f87ca1-0e64-4ae8-8d77-98757b85df0b" providerId="ADAL" clId="{34DD468C-34EE-4CD7-8834-F40DD0AF788B}" dt="2024-05-09T16:14:34.281" v="1962" actId="20577"/>
          <ac:spMkLst>
            <pc:docMk/>
            <pc:sldMk cId="3297181050" sldId="277"/>
            <ac:spMk id="11266" creationId="{00000000-0000-0000-0000-000000000000}"/>
          </ac:spMkLst>
        </pc:spChg>
        <pc:spChg chg="mod">
          <ac:chgData name="Caitlin Coleman" userId="96f87ca1-0e64-4ae8-8d77-98757b85df0b" providerId="ADAL" clId="{34DD468C-34EE-4CD7-8834-F40DD0AF788B}" dt="2024-05-09T17:37:28.005" v="5326" actId="255"/>
          <ac:spMkLst>
            <pc:docMk/>
            <pc:sldMk cId="3297181050" sldId="277"/>
            <ac:spMk id="11267" creationId="{00000000-0000-0000-0000-000000000000}"/>
          </ac:spMkLst>
        </pc:spChg>
      </pc:sldChg>
      <pc:sldChg chg="modSp add mod modAnim">
        <pc:chgData name="Caitlin Coleman" userId="96f87ca1-0e64-4ae8-8d77-98757b85df0b" providerId="ADAL" clId="{34DD468C-34EE-4CD7-8834-F40DD0AF788B}" dt="2024-05-09T17:48:09.540" v="5337" actId="20577"/>
        <pc:sldMkLst>
          <pc:docMk/>
          <pc:sldMk cId="674000563" sldId="278"/>
        </pc:sldMkLst>
        <pc:spChg chg="mod">
          <ac:chgData name="Caitlin Coleman" userId="96f87ca1-0e64-4ae8-8d77-98757b85df0b" providerId="ADAL" clId="{34DD468C-34EE-4CD7-8834-F40DD0AF788B}" dt="2024-05-09T13:57:40.149" v="202" actId="20577"/>
          <ac:spMkLst>
            <pc:docMk/>
            <pc:sldMk cId="674000563" sldId="278"/>
            <ac:spMk id="11266" creationId="{00000000-0000-0000-0000-000000000000}"/>
          </ac:spMkLst>
        </pc:spChg>
        <pc:spChg chg="mod">
          <ac:chgData name="Caitlin Coleman" userId="96f87ca1-0e64-4ae8-8d77-98757b85df0b" providerId="ADAL" clId="{34DD468C-34EE-4CD7-8834-F40DD0AF788B}" dt="2024-05-09T17:48:09.540" v="5337" actId="20577"/>
          <ac:spMkLst>
            <pc:docMk/>
            <pc:sldMk cId="674000563" sldId="278"/>
            <ac:spMk id="11267" creationId="{00000000-0000-0000-0000-000000000000}"/>
          </ac:spMkLst>
        </pc:spChg>
      </pc:sldChg>
      <pc:sldChg chg="modSp add mod modAnim">
        <pc:chgData name="Caitlin Coleman" userId="96f87ca1-0e64-4ae8-8d77-98757b85df0b" providerId="ADAL" clId="{34DD468C-34EE-4CD7-8834-F40DD0AF788B}" dt="2024-05-09T17:48:34.332" v="5339" actId="20577"/>
        <pc:sldMkLst>
          <pc:docMk/>
          <pc:sldMk cId="1690311297" sldId="279"/>
        </pc:sldMkLst>
        <pc:spChg chg="mod">
          <ac:chgData name="Caitlin Coleman" userId="96f87ca1-0e64-4ae8-8d77-98757b85df0b" providerId="ADAL" clId="{34DD468C-34EE-4CD7-8834-F40DD0AF788B}" dt="2024-05-09T13:58:05.073" v="221" actId="20577"/>
          <ac:spMkLst>
            <pc:docMk/>
            <pc:sldMk cId="1690311297" sldId="279"/>
            <ac:spMk id="11266" creationId="{00000000-0000-0000-0000-000000000000}"/>
          </ac:spMkLst>
        </pc:spChg>
        <pc:spChg chg="mod">
          <ac:chgData name="Caitlin Coleman" userId="96f87ca1-0e64-4ae8-8d77-98757b85df0b" providerId="ADAL" clId="{34DD468C-34EE-4CD7-8834-F40DD0AF788B}" dt="2024-05-09T17:48:34.332" v="5339" actId="20577"/>
          <ac:spMkLst>
            <pc:docMk/>
            <pc:sldMk cId="1690311297" sldId="279"/>
            <ac:spMk id="11267" creationId="{00000000-0000-0000-0000-000000000000}"/>
          </ac:spMkLst>
        </pc:spChg>
      </pc:sldChg>
      <pc:sldChg chg="modSp add mod modAnim">
        <pc:chgData name="Caitlin Coleman" userId="96f87ca1-0e64-4ae8-8d77-98757b85df0b" providerId="ADAL" clId="{34DD468C-34EE-4CD7-8834-F40DD0AF788B}" dt="2024-05-09T16:50:51.620" v="3970" actId="20577"/>
        <pc:sldMkLst>
          <pc:docMk/>
          <pc:sldMk cId="2885817894" sldId="280"/>
        </pc:sldMkLst>
        <pc:spChg chg="mod">
          <ac:chgData name="Caitlin Coleman" userId="96f87ca1-0e64-4ae8-8d77-98757b85df0b" providerId="ADAL" clId="{34DD468C-34EE-4CD7-8834-F40DD0AF788B}" dt="2024-05-09T13:58:26.802" v="236" actId="20577"/>
          <ac:spMkLst>
            <pc:docMk/>
            <pc:sldMk cId="2885817894" sldId="280"/>
            <ac:spMk id="11266" creationId="{00000000-0000-0000-0000-000000000000}"/>
          </ac:spMkLst>
        </pc:spChg>
        <pc:spChg chg="mod">
          <ac:chgData name="Caitlin Coleman" userId="96f87ca1-0e64-4ae8-8d77-98757b85df0b" providerId="ADAL" clId="{34DD468C-34EE-4CD7-8834-F40DD0AF788B}" dt="2024-05-09T16:50:51.620" v="3970" actId="20577"/>
          <ac:spMkLst>
            <pc:docMk/>
            <pc:sldMk cId="2885817894" sldId="280"/>
            <ac:spMk id="11267" creationId="{00000000-0000-0000-0000-000000000000}"/>
          </ac:spMkLst>
        </pc:spChg>
      </pc:sldChg>
      <pc:sldChg chg="modSp add mod modAnim">
        <pc:chgData name="Caitlin Coleman" userId="96f87ca1-0e64-4ae8-8d77-98757b85df0b" providerId="ADAL" clId="{34DD468C-34EE-4CD7-8834-F40DD0AF788B}" dt="2024-05-09T16:54:31.783" v="4376" actId="6549"/>
        <pc:sldMkLst>
          <pc:docMk/>
          <pc:sldMk cId="3062761197" sldId="281"/>
        </pc:sldMkLst>
        <pc:spChg chg="mod">
          <ac:chgData name="Caitlin Coleman" userId="96f87ca1-0e64-4ae8-8d77-98757b85df0b" providerId="ADAL" clId="{34DD468C-34EE-4CD7-8834-F40DD0AF788B}" dt="2024-05-09T13:58:42.235" v="243" actId="20577"/>
          <ac:spMkLst>
            <pc:docMk/>
            <pc:sldMk cId="3062761197" sldId="281"/>
            <ac:spMk id="11266" creationId="{00000000-0000-0000-0000-000000000000}"/>
          </ac:spMkLst>
        </pc:spChg>
        <pc:spChg chg="mod">
          <ac:chgData name="Caitlin Coleman" userId="96f87ca1-0e64-4ae8-8d77-98757b85df0b" providerId="ADAL" clId="{34DD468C-34EE-4CD7-8834-F40DD0AF788B}" dt="2024-05-09T16:54:31.783" v="4376" actId="6549"/>
          <ac:spMkLst>
            <pc:docMk/>
            <pc:sldMk cId="3062761197" sldId="281"/>
            <ac:spMk id="11267" creationId="{00000000-0000-0000-0000-000000000000}"/>
          </ac:spMkLst>
        </pc:spChg>
      </pc:sldChg>
      <pc:sldChg chg="modSp add mod modAnim">
        <pc:chgData name="Caitlin Coleman" userId="96f87ca1-0e64-4ae8-8d77-98757b85df0b" providerId="ADAL" clId="{34DD468C-34EE-4CD7-8834-F40DD0AF788B}" dt="2024-05-09T17:02:22.721" v="4735" actId="20577"/>
        <pc:sldMkLst>
          <pc:docMk/>
          <pc:sldMk cId="1850898007" sldId="282"/>
        </pc:sldMkLst>
        <pc:spChg chg="mod">
          <ac:chgData name="Caitlin Coleman" userId="96f87ca1-0e64-4ae8-8d77-98757b85df0b" providerId="ADAL" clId="{34DD468C-34EE-4CD7-8834-F40DD0AF788B}" dt="2024-05-09T13:59:06.448" v="269" actId="20577"/>
          <ac:spMkLst>
            <pc:docMk/>
            <pc:sldMk cId="1850898007" sldId="282"/>
            <ac:spMk id="11266" creationId="{00000000-0000-0000-0000-000000000000}"/>
          </ac:spMkLst>
        </pc:spChg>
        <pc:spChg chg="mod">
          <ac:chgData name="Caitlin Coleman" userId="96f87ca1-0e64-4ae8-8d77-98757b85df0b" providerId="ADAL" clId="{34DD468C-34EE-4CD7-8834-F40DD0AF788B}" dt="2024-05-09T17:02:22.721" v="4735" actId="20577"/>
          <ac:spMkLst>
            <pc:docMk/>
            <pc:sldMk cId="1850898007" sldId="282"/>
            <ac:spMk id="11267" creationId="{00000000-0000-0000-0000-000000000000}"/>
          </ac:spMkLst>
        </pc:spChg>
      </pc:sldChg>
      <pc:sldChg chg="modSp add mod modAnim">
        <pc:chgData name="Caitlin Coleman" userId="96f87ca1-0e64-4ae8-8d77-98757b85df0b" providerId="ADAL" clId="{34DD468C-34EE-4CD7-8834-F40DD0AF788B}" dt="2024-05-09T17:44:49.698" v="5334" actId="20577"/>
        <pc:sldMkLst>
          <pc:docMk/>
          <pc:sldMk cId="3563973158" sldId="283"/>
        </pc:sldMkLst>
        <pc:spChg chg="mod">
          <ac:chgData name="Caitlin Coleman" userId="96f87ca1-0e64-4ae8-8d77-98757b85df0b" providerId="ADAL" clId="{34DD468C-34EE-4CD7-8834-F40DD0AF788B}" dt="2024-05-09T13:59:29.500" v="296" actId="6549"/>
          <ac:spMkLst>
            <pc:docMk/>
            <pc:sldMk cId="3563973158" sldId="283"/>
            <ac:spMk id="11266" creationId="{00000000-0000-0000-0000-000000000000}"/>
          </ac:spMkLst>
        </pc:spChg>
        <pc:spChg chg="mod">
          <ac:chgData name="Caitlin Coleman" userId="96f87ca1-0e64-4ae8-8d77-98757b85df0b" providerId="ADAL" clId="{34DD468C-34EE-4CD7-8834-F40DD0AF788B}" dt="2024-05-09T17:44:49.698" v="5334" actId="20577"/>
          <ac:spMkLst>
            <pc:docMk/>
            <pc:sldMk cId="3563973158" sldId="283"/>
            <ac:spMk id="11267" creationId="{00000000-0000-0000-0000-000000000000}"/>
          </ac:spMkLst>
        </pc:spChg>
      </pc:sldChg>
      <pc:sldChg chg="modSp add mod modAnim">
        <pc:chgData name="Caitlin Coleman" userId="96f87ca1-0e64-4ae8-8d77-98757b85df0b" providerId="ADAL" clId="{34DD468C-34EE-4CD7-8834-F40DD0AF788B}" dt="2024-05-09T17:45:59.976" v="5336" actId="27636"/>
        <pc:sldMkLst>
          <pc:docMk/>
          <pc:sldMk cId="4177651541" sldId="284"/>
        </pc:sldMkLst>
        <pc:spChg chg="mod">
          <ac:chgData name="Caitlin Coleman" userId="96f87ca1-0e64-4ae8-8d77-98757b85df0b" providerId="ADAL" clId="{34DD468C-34EE-4CD7-8834-F40DD0AF788B}" dt="2024-05-09T13:59:58.434" v="319" actId="20577"/>
          <ac:spMkLst>
            <pc:docMk/>
            <pc:sldMk cId="4177651541" sldId="284"/>
            <ac:spMk id="11266" creationId="{00000000-0000-0000-0000-000000000000}"/>
          </ac:spMkLst>
        </pc:spChg>
        <pc:spChg chg="mod">
          <ac:chgData name="Caitlin Coleman" userId="96f87ca1-0e64-4ae8-8d77-98757b85df0b" providerId="ADAL" clId="{34DD468C-34EE-4CD7-8834-F40DD0AF788B}" dt="2024-05-09T17:45:59.976" v="5336" actId="27636"/>
          <ac:spMkLst>
            <pc:docMk/>
            <pc:sldMk cId="4177651541" sldId="284"/>
            <ac:spMk id="11267" creationId="{00000000-0000-0000-0000-000000000000}"/>
          </ac:spMkLst>
        </pc:spChg>
      </pc:sldChg>
      <pc:sldChg chg="addSp delSp modSp add mod delAnim">
        <pc:chgData name="Caitlin Coleman" userId="96f87ca1-0e64-4ae8-8d77-98757b85df0b" providerId="ADAL" clId="{34DD468C-34EE-4CD7-8834-F40DD0AF788B}" dt="2024-05-09T16:12:54.171" v="1839" actId="1076"/>
        <pc:sldMkLst>
          <pc:docMk/>
          <pc:sldMk cId="3066551085" sldId="285"/>
        </pc:sldMkLst>
        <pc:spChg chg="add del mod">
          <ac:chgData name="Caitlin Coleman" userId="96f87ca1-0e64-4ae8-8d77-98757b85df0b" providerId="ADAL" clId="{34DD468C-34EE-4CD7-8834-F40DD0AF788B}" dt="2024-05-09T14:07:29.987" v="444" actId="478"/>
          <ac:spMkLst>
            <pc:docMk/>
            <pc:sldMk cId="3066551085" sldId="285"/>
            <ac:spMk id="5" creationId="{4AF287E4-9177-179B-2A0A-876851EFE1B1}"/>
          </ac:spMkLst>
        </pc:spChg>
        <pc:spChg chg="add del mod">
          <ac:chgData name="Caitlin Coleman" userId="96f87ca1-0e64-4ae8-8d77-98757b85df0b" providerId="ADAL" clId="{34DD468C-34EE-4CD7-8834-F40DD0AF788B}" dt="2024-05-09T16:12:38.257" v="1835" actId="478"/>
          <ac:spMkLst>
            <pc:docMk/>
            <pc:sldMk cId="3066551085" sldId="285"/>
            <ac:spMk id="6" creationId="{2E2B7ED3-3DD2-63F0-E6EA-64D5DF33B968}"/>
          </ac:spMkLst>
        </pc:spChg>
        <pc:spChg chg="add mod">
          <ac:chgData name="Caitlin Coleman" userId="96f87ca1-0e64-4ae8-8d77-98757b85df0b" providerId="ADAL" clId="{34DD468C-34EE-4CD7-8834-F40DD0AF788B}" dt="2024-05-09T16:12:54.171" v="1839" actId="1076"/>
          <ac:spMkLst>
            <pc:docMk/>
            <pc:sldMk cId="3066551085" sldId="285"/>
            <ac:spMk id="7" creationId="{37A3DFCD-D3FA-13EF-646F-DFB5D09AFF49}"/>
          </ac:spMkLst>
        </pc:spChg>
        <pc:spChg chg="mod">
          <ac:chgData name="Caitlin Coleman" userId="96f87ca1-0e64-4ae8-8d77-98757b85df0b" providerId="ADAL" clId="{34DD468C-34EE-4CD7-8834-F40DD0AF788B}" dt="2024-05-09T14:07:23.629" v="442" actId="6549"/>
          <ac:spMkLst>
            <pc:docMk/>
            <pc:sldMk cId="3066551085" sldId="285"/>
            <ac:spMk id="11266" creationId="{00000000-0000-0000-0000-000000000000}"/>
          </ac:spMkLst>
        </pc:spChg>
        <pc:spChg chg="del">
          <ac:chgData name="Caitlin Coleman" userId="96f87ca1-0e64-4ae8-8d77-98757b85df0b" providerId="ADAL" clId="{34DD468C-34EE-4CD7-8834-F40DD0AF788B}" dt="2024-05-09T14:07:28.159" v="443" actId="478"/>
          <ac:spMkLst>
            <pc:docMk/>
            <pc:sldMk cId="3066551085" sldId="285"/>
            <ac:spMk id="11267" creationId="{00000000-0000-0000-0000-000000000000}"/>
          </ac:spMkLst>
        </pc:spChg>
        <pc:picChg chg="add mod modCrop">
          <ac:chgData name="Caitlin Coleman" userId="96f87ca1-0e64-4ae8-8d77-98757b85df0b" providerId="ADAL" clId="{34DD468C-34EE-4CD7-8834-F40DD0AF788B}" dt="2024-05-09T16:12:45.053" v="1837" actId="1076"/>
          <ac:picMkLst>
            <pc:docMk/>
            <pc:sldMk cId="3066551085" sldId="285"/>
            <ac:picMk id="3" creationId="{D94EB8DA-D494-6965-5B9E-A579BB1AE214}"/>
          </ac:picMkLst>
        </pc:picChg>
      </pc:sldChg>
      <pc:sldChg chg="addSp delSp modSp add mod delAnim">
        <pc:chgData name="Caitlin Coleman" userId="96f87ca1-0e64-4ae8-8d77-98757b85df0b" providerId="ADAL" clId="{34DD468C-34EE-4CD7-8834-F40DD0AF788B}" dt="2024-05-09T16:59:47.395" v="4589" actId="1076"/>
        <pc:sldMkLst>
          <pc:docMk/>
          <pc:sldMk cId="1252846529" sldId="286"/>
        </pc:sldMkLst>
        <pc:spChg chg="add del mod">
          <ac:chgData name="Caitlin Coleman" userId="96f87ca1-0e64-4ae8-8d77-98757b85df0b" providerId="ADAL" clId="{34DD468C-34EE-4CD7-8834-F40DD0AF788B}" dt="2024-05-09T14:08:34.476" v="490" actId="478"/>
          <ac:spMkLst>
            <pc:docMk/>
            <pc:sldMk cId="1252846529" sldId="286"/>
            <ac:spMk id="3" creationId="{02E6DFE9-B632-0E09-D78C-D9358FD7A82C}"/>
          </ac:spMkLst>
        </pc:spChg>
        <pc:spChg chg="add del mod">
          <ac:chgData name="Caitlin Coleman" userId="96f87ca1-0e64-4ae8-8d77-98757b85df0b" providerId="ADAL" clId="{34DD468C-34EE-4CD7-8834-F40DD0AF788B}" dt="2024-05-09T16:59:33.199" v="4586" actId="478"/>
          <ac:spMkLst>
            <pc:docMk/>
            <pc:sldMk cId="1252846529" sldId="286"/>
            <ac:spMk id="6" creationId="{18D6EB64-84F3-AB4E-D89C-D267E7D6BF12}"/>
          </ac:spMkLst>
        </pc:spChg>
        <pc:spChg chg="add mod">
          <ac:chgData name="Caitlin Coleman" userId="96f87ca1-0e64-4ae8-8d77-98757b85df0b" providerId="ADAL" clId="{34DD468C-34EE-4CD7-8834-F40DD0AF788B}" dt="2024-05-09T16:59:47.395" v="4589" actId="1076"/>
          <ac:spMkLst>
            <pc:docMk/>
            <pc:sldMk cId="1252846529" sldId="286"/>
            <ac:spMk id="7" creationId="{78C28BA4-F876-C5C2-DCEE-B940118870A8}"/>
          </ac:spMkLst>
        </pc:spChg>
        <pc:spChg chg="mod">
          <ac:chgData name="Caitlin Coleman" userId="96f87ca1-0e64-4ae8-8d77-98757b85df0b" providerId="ADAL" clId="{34DD468C-34EE-4CD7-8834-F40DD0AF788B}" dt="2024-05-09T14:08:27.867" v="488" actId="6549"/>
          <ac:spMkLst>
            <pc:docMk/>
            <pc:sldMk cId="1252846529" sldId="286"/>
            <ac:spMk id="11266" creationId="{00000000-0000-0000-0000-000000000000}"/>
          </ac:spMkLst>
        </pc:spChg>
        <pc:spChg chg="del">
          <ac:chgData name="Caitlin Coleman" userId="96f87ca1-0e64-4ae8-8d77-98757b85df0b" providerId="ADAL" clId="{34DD468C-34EE-4CD7-8834-F40DD0AF788B}" dt="2024-05-09T14:08:31.623" v="489" actId="478"/>
          <ac:spMkLst>
            <pc:docMk/>
            <pc:sldMk cId="1252846529" sldId="286"/>
            <ac:spMk id="11267" creationId="{00000000-0000-0000-0000-000000000000}"/>
          </ac:spMkLst>
        </pc:spChg>
        <pc:picChg chg="add mod modCrop">
          <ac:chgData name="Caitlin Coleman" userId="96f87ca1-0e64-4ae8-8d77-98757b85df0b" providerId="ADAL" clId="{34DD468C-34EE-4CD7-8834-F40DD0AF788B}" dt="2024-05-09T16:59:42.196" v="4588" actId="1076"/>
          <ac:picMkLst>
            <pc:docMk/>
            <pc:sldMk cId="1252846529" sldId="286"/>
            <ac:picMk id="5" creationId="{C6779198-6A93-C42B-2A26-1031C197655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The electron transport chain is a series of electron transporters embedded in the inner mitochondrial membrane that shuttles electrons from NADH and FADH2 to molecular oxygen. In the process, protons are pumped from the mitochondrial matrix to the intermembrane space, and oxygen is reduced to form water.</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346283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(a) ATP synthase is a complex, molecular machine that uses a proton (H+) gradient to form ATP from ADP and inorganic phosphate (Pi). (b) ATP synthase is made up of multiple subunits, with each serving a unique role. The F0 subunit is the component that allows the movement of protons across the inner mitochondrial membrane. The F1 subunit contains subunits that can convert ADP to ATP via conformation changes that are powered by rotation of the entire complex via the movement of protons through the F0 subunit.</a:t>
            </a: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108131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600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graphicFrame>
        <p:nvGraphicFramePr>
          <p:cNvPr id="2" name="Table 1" descr="Table of the approximate percentages of oxygen, carbon, hydrogen, and nitrogen in living organisms, humans, compared to the nonliving world, the atmosphere and Earth's crust.">
            <a:extLst>
              <a:ext uri="{FF2B5EF4-FFF2-40B4-BE49-F238E27FC236}">
                <a16:creationId xmlns:a16="http://schemas.microsoft.com/office/drawing/2014/main" id="{7752BC44-D9D7-973A-D839-65E26F7F18B2}"/>
              </a:ext>
            </a:extLst>
          </p:cNvPr>
          <p:cNvGraphicFramePr>
            <a:graphicFrameLocks noGrp="1"/>
          </p:cNvGraphicFramePr>
          <p:nvPr userDrawn="1">
            <p:extLst>
              <p:ext uri="{D42A27DB-BD31-4B8C-83A1-F6EECF244321}">
                <p14:modId xmlns:p14="http://schemas.microsoft.com/office/powerpoint/2010/main" val="186948695"/>
              </p:ext>
            </p:extLst>
          </p:nvPr>
        </p:nvGraphicFramePr>
        <p:xfrm>
          <a:off x="1485900" y="4013200"/>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522627793"/>
                    </a:ext>
                  </a:extLst>
                </a:gridCol>
                <a:gridCol w="1524000">
                  <a:extLst>
                    <a:ext uri="{9D8B030D-6E8A-4147-A177-3AD203B41FA5}">
                      <a16:colId xmlns:a16="http://schemas.microsoft.com/office/drawing/2014/main" val="4293862904"/>
                    </a:ext>
                  </a:extLst>
                </a:gridCol>
                <a:gridCol w="1524000">
                  <a:extLst>
                    <a:ext uri="{9D8B030D-6E8A-4147-A177-3AD203B41FA5}">
                      <a16:colId xmlns:a16="http://schemas.microsoft.com/office/drawing/2014/main" val="1570581887"/>
                    </a:ext>
                  </a:extLst>
                </a:gridCol>
                <a:gridCol w="1524000">
                  <a:extLst>
                    <a:ext uri="{9D8B030D-6E8A-4147-A177-3AD203B41FA5}">
                      <a16:colId xmlns:a16="http://schemas.microsoft.com/office/drawing/2014/main" val="435066104"/>
                    </a:ext>
                  </a:extLst>
                </a:gridCol>
              </a:tblGrid>
              <a:tr h="370840">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extLst>
                  <a:ext uri="{0D108BD9-81ED-4DB2-BD59-A6C34878D82A}">
                    <a16:rowId xmlns:a16="http://schemas.microsoft.com/office/drawing/2014/main" val="1420373151"/>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3412931234"/>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1548708678"/>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2157668464"/>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&amp;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7.4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Electron Transport Chain and Oxidative Phosphorylation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rmAutofit/>
          </a:bodyPr>
          <a:lstStyle/>
          <a:p>
            <a:r>
              <a:rPr lang="en-US" dirty="0"/>
              <a:t>As a group, assign a complex within the electron transport chain to each person. Each person is tasked with learning the processes that occur within each complex and then explaining them to the rest of the group. Keep in mind the following:</a:t>
            </a:r>
          </a:p>
          <a:p>
            <a:endParaRPr lang="en-US" dirty="0"/>
          </a:p>
          <a:p>
            <a:pPr marL="457200" indent="-457200">
              <a:buFont typeface="Arial" panose="020B0604020202020204" pitchFamily="34" charset="0"/>
              <a:buChar char="•"/>
            </a:pPr>
            <a:r>
              <a:rPr lang="en-US" dirty="0"/>
              <a:t>What electron carrier is involved in this complex?</a:t>
            </a:r>
          </a:p>
          <a:p>
            <a:pPr marL="457200" indent="-457200">
              <a:buFont typeface="Arial" panose="020B0604020202020204" pitchFamily="34" charset="0"/>
              <a:buChar char="•"/>
            </a:pPr>
            <a:r>
              <a:rPr lang="en-US" dirty="0"/>
              <a:t>What enzymes are involved in this complex?</a:t>
            </a:r>
          </a:p>
          <a:p>
            <a:pPr marL="457200" indent="-457200">
              <a:buFont typeface="Arial" panose="020B0604020202020204" pitchFamily="34" charset="0"/>
              <a:buChar char="•"/>
            </a:pPr>
            <a:r>
              <a:rPr lang="en-US" dirty="0"/>
              <a:t>What proteins are involved in this complex?</a:t>
            </a:r>
          </a:p>
        </p:txBody>
      </p:sp>
    </p:spTree>
    <p:extLst>
      <p:ext uri="{BB962C8B-B14F-4D97-AF65-F5344CB8AC3E}">
        <p14:creationId xmlns:p14="http://schemas.microsoft.com/office/powerpoint/2010/main" val="206963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Chemiosmosis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b="1" dirty="0"/>
              <a:t>Chemiosmosis</a:t>
            </a:r>
            <a:r>
              <a:rPr lang="en-US" dirty="0"/>
              <a:t>: where the free energy from redox reactions is used to pump hydrogen ions across mitochondrial membrane</a:t>
            </a:r>
          </a:p>
          <a:p>
            <a:r>
              <a:rPr lang="en-US" dirty="0"/>
              <a:t>Creates an electrochemical gradient, with a higher concentration of protons on one side of the membrane</a:t>
            </a:r>
          </a:p>
          <a:p>
            <a:r>
              <a:rPr lang="en-US" dirty="0"/>
              <a:t>ATP synthase allows protons to diffuse back through, using the energy to phosphorylate ADP to form ATP</a:t>
            </a:r>
          </a:p>
          <a:p>
            <a:r>
              <a:rPr lang="en-US" dirty="0"/>
              <a:t>Used to generate 90% of ATP made during aerobic glucose catabolism</a:t>
            </a:r>
          </a:p>
          <a:p>
            <a:r>
              <a:rPr lang="en-US" dirty="0"/>
              <a:t>Also used in light reactions of photosynthesis (called photophosporylation)</a:t>
            </a:r>
          </a:p>
        </p:txBody>
      </p:sp>
    </p:spTree>
    <p:extLst>
      <p:ext uri="{BB962C8B-B14F-4D97-AF65-F5344CB8AC3E}">
        <p14:creationId xmlns:p14="http://schemas.microsoft.com/office/powerpoint/2010/main" val="185089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7.4 Figure 2</a:t>
            </a:r>
            <a:endParaRPr lang="en-US" sz="3200" dirty="0">
              <a:solidFill>
                <a:schemeClr val="accent1"/>
              </a:solidFill>
            </a:endParaRPr>
          </a:p>
        </p:txBody>
      </p:sp>
      <p:sp>
        <p:nvSpPr>
          <p:cNvPr id="7" name="Photo Credit 1">
            <a:extLst>
              <a:ext uri="{FF2B5EF4-FFF2-40B4-BE49-F238E27FC236}">
                <a16:creationId xmlns:a16="http://schemas.microsoft.com/office/drawing/2014/main" id="{78C28BA4-F876-C5C2-DCEE-B940118870A8}"/>
              </a:ext>
            </a:extLst>
          </p:cNvPr>
          <p:cNvSpPr txBox="1"/>
          <p:nvPr/>
        </p:nvSpPr>
        <p:spPr>
          <a:xfrm>
            <a:off x="2285999" y="5760720"/>
            <a:ext cx="4572000" cy="215444"/>
          </a:xfrm>
          <a:prstGeom prst="rect">
            <a:avLst/>
          </a:prstGeom>
          <a:noFill/>
        </p:spPr>
        <p:txBody>
          <a:bodyPr wrap="square">
            <a:spAutoFit/>
          </a:bodyPr>
          <a:lstStyle/>
          <a:p>
            <a:pPr algn="ctr"/>
            <a:r>
              <a:rPr lang="en-US" sz="800" dirty="0"/>
              <a:t>Klaus Hoffmeier on Wikimedia Commons. "ATP synthase."</a:t>
            </a:r>
          </a:p>
        </p:txBody>
      </p:sp>
      <p:pic>
        <p:nvPicPr>
          <p:cNvPr id="2" name="Content Placeholder 6" descr="Illustration (a) shows an A T P synthase enzyme embedded in the inner mitochondrial membrane. A T P synthase allows protons to move from an area of high concentration in the intermembrane space to an area of low concentration in the mitochondrial matrix. The energy derived from this exergonic process is used to synthesize A T P from A D P and inorganic phosphate. Illustration (b) shows the subunits of A T P synthase, including the rotor, stator, F0 that allows, F1.">
            <a:extLst>
              <a:ext uri="{FF2B5EF4-FFF2-40B4-BE49-F238E27FC236}">
                <a16:creationId xmlns:a16="http://schemas.microsoft.com/office/drawing/2014/main" id="{62161CE9-1B95-F0D1-57A3-E2D009C7C9A3}"/>
              </a:ext>
            </a:extLst>
          </p:cNvPr>
          <p:cNvPicPr>
            <a:picLocks noGrp="1" noChangeAspect="1"/>
          </p:cNvPicPr>
          <p:nvPr>
            <p:ph idx="1"/>
          </p:nvPr>
        </p:nvPicPr>
        <p:blipFill>
          <a:blip r:embed="rId3"/>
          <a:srcRect l="6481" t="3667" r="6481" b="3000"/>
          <a:stretch/>
        </p:blipFill>
        <p:spPr>
          <a:xfrm>
            <a:off x="685799" y="1097280"/>
            <a:ext cx="7772400" cy="4630366"/>
          </a:xfrm>
        </p:spPr>
      </p:pic>
    </p:spTree>
    <p:extLst>
      <p:ext uri="{BB962C8B-B14F-4D97-AF65-F5344CB8AC3E}">
        <p14:creationId xmlns:p14="http://schemas.microsoft.com/office/powerpoint/2010/main" val="125284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 uri="{C183D7F6-B498-43B3-948B-1728B52AA6E4}">
                <adec:decorative xmlns:adec="http://schemas.microsoft.com/office/drawing/2017/decorative" val="1"/>
              </a:ext>
            </a:extLst>
          </p:cNvPr>
          <p:cNvSpPr>
            <a:spLocks noGrp="1"/>
          </p:cNvSpPr>
          <p:nvPr>
            <p:ph idx="1"/>
          </p:nvPr>
        </p:nvSpPr>
        <p:spPr>
          <a:xfrm>
            <a:off x="457200" y="990600"/>
            <a:ext cx="8305800" cy="4953000"/>
          </a:xfrm>
        </p:spPr>
        <p:txBody>
          <a:bodyPr>
            <a:normAutofit/>
          </a:bodyPr>
          <a:lstStyle/>
          <a:p>
            <a:r>
              <a:rPr lang="en-US" dirty="0"/>
              <a:t> </a:t>
            </a:r>
          </a:p>
        </p:txBody>
      </p:sp>
      <p:sp>
        <p:nvSpPr>
          <p:cNvPr id="4" name="TextBox 3">
            <a:extLst>
              <a:ext uri="{FF2B5EF4-FFF2-40B4-BE49-F238E27FC236}">
                <a16:creationId xmlns:a16="http://schemas.microsoft.com/office/drawing/2014/main" id="{6B4C3162-B935-B648-E938-F1799EAFB27B}"/>
              </a:ext>
            </a:extLst>
          </p:cNvPr>
          <p:cNvSpPr txBox="1"/>
          <p:nvPr/>
        </p:nvSpPr>
        <p:spPr>
          <a:xfrm>
            <a:off x="457199" y="1160082"/>
            <a:ext cx="3383547" cy="4801314"/>
          </a:xfrm>
          <a:prstGeom prst="rect">
            <a:avLst/>
          </a:prstGeom>
          <a:noFill/>
        </p:spPr>
        <p:txBody>
          <a:bodyPr wrap="square" rtlCol="0">
            <a:spAutoFit/>
          </a:bodyPr>
          <a:lstStyle/>
          <a:p>
            <a:r>
              <a:rPr lang="en-US" sz="2400" dirty="0">
                <a:solidFill>
                  <a:schemeClr val="bg1"/>
                </a:solidFill>
              </a:rPr>
              <a:t>Cyanide inhibits cytochrome c oxidase, a component of the electron transport chain. If cyanide poisoning occurs, would you expect the pH of the intermembrane space to increase or decrease? What effect would cyanide have on ATP synthesis?</a:t>
            </a:r>
          </a:p>
          <a:p>
            <a:endParaRPr lang="en-US" dirty="0"/>
          </a:p>
        </p:txBody>
      </p:sp>
      <p:sp>
        <p:nvSpPr>
          <p:cNvPr id="6" name="Caption 1">
            <a:extLst>
              <a:ext uri="{FF2B5EF4-FFF2-40B4-BE49-F238E27FC236}">
                <a16:creationId xmlns:a16="http://schemas.microsoft.com/office/drawing/2014/main" id="{F38E1A4A-D4ED-B914-B07B-3D73C1EC04F1}"/>
              </a:ext>
              <a:ext uri="{C183D7F6-B498-43B3-948B-1728B52AA6E4}">
                <adec:decorative xmlns:adec="http://schemas.microsoft.com/office/drawing/2017/decorative" val="0"/>
              </a:ext>
            </a:extLst>
          </p:cNvPr>
          <p:cNvSpPr txBox="1"/>
          <p:nvPr/>
        </p:nvSpPr>
        <p:spPr>
          <a:xfrm>
            <a:off x="4191000" y="5244682"/>
            <a:ext cx="4373217" cy="738664"/>
          </a:xfrm>
          <a:prstGeom prst="rect">
            <a:avLst/>
          </a:prstGeom>
          <a:noFill/>
        </p:spPr>
        <p:txBody>
          <a:bodyPr wrap="square" rtlCol="0">
            <a:spAutoFit/>
          </a:bodyPr>
          <a:lstStyle/>
          <a:p>
            <a:pPr algn="ctr"/>
            <a:r>
              <a:rPr lang="en-US" sz="1400" b="1" dirty="0">
                <a:solidFill>
                  <a:schemeClr val="bg1"/>
                </a:solidFill>
              </a:rPr>
              <a:t>7.4 Figure 3: </a:t>
            </a:r>
            <a:r>
              <a:rPr lang="en-US" sz="1400" dirty="0">
                <a:solidFill>
                  <a:schemeClr val="bg1"/>
                </a:solidFill>
              </a:rPr>
              <a:t>In oxidative phosphorylation, the pH gradient formed by the electron transport chain is used by ATP synthase to form ATP.</a:t>
            </a:r>
          </a:p>
        </p:txBody>
      </p:sp>
      <p:pic>
        <p:nvPicPr>
          <p:cNvPr id="7" name="Content Placeholder 6" descr="This illustration shows the electron transport chain, the A T P synthase enzyme embedded in the inner mitochondrial membrane, and chemiosmosis occurring in the mitochondrial matrix. The electron transport chain oxidizes substrates and, in the process, pumps protons into the intermembrane space. A T P synthase allows protons to leak back into the matrix and synthesizes A T P in chemiosmosis.">
            <a:extLst>
              <a:ext uri="{FF2B5EF4-FFF2-40B4-BE49-F238E27FC236}">
                <a16:creationId xmlns:a16="http://schemas.microsoft.com/office/drawing/2014/main" id="{5374C49D-E965-DC63-00EA-FEA46C79187E}"/>
              </a:ext>
            </a:extLst>
          </p:cNvPr>
          <p:cNvPicPr>
            <a:picLocks noChangeAspect="1"/>
          </p:cNvPicPr>
          <p:nvPr/>
        </p:nvPicPr>
        <p:blipFill>
          <a:blip r:embed="rId3"/>
          <a:srcRect l="17592" t="3666" r="17592" b="1333"/>
          <a:stretch/>
        </p:blipFill>
        <p:spPr>
          <a:xfrm>
            <a:off x="3840747" y="1196816"/>
            <a:ext cx="4922253" cy="4008120"/>
          </a:xfrm>
          <a:prstGeom prst="rect">
            <a:avLst/>
          </a:prstGeom>
          <a:solidFill>
            <a:srgbClr val="1F497D"/>
          </a:solidFill>
        </p:spPr>
      </p:pic>
    </p:spTree>
    <p:extLst>
      <p:ext uri="{BB962C8B-B14F-4D97-AF65-F5344CB8AC3E}">
        <p14:creationId xmlns:p14="http://schemas.microsoft.com/office/powerpoint/2010/main" val="193357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ATP Yield</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r>
              <a:rPr lang="en-US" dirty="0"/>
              <a:t>The number of ATP molecules generated varies based on factors like species, electron shuttles, and uncoupling proteins.</a:t>
            </a:r>
          </a:p>
          <a:p>
            <a:r>
              <a:rPr lang="en-US" dirty="0"/>
              <a:t>Intermediate compounds are also used for other purposes, reducing the overall ATP yield.</a:t>
            </a:r>
          </a:p>
          <a:p>
            <a:pPr lvl="1"/>
            <a:r>
              <a:rPr lang="en-US" dirty="0"/>
              <a:t>Example: Sugars other than glucose are fed into the glycolytic pathway. Pentose sugars, nonessential amino acids, and lipids are made from intermediates in glycolysis and/or the citric acid cycle.</a:t>
            </a:r>
          </a:p>
          <a:p>
            <a:r>
              <a:rPr lang="en-US" dirty="0"/>
              <a:t>In living systems, glycolysis and the citric acid cycle extract about 34% of the energy from glucose, with the remainder released as heat.</a:t>
            </a:r>
          </a:p>
        </p:txBody>
      </p:sp>
    </p:spTree>
    <p:extLst>
      <p:ext uri="{BB962C8B-B14F-4D97-AF65-F5344CB8AC3E}">
        <p14:creationId xmlns:p14="http://schemas.microsoft.com/office/powerpoint/2010/main" val="356397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Summary</a:t>
            </a:r>
          </a:p>
        </p:txBody>
      </p:sp>
      <p:sp>
        <p:nvSpPr>
          <p:cNvPr id="11267" name="Rectangle 3"/>
          <p:cNvSpPr>
            <a:spLocks noGrp="1"/>
          </p:cNvSpPr>
          <p:nvPr>
            <p:ph idx="1"/>
          </p:nvPr>
        </p:nvSpPr>
        <p:spPr>
          <a:xfrm>
            <a:off x="457200" y="1280160"/>
            <a:ext cx="8229600" cy="4739640"/>
          </a:xfrm>
          <a:prstGeom prst="rect">
            <a:avLst/>
          </a:prstGeom>
        </p:spPr>
        <p:txBody>
          <a:bodyPr>
            <a:normAutofit fontScale="85000" lnSpcReduction="10000"/>
          </a:bodyPr>
          <a:lstStyle/>
          <a:p>
            <a:r>
              <a:rPr lang="en-US" dirty="0"/>
              <a:t>ETC is the portion of aerobic respiration that uses oxygen as the final electron acceptor.</a:t>
            </a:r>
          </a:p>
          <a:p>
            <a:r>
              <a:rPr lang="en-US" dirty="0"/>
              <a:t>ETC is composed of four large protein complexes embedded in the inner mitochondrial membrane and two small electron carrier molecules that shuttle electrons between them.</a:t>
            </a:r>
          </a:p>
          <a:p>
            <a:r>
              <a:rPr lang="en-US" dirty="0"/>
              <a:t>NADH and FADH</a:t>
            </a:r>
            <a:r>
              <a:rPr lang="en-US" baseline="-25000" dirty="0"/>
              <a:t>2</a:t>
            </a:r>
            <a:r>
              <a:rPr lang="en-US" dirty="0"/>
              <a:t> donate high-energy electrons that pass through a series of redox reactions, with some energy used to pump protons across the membrane to establish a gradient that contributes to chemiosmosis.</a:t>
            </a:r>
          </a:p>
          <a:p>
            <a:r>
              <a:rPr lang="en-US" dirty="0"/>
              <a:t>The electrons gradually lose energy as they are passed down the chain until they reduce oxygen to form water as the final electron acceptor.</a:t>
            </a:r>
          </a:p>
          <a:p>
            <a:r>
              <a:rPr lang="en-US" dirty="0"/>
              <a:t>The end products of ETC are water and ATP.</a:t>
            </a:r>
          </a:p>
        </p:txBody>
      </p:sp>
    </p:spTree>
    <p:extLst>
      <p:ext uri="{BB962C8B-B14F-4D97-AF65-F5344CB8AC3E}">
        <p14:creationId xmlns:p14="http://schemas.microsoft.com/office/powerpoint/2010/main" val="417765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367076"/>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Discuss</a:t>
            </a:r>
            <a:r>
              <a:rPr lang="en-US" dirty="0"/>
              <a:t> chemiosmosis and ATP formation.</a:t>
            </a:r>
          </a:p>
          <a:p>
            <a:pPr marL="457200" indent="-457200">
              <a:buFont typeface="Arial" panose="020B0604020202020204" pitchFamily="34" charset="0"/>
              <a:buChar char="•"/>
              <a:tabLst>
                <a:tab pos="457200" algn="l"/>
              </a:tabLst>
            </a:pPr>
            <a:r>
              <a:rPr lang="en-US" b="1" dirty="0"/>
              <a:t>Discuss</a:t>
            </a:r>
            <a:r>
              <a:rPr lang="en-US" dirty="0"/>
              <a:t> factors that affect ATP yield. </a:t>
            </a:r>
          </a:p>
          <a:p>
            <a:pPr marL="457200" indent="-457200">
              <a:buFont typeface="Arial" panose="020B0604020202020204" pitchFamily="34" charset="0"/>
              <a:buChar char="•"/>
              <a:tabLst>
                <a:tab pos="457200" algn="l"/>
              </a:tabLst>
            </a:pPr>
            <a:r>
              <a:rPr lang="en-US" b="1" dirty="0"/>
              <a:t>Describe</a:t>
            </a:r>
            <a:r>
              <a:rPr lang="en-US" dirty="0"/>
              <a:t> how electrons move through the electron transport chain and </a:t>
            </a:r>
            <a:r>
              <a:rPr lang="en-US" b="1" dirty="0"/>
              <a:t>explain</a:t>
            </a:r>
            <a:r>
              <a:rPr lang="en-US" dirty="0"/>
              <a:t> what happens to their energy levels during this process.</a:t>
            </a:r>
          </a:p>
          <a:p>
            <a:pPr marL="457200" indent="-457200">
              <a:buFont typeface="Arial" panose="020B0604020202020204" pitchFamily="34" charset="0"/>
              <a:buChar char="•"/>
              <a:tabLst>
                <a:tab pos="457200" algn="l"/>
              </a:tabLst>
            </a:pPr>
            <a:r>
              <a:rPr lang="en-US" b="1" dirty="0"/>
              <a:t>Explain</a:t>
            </a:r>
            <a:r>
              <a:rPr lang="en-US" dirty="0"/>
              <a:t> how a proton (H</a:t>
            </a:r>
            <a:r>
              <a:rPr lang="en-US" baseline="30000" dirty="0"/>
              <a:t>+</a:t>
            </a:r>
            <a:r>
              <a:rPr lang="en-US" dirty="0"/>
              <a:t>) gradient is established and maintained by the electron transport chain.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The Electron Transport Chain and Oxidative Phosphorylation</a:t>
            </a:r>
          </a:p>
        </p:txBody>
      </p:sp>
      <p:sp>
        <p:nvSpPr>
          <p:cNvPr id="11267" name="Rectangle 3"/>
          <p:cNvSpPr>
            <a:spLocks noGrp="1"/>
          </p:cNvSpPr>
          <p:nvPr>
            <p:ph idx="1"/>
          </p:nvPr>
        </p:nvSpPr>
        <p:spPr>
          <a:prstGeom prst="rect">
            <a:avLst/>
          </a:prstGeom>
        </p:spPr>
        <p:txBody>
          <a:bodyPr>
            <a:normAutofit/>
          </a:bodyPr>
          <a:lstStyle/>
          <a:p>
            <a:r>
              <a:rPr lang="en-US" dirty="0"/>
              <a:t>ATP from glycolysis and citric acid cycle derived by moving electrons</a:t>
            </a:r>
          </a:p>
          <a:p>
            <a:pPr lvl="1"/>
            <a:r>
              <a:rPr lang="en-US" dirty="0"/>
              <a:t>Electrons move through electron carriers in redox reactions</a:t>
            </a:r>
          </a:p>
          <a:p>
            <a:pPr lvl="1"/>
            <a:r>
              <a:rPr lang="en-US" dirty="0"/>
              <a:t>H</a:t>
            </a:r>
            <a:r>
              <a:rPr lang="en-US" baseline="30000" dirty="0"/>
              <a:t>+</a:t>
            </a:r>
            <a:r>
              <a:rPr lang="en-US" dirty="0"/>
              <a:t> accumulate in mitochondria and pass through ATP synthase</a:t>
            </a:r>
          </a:p>
          <a:p>
            <a:pPr lvl="2"/>
            <a:r>
              <a:rPr lang="en-US" b="1" dirty="0"/>
              <a:t>ATP synthase</a:t>
            </a:r>
            <a:r>
              <a:rPr lang="en-US" dirty="0"/>
              <a:t>: enzyme that uses the energy released by H</a:t>
            </a:r>
            <a:r>
              <a:rPr lang="en-US" baseline="30000" dirty="0"/>
              <a:t>+</a:t>
            </a:r>
            <a:r>
              <a:rPr lang="en-US" dirty="0"/>
              <a:t> moving down concentration gradient to produce ATP</a:t>
            </a:r>
          </a:p>
          <a:p>
            <a:pPr lvl="2"/>
            <a:r>
              <a:rPr lang="en-US" dirty="0"/>
              <a:t>ATP synthase phosphorylates ADP to produce ATP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7.4 Figure 1</a:t>
            </a:r>
          </a:p>
        </p:txBody>
      </p:sp>
      <p:sp>
        <p:nvSpPr>
          <p:cNvPr id="7" name="Photo Credit 1">
            <a:extLst>
              <a:ext uri="{FF2B5EF4-FFF2-40B4-BE49-F238E27FC236}">
                <a16:creationId xmlns:a16="http://schemas.microsoft.com/office/drawing/2014/main" id="{37A3DFCD-D3FA-13EF-646F-DFB5D09AFF49}"/>
              </a:ext>
            </a:extLst>
          </p:cNvPr>
          <p:cNvSpPr txBox="1"/>
          <p:nvPr/>
        </p:nvSpPr>
        <p:spPr>
          <a:xfrm>
            <a:off x="2286000" y="5181600"/>
            <a:ext cx="4572000" cy="215444"/>
          </a:xfrm>
          <a:prstGeom prst="rect">
            <a:avLst/>
          </a:prstGeom>
          <a:noFill/>
        </p:spPr>
        <p:txBody>
          <a:bodyPr wrap="square">
            <a:spAutoFit/>
          </a:bodyPr>
          <a:lstStyle/>
          <a:p>
            <a:pPr algn="ctr"/>
            <a:r>
              <a:rPr lang="en-US" sz="800" dirty="0"/>
              <a:t>Dw001 on Wikimedia Commons. "Electron transport chain."</a:t>
            </a:r>
          </a:p>
        </p:txBody>
      </p:sp>
      <p:pic>
        <p:nvPicPr>
          <p:cNvPr id="2" name="Content Placeholder 6" descr="This illustration shows the electron transport chain embedded in the inner mitochondrial membrane. The electron transport chain consists of four electron complexes. Complex one oxidizes N A D H to N A D positive and simultaneously pumps a proton across the membrane to the inter membrane space. The two electrons released from N A D H are shuttled to coenzyme Q, then to complex three, to cytochrome C, to complex four, then to molecular oxygen. In the process, two more protons are pumped across the membrane to the intermembrane space, and molecular oxygen is reduced to form water. Complex two removes two electrons from F A D H 2, thereby forming F A D. The electrons are shuttled to coenzyme Q, then to complex three, cytochrome C, complex one, and molecular oxygen as in the case of N A D H oxidation.">
            <a:extLst>
              <a:ext uri="{FF2B5EF4-FFF2-40B4-BE49-F238E27FC236}">
                <a16:creationId xmlns:a16="http://schemas.microsoft.com/office/drawing/2014/main" id="{7CFC8C7F-6B8C-3AD1-C397-E06C5F4D6752}"/>
              </a:ext>
            </a:extLst>
          </p:cNvPr>
          <p:cNvPicPr>
            <a:picLocks noGrp="1" noChangeAspect="1"/>
          </p:cNvPicPr>
          <p:nvPr>
            <p:ph idx="1"/>
          </p:nvPr>
        </p:nvPicPr>
        <p:blipFill>
          <a:blip r:embed="rId3"/>
          <a:srcRect t="5000" b="16667"/>
          <a:stretch/>
        </p:blipFill>
        <p:spPr>
          <a:xfrm>
            <a:off x="228600" y="1112353"/>
            <a:ext cx="8686800" cy="3780367"/>
          </a:xfrm>
        </p:spPr>
      </p:pic>
    </p:spTree>
    <p:extLst>
      <p:ext uri="{BB962C8B-B14F-4D97-AF65-F5344CB8AC3E}">
        <p14:creationId xmlns:p14="http://schemas.microsoft.com/office/powerpoint/2010/main" val="306655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Electron Transport Chain (ETC)</a:t>
            </a:r>
          </a:p>
        </p:txBody>
      </p:sp>
      <p:sp>
        <p:nvSpPr>
          <p:cNvPr id="11267" name="Rectangle 3"/>
          <p:cNvSpPr>
            <a:spLocks noGrp="1"/>
          </p:cNvSpPr>
          <p:nvPr>
            <p:ph idx="1"/>
          </p:nvPr>
        </p:nvSpPr>
        <p:spPr>
          <a:xfrm>
            <a:off x="457200" y="1280160"/>
            <a:ext cx="8229600" cy="4663440"/>
          </a:xfrm>
          <a:prstGeom prst="rect">
            <a:avLst/>
          </a:prstGeom>
        </p:spPr>
        <p:txBody>
          <a:bodyPr>
            <a:noAutofit/>
          </a:bodyPr>
          <a:lstStyle/>
          <a:p>
            <a:r>
              <a:rPr lang="en-US" sz="2300" dirty="0"/>
              <a:t>Last component of aerobic respiration</a:t>
            </a:r>
          </a:p>
          <a:p>
            <a:r>
              <a:rPr lang="en-US" sz="2300" dirty="0"/>
              <a:t>Only part of glucose metabolism that requires atmospheric oxygen</a:t>
            </a:r>
          </a:p>
          <a:p>
            <a:r>
              <a:rPr lang="en-US" sz="2300" dirty="0"/>
              <a:t>Series of redox reactions that reduce oxygen to produce water</a:t>
            </a:r>
          </a:p>
          <a:p>
            <a:r>
              <a:rPr lang="en-US" sz="2300" dirty="0"/>
              <a:t>Made up of 4 protein complexes and mobile electron carriers</a:t>
            </a:r>
          </a:p>
          <a:p>
            <a:r>
              <a:rPr lang="en-US" sz="2300" dirty="0"/>
              <a:t>Present in the inner mitochondrial membrane of eukaryotes and the plasma membrane of prokaryotes</a:t>
            </a:r>
          </a:p>
          <a:p>
            <a:pPr lvl="1"/>
            <a:r>
              <a:rPr lang="en-US" sz="2300" b="1" dirty="0"/>
              <a:t>Electron transport chain</a:t>
            </a:r>
            <a:r>
              <a:rPr lang="en-US" sz="2300" dirty="0"/>
              <a:t>: series of protein complexes and other molecules embedded in a membrane that couple the transfer of electrons via successive redox reactions with the transfer of protons across the membrane to generate an electrochemical gradient</a:t>
            </a:r>
          </a:p>
        </p:txBody>
      </p:sp>
    </p:spTree>
    <p:extLst>
      <p:ext uri="{BB962C8B-B14F-4D97-AF65-F5344CB8AC3E}">
        <p14:creationId xmlns:p14="http://schemas.microsoft.com/office/powerpoint/2010/main" val="329718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Complex I</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2 electrons carried to complex I via NADH</a:t>
            </a:r>
          </a:p>
          <a:p>
            <a:r>
              <a:rPr lang="en-US" dirty="0"/>
              <a:t>Composed of flavin mononucleotide (FMN) and iron-sulfur (Fe-S) proteins</a:t>
            </a:r>
          </a:p>
          <a:p>
            <a:pPr lvl="1"/>
            <a:r>
              <a:rPr lang="en-US" dirty="0"/>
              <a:t>FMN is one of several prosthetic groups/cofactors</a:t>
            </a:r>
          </a:p>
          <a:p>
            <a:pPr lvl="2"/>
            <a:r>
              <a:rPr lang="en-US" b="1" dirty="0"/>
              <a:t>Prosthetic group</a:t>
            </a:r>
            <a:r>
              <a:rPr lang="en-US" dirty="0"/>
              <a:t>: a nonprotein molecule (like a lipid, sugar, or vitamin) that is bound to a protein and facilitates its biological function</a:t>
            </a:r>
          </a:p>
          <a:p>
            <a:pPr lvl="2"/>
            <a:r>
              <a:rPr lang="en-US" dirty="0"/>
              <a:t>Example: Prosthetic groups of enzymes include coenzymes (molecules necessary for enzymes to function).</a:t>
            </a:r>
          </a:p>
          <a:p>
            <a:r>
              <a:rPr lang="en-US" dirty="0"/>
              <a:t>Enzyme: NADH dehydrogenase and composed of 44 polypeptide chains</a:t>
            </a:r>
          </a:p>
          <a:p>
            <a:r>
              <a:rPr lang="en-US" dirty="0"/>
              <a:t>Can pump four hydrogen ions across the membrane</a:t>
            </a:r>
          </a:p>
        </p:txBody>
      </p:sp>
    </p:spTree>
    <p:extLst>
      <p:ext uri="{BB962C8B-B14F-4D97-AF65-F5344CB8AC3E}">
        <p14:creationId xmlns:p14="http://schemas.microsoft.com/office/powerpoint/2010/main" val="67400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Q and Complex II</a:t>
            </a:r>
            <a:endParaRPr lang="en-US" sz="3200" dirty="0">
              <a:solidFill>
                <a:schemeClr val="accent1"/>
              </a:solidFill>
            </a:endParaRPr>
          </a:p>
        </p:txBody>
      </p:sp>
      <p:sp>
        <p:nvSpPr>
          <p:cNvPr id="11267" name="Rectangle 3"/>
          <p:cNvSpPr>
            <a:spLocks noGrp="1"/>
          </p:cNvSpPr>
          <p:nvPr>
            <p:ph idx="1"/>
          </p:nvPr>
        </p:nvSpPr>
        <p:spPr>
          <a:xfrm>
            <a:off x="457200" y="1280160"/>
            <a:ext cx="8305800" cy="4739640"/>
          </a:xfrm>
          <a:prstGeom prst="rect">
            <a:avLst/>
          </a:prstGeom>
        </p:spPr>
        <p:txBody>
          <a:bodyPr>
            <a:normAutofit fontScale="92500" lnSpcReduction="10000"/>
          </a:bodyPr>
          <a:lstStyle/>
          <a:p>
            <a:r>
              <a:rPr lang="en-US" dirty="0"/>
              <a:t>Complex II receives FADH</a:t>
            </a:r>
            <a:r>
              <a:rPr lang="en-US" baseline="-25000" dirty="0"/>
              <a:t>2</a:t>
            </a:r>
            <a:r>
              <a:rPr lang="en-US" dirty="0"/>
              <a:t>, which bypasses complex I.</a:t>
            </a:r>
          </a:p>
          <a:p>
            <a:r>
              <a:rPr lang="en-US" dirty="0"/>
              <a:t>Ubiquinone B connects I and II </a:t>
            </a:r>
            <a:r>
              <a:rPr lang="en-US"/>
              <a:t>to III.</a:t>
            </a:r>
            <a:endParaRPr lang="en-US" dirty="0"/>
          </a:p>
          <a:p>
            <a:pPr lvl="1"/>
            <a:r>
              <a:rPr lang="en-US" b="1" dirty="0"/>
              <a:t>Ubiquinone (Q)</a:t>
            </a:r>
            <a:r>
              <a:rPr lang="en-US" dirty="0"/>
              <a:t>: delivers electrons to next complex in ETC</a:t>
            </a:r>
          </a:p>
          <a:p>
            <a:pPr lvl="1"/>
            <a:r>
              <a:rPr lang="en-US" dirty="0"/>
              <a:t>Receives electrons from NADH (complex I) and FADH</a:t>
            </a:r>
            <a:r>
              <a:rPr lang="en-US" baseline="-25000" dirty="0"/>
              <a:t>2</a:t>
            </a:r>
            <a:r>
              <a:rPr lang="en-US" dirty="0"/>
              <a:t> (complex II)</a:t>
            </a:r>
          </a:p>
          <a:p>
            <a:pPr lvl="1"/>
            <a:r>
              <a:rPr lang="en-US" dirty="0"/>
              <a:t>Q and FADH</a:t>
            </a:r>
            <a:r>
              <a:rPr lang="en-US" baseline="-25000" dirty="0"/>
              <a:t>2</a:t>
            </a:r>
            <a:r>
              <a:rPr lang="en-US" dirty="0"/>
              <a:t> deliver electrons to ETC, skipping complex I</a:t>
            </a:r>
          </a:p>
          <a:p>
            <a:pPr lvl="2"/>
            <a:r>
              <a:rPr lang="en-US" dirty="0"/>
              <a:t>Fewer ATP molecules made from FADH</a:t>
            </a:r>
            <a:r>
              <a:rPr lang="en-US" baseline="-25000" dirty="0"/>
              <a:t>2</a:t>
            </a:r>
            <a:r>
              <a:rPr lang="en-US" dirty="0"/>
              <a:t> electrons because of this</a:t>
            </a:r>
          </a:p>
          <a:p>
            <a:pPr lvl="2"/>
            <a:r>
              <a:rPr lang="en-US" i="0" dirty="0">
                <a:solidFill>
                  <a:schemeClr val="tx1"/>
                </a:solidFill>
              </a:rPr>
              <a:t>Number of ATP obtained is proportional to number of protons pumped across inner mitochondrial membrane</a:t>
            </a:r>
            <a:endParaRPr lang="en-US" dirty="0">
              <a:solidFill>
                <a:srgbClr val="0000FF"/>
              </a:solidFill>
            </a:endParaRPr>
          </a:p>
        </p:txBody>
      </p:sp>
    </p:spTree>
    <p:extLst>
      <p:ext uri="{BB962C8B-B14F-4D97-AF65-F5344CB8AC3E}">
        <p14:creationId xmlns:p14="http://schemas.microsoft.com/office/powerpoint/2010/main" val="169031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Complex III</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Composed of cytochrome bc1, containing cytochrome b, a Rieske center (2Fe-2S center), and cytochrome c proteins</a:t>
            </a:r>
          </a:p>
          <a:p>
            <a:r>
              <a:rPr lang="en-US" dirty="0"/>
              <a:t>Also called cytochrome oxidoreductase</a:t>
            </a:r>
          </a:p>
          <a:p>
            <a:r>
              <a:rPr lang="en-US" dirty="0"/>
              <a:t>Cytochrome c has prosthetic group of heme (which carries electrons)</a:t>
            </a:r>
          </a:p>
          <a:p>
            <a:pPr lvl="1"/>
            <a:r>
              <a:rPr lang="en-US" dirty="0"/>
              <a:t>Result is iron ion is reduced or oxidized as it passes electrons, fluctuating between reduced (Fe</a:t>
            </a:r>
            <a:r>
              <a:rPr lang="en-US" baseline="30000" dirty="0"/>
              <a:t>++</a:t>
            </a:r>
            <a:r>
              <a:rPr lang="en-US" dirty="0"/>
              <a:t>) and oxidized (Fe</a:t>
            </a:r>
            <a:r>
              <a:rPr lang="en-US" baseline="30000" dirty="0"/>
              <a:t>+++</a:t>
            </a:r>
            <a:r>
              <a:rPr lang="en-US" dirty="0"/>
              <a:t>)</a:t>
            </a:r>
          </a:p>
          <a:p>
            <a:r>
              <a:rPr lang="en-US" dirty="0"/>
              <a:t>Pumps protons and passes electrons to cytochrome c for transport to complex IV</a:t>
            </a:r>
          </a:p>
        </p:txBody>
      </p:sp>
    </p:spTree>
    <p:extLst>
      <p:ext uri="{BB962C8B-B14F-4D97-AF65-F5344CB8AC3E}">
        <p14:creationId xmlns:p14="http://schemas.microsoft.com/office/powerpoint/2010/main" val="2885817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Complex IV</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Composed of cytochromes c, a, and a</a:t>
            </a:r>
            <a:r>
              <a:rPr lang="en-US" baseline="-25000" dirty="0"/>
              <a:t>3</a:t>
            </a:r>
            <a:r>
              <a:rPr lang="en-US" dirty="0"/>
              <a:t>, with heme groups (one in a and one in a</a:t>
            </a:r>
            <a:r>
              <a:rPr lang="en-US" baseline="-25000" dirty="0"/>
              <a:t>3</a:t>
            </a:r>
            <a:r>
              <a:rPr lang="en-US" dirty="0"/>
              <a:t>) and copper (Cu) ions</a:t>
            </a:r>
          </a:p>
          <a:p>
            <a:r>
              <a:rPr lang="en-US" dirty="0"/>
              <a:t>Cytochromes hold oxygen molecule between iron and copper ions until oxygen is reduced by gaining 2 electrons</a:t>
            </a:r>
          </a:p>
          <a:p>
            <a:pPr lvl="1"/>
            <a:r>
              <a:rPr lang="en-US" dirty="0"/>
              <a:t>Reduced oxygen picks up 2 hydrogen to make water (H</a:t>
            </a:r>
            <a:r>
              <a:rPr lang="en-US" baseline="-25000" dirty="0"/>
              <a:t>2</a:t>
            </a:r>
            <a:r>
              <a:rPr lang="en-US" dirty="0"/>
              <a:t>O)</a:t>
            </a:r>
          </a:p>
          <a:p>
            <a:pPr lvl="1"/>
            <a:r>
              <a:rPr lang="en-US" dirty="0"/>
              <a:t>Removal of hydrogen ions contributes to ion gradient for the foundation of chemiosmosis</a:t>
            </a:r>
            <a:endParaRPr lang="en-US" dirty="0">
              <a:solidFill>
                <a:srgbClr val="0000FF"/>
              </a:solidFill>
            </a:endParaRPr>
          </a:p>
        </p:txBody>
      </p:sp>
    </p:spTree>
    <p:extLst>
      <p:ext uri="{BB962C8B-B14F-4D97-AF65-F5344CB8AC3E}">
        <p14:creationId xmlns:p14="http://schemas.microsoft.com/office/powerpoint/2010/main" val="306276119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1188</Words>
  <Application>Microsoft Office PowerPoint</Application>
  <PresentationFormat>On-screen Show (4:3)</PresentationFormat>
  <Paragraphs>86</Paragraphs>
  <Slides>16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Century Gothic</vt:lpstr>
      <vt:lpstr>Arial</vt:lpstr>
      <vt:lpstr>Office Theme</vt:lpstr>
      <vt:lpstr>Lesson 7.4</vt:lpstr>
      <vt:lpstr>Objectives</vt:lpstr>
      <vt:lpstr>The Electron Transport Chain and Oxidative Phosphorylation</vt:lpstr>
      <vt:lpstr>7.4 Figure 1</vt:lpstr>
      <vt:lpstr>Electron Transport Chain (ETC)</vt:lpstr>
      <vt:lpstr>Complex I</vt:lpstr>
      <vt:lpstr>Q and Complex II</vt:lpstr>
      <vt:lpstr>Complex III</vt:lpstr>
      <vt:lpstr>Complex IV</vt:lpstr>
      <vt:lpstr>Group Activity</vt:lpstr>
      <vt:lpstr>Chemiosmosis</vt:lpstr>
      <vt:lpstr>7.4 Figure 2</vt:lpstr>
      <vt:lpstr>Think It Through</vt:lpstr>
      <vt:lpstr>ATP Yield</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Annaleise Radchenko</cp:lastModifiedBy>
  <cp:revision>172</cp:revision>
  <dcterms:created xsi:type="dcterms:W3CDTF">2013-04-26T14:43:13Z</dcterms:created>
  <dcterms:modified xsi:type="dcterms:W3CDTF">2024-10-01T19:17:56Z</dcterms:modified>
</cp:coreProperties>
</file>