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64" r:id="rId3"/>
    <p:sldId id="265" r:id="rId4"/>
    <p:sldId id="277" r:id="rId5"/>
    <p:sldId id="271" r:id="rId6"/>
    <p:sldId id="278" r:id="rId7"/>
    <p:sldId id="286" r:id="rId8"/>
    <p:sldId id="285" r:id="rId9"/>
    <p:sldId id="270" r:id="rId10"/>
    <p:sldId id="287" r:id="rId11"/>
    <p:sldId id="279" r:id="rId12"/>
    <p:sldId id="284" r:id="rId13"/>
    <p:sldId id="288" r:id="rId14"/>
    <p:sldId id="289" r:id="rId15"/>
    <p:sldId id="283" r:id="rId16"/>
    <p:sldId id="280" r:id="rId1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CB4B0-1349-4C51-9DFF-087844A8514E}" v="2316" dt="2024-05-13T14:58:11.506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1" autoAdjust="0"/>
    <p:restoredTop sz="86410" autoAdjust="0"/>
  </p:normalViewPr>
  <p:slideViewPr>
    <p:cSldViewPr>
      <p:cViewPr varScale="1">
        <p:scale>
          <a:sx n="95" d="100"/>
          <a:sy n="95" d="100"/>
        </p:scale>
        <p:origin x="14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Coleman" userId="96f87ca1-0e64-4ae8-8d77-98757b85df0b" providerId="ADAL" clId="{2D3CB4B0-1349-4C51-9DFF-087844A8514E}"/>
    <pc:docChg chg="undo custSel addSld delSld modSld sldOrd">
      <pc:chgData name="Caitlin Coleman" userId="96f87ca1-0e64-4ae8-8d77-98757b85df0b" providerId="ADAL" clId="{2D3CB4B0-1349-4C51-9DFF-087844A8514E}" dt="2024-05-13T14:58:11.506" v="3656" actId="6549"/>
      <pc:docMkLst>
        <pc:docMk/>
      </pc:docMkLst>
      <pc:sldChg chg="modSp mod">
        <pc:chgData name="Caitlin Coleman" userId="96f87ca1-0e64-4ae8-8d77-98757b85df0b" providerId="ADAL" clId="{2D3CB4B0-1349-4C51-9DFF-087844A8514E}" dt="2024-05-13T12:50:52.450" v="874" actId="20577"/>
        <pc:sldMkLst>
          <pc:docMk/>
          <pc:sldMk cId="0" sldId="264"/>
        </pc:sldMkLst>
        <pc:spChg chg="mod">
          <ac:chgData name="Caitlin Coleman" userId="96f87ca1-0e64-4ae8-8d77-98757b85df0b" providerId="ADAL" clId="{2D3CB4B0-1349-4C51-9DFF-087844A8514E}" dt="2024-05-13T12:50:52.450" v="874" actId="20577"/>
          <ac:spMkLst>
            <pc:docMk/>
            <pc:sldMk cId="0" sldId="264"/>
            <ac:spMk id="10243" creationId="{00000000-0000-0000-0000-000000000000}"/>
          </ac:spMkLst>
        </pc:spChg>
      </pc:sldChg>
      <pc:sldChg chg="modSp mod modAnim">
        <pc:chgData name="Caitlin Coleman" userId="96f87ca1-0e64-4ae8-8d77-98757b85df0b" providerId="ADAL" clId="{2D3CB4B0-1349-4C51-9DFF-087844A8514E}" dt="2024-05-13T12:52:19.524" v="987" actId="20577"/>
        <pc:sldMkLst>
          <pc:docMk/>
          <pc:sldMk cId="0" sldId="265"/>
        </pc:sldMkLst>
        <pc:spChg chg="mod">
          <ac:chgData name="Caitlin Coleman" userId="96f87ca1-0e64-4ae8-8d77-98757b85df0b" providerId="ADAL" clId="{2D3CB4B0-1349-4C51-9DFF-087844A8514E}" dt="2024-05-13T12:29:34.088" v="133" actId="20577"/>
          <ac:spMkLst>
            <pc:docMk/>
            <pc:sldMk cId="0" sldId="265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2:52:19.524" v="987" actId="20577"/>
          <ac:spMkLst>
            <pc:docMk/>
            <pc:sldMk cId="0" sldId="265"/>
            <ac:spMk id="11267" creationId="{00000000-0000-0000-0000-000000000000}"/>
          </ac:spMkLst>
        </pc:spChg>
      </pc:sldChg>
      <pc:sldChg chg="del">
        <pc:chgData name="Caitlin Coleman" userId="96f87ca1-0e64-4ae8-8d77-98757b85df0b" providerId="ADAL" clId="{2D3CB4B0-1349-4C51-9DFF-087844A8514E}" dt="2024-05-13T12:37:52.023" v="654" actId="2696"/>
        <pc:sldMkLst>
          <pc:docMk/>
          <pc:sldMk cId="0" sldId="267"/>
        </pc:sldMkLst>
      </pc:sldChg>
      <pc:sldChg chg="modSp del mod ord">
        <pc:chgData name="Caitlin Coleman" userId="96f87ca1-0e64-4ae8-8d77-98757b85df0b" providerId="ADAL" clId="{2D3CB4B0-1349-4C51-9DFF-087844A8514E}" dt="2024-05-13T13:41:58.608" v="2302" actId="2696"/>
        <pc:sldMkLst>
          <pc:docMk/>
          <pc:sldMk cId="2069639696" sldId="268"/>
        </pc:sldMkLst>
        <pc:spChg chg="mod">
          <ac:chgData name="Caitlin Coleman" userId="96f87ca1-0e64-4ae8-8d77-98757b85df0b" providerId="ADAL" clId="{2D3CB4B0-1349-4C51-9DFF-087844A8514E}" dt="2024-05-13T12:33:34.207" v="524" actId="20577"/>
          <ac:spMkLst>
            <pc:docMk/>
            <pc:sldMk cId="2069639696" sldId="268"/>
            <ac:spMk id="2" creationId="{DFCCD6AE-0B98-8803-5EA0-9861798A40BF}"/>
          </ac:spMkLst>
        </pc:spChg>
        <pc:spChg chg="mod">
          <ac:chgData name="Caitlin Coleman" userId="96f87ca1-0e64-4ae8-8d77-98757b85df0b" providerId="ADAL" clId="{2D3CB4B0-1349-4C51-9DFF-087844A8514E}" dt="2024-05-13T13:28:44.030" v="2167" actId="20577"/>
          <ac:spMkLst>
            <pc:docMk/>
            <pc:sldMk cId="2069639696" sldId="268"/>
            <ac:spMk id="3" creationId="{F2508272-FE29-99EF-9D2C-7651D849C2FB}"/>
          </ac:spMkLst>
        </pc:spChg>
      </pc:sldChg>
      <pc:sldChg chg="modSp mod ord">
        <pc:chgData name="Caitlin Coleman" userId="96f87ca1-0e64-4ae8-8d77-98757b85df0b" providerId="ADAL" clId="{2D3CB4B0-1349-4C51-9DFF-087844A8514E}" dt="2024-05-13T13:10:28.806" v="1809" actId="14100"/>
        <pc:sldMkLst>
          <pc:docMk/>
          <pc:sldMk cId="3029162902" sldId="270"/>
        </pc:sldMkLst>
        <pc:spChg chg="mod">
          <ac:chgData name="Caitlin Coleman" userId="96f87ca1-0e64-4ae8-8d77-98757b85df0b" providerId="ADAL" clId="{2D3CB4B0-1349-4C51-9DFF-087844A8514E}" dt="2024-05-13T13:10:28.806" v="1809" actId="14100"/>
          <ac:spMkLst>
            <pc:docMk/>
            <pc:sldMk cId="3029162902" sldId="270"/>
            <ac:spMk id="3" creationId="{C3227152-CF6A-3AA8-CAC9-B892F0C754B0}"/>
          </ac:spMkLst>
        </pc:spChg>
      </pc:sldChg>
      <pc:sldChg chg="modSp mod ord">
        <pc:chgData name="Caitlin Coleman" userId="96f87ca1-0e64-4ae8-8d77-98757b85df0b" providerId="ADAL" clId="{2D3CB4B0-1349-4C51-9DFF-087844A8514E}" dt="2024-05-13T12:55:31.296" v="1220" actId="14100"/>
        <pc:sldMkLst>
          <pc:docMk/>
          <pc:sldMk cId="1933572423" sldId="271"/>
        </pc:sldMkLst>
        <pc:spChg chg="mod">
          <ac:chgData name="Caitlin Coleman" userId="96f87ca1-0e64-4ae8-8d77-98757b85df0b" providerId="ADAL" clId="{2D3CB4B0-1349-4C51-9DFF-087844A8514E}" dt="2024-05-13T12:55:27.462" v="1219" actId="404"/>
          <ac:spMkLst>
            <pc:docMk/>
            <pc:sldMk cId="1933572423" sldId="271"/>
            <ac:spMk id="2" creationId="{7FFF1B4C-5AAA-83F0-C30B-42241B0F9BCD}"/>
          </ac:spMkLst>
        </pc:spChg>
        <pc:spChg chg="mod">
          <ac:chgData name="Caitlin Coleman" userId="96f87ca1-0e64-4ae8-8d77-98757b85df0b" providerId="ADAL" clId="{2D3CB4B0-1349-4C51-9DFF-087844A8514E}" dt="2024-05-13T12:55:31.296" v="1220" actId="14100"/>
          <ac:spMkLst>
            <pc:docMk/>
            <pc:sldMk cId="1933572423" sldId="271"/>
            <ac:spMk id="3" creationId="{3C01AC4C-482E-02BD-BADA-C2D6C8D02BC9}"/>
          </ac:spMkLst>
        </pc:spChg>
      </pc:sldChg>
      <pc:sldChg chg="modSp mod">
        <pc:chgData name="Caitlin Coleman" userId="96f87ca1-0e64-4ae8-8d77-98757b85df0b" providerId="ADAL" clId="{2D3CB4B0-1349-4C51-9DFF-087844A8514E}" dt="2024-05-13T14:32:45.963" v="3641" actId="33553"/>
        <pc:sldMkLst>
          <pc:docMk/>
          <pc:sldMk cId="3886239831" sldId="272"/>
        </pc:sldMkLst>
        <pc:spChg chg="mod">
          <ac:chgData name="Caitlin Coleman" userId="96f87ca1-0e64-4ae8-8d77-98757b85df0b" providerId="ADAL" clId="{2D3CB4B0-1349-4C51-9DFF-087844A8514E}" dt="2024-05-13T14:32:45.963" v="3641" actId="33553"/>
          <ac:spMkLst>
            <pc:docMk/>
            <pc:sldMk cId="3886239831" sldId="272"/>
            <ac:spMk id="2" creationId="{4E7A1944-20A9-5EFC-CF5D-428D07B9FF1F}"/>
          </ac:spMkLst>
        </pc:spChg>
        <pc:spChg chg="mod">
          <ac:chgData name="Caitlin Coleman" userId="96f87ca1-0e64-4ae8-8d77-98757b85df0b" providerId="ADAL" clId="{2D3CB4B0-1349-4C51-9DFF-087844A8514E}" dt="2024-05-13T12:29:04.352" v="74" actId="20577"/>
          <ac:spMkLst>
            <pc:docMk/>
            <pc:sldMk cId="3886239831" sldId="272"/>
            <ac:spMk id="3" creationId="{FF68ED90-5F09-E335-E8D2-4F2687C0EB59}"/>
          </ac:spMkLst>
        </pc:spChg>
      </pc:sldChg>
      <pc:sldChg chg="del">
        <pc:chgData name="Caitlin Coleman" userId="96f87ca1-0e64-4ae8-8d77-98757b85df0b" providerId="ADAL" clId="{2D3CB4B0-1349-4C51-9DFF-087844A8514E}" dt="2024-05-13T12:37:32.649" v="651" actId="2696"/>
        <pc:sldMkLst>
          <pc:docMk/>
          <pc:sldMk cId="176985924" sldId="273"/>
        </pc:sldMkLst>
      </pc:sldChg>
      <pc:sldChg chg="del">
        <pc:chgData name="Caitlin Coleman" userId="96f87ca1-0e64-4ae8-8d77-98757b85df0b" providerId="ADAL" clId="{2D3CB4B0-1349-4C51-9DFF-087844A8514E}" dt="2024-05-13T12:37:34.914" v="652" actId="2696"/>
        <pc:sldMkLst>
          <pc:docMk/>
          <pc:sldMk cId="2900955170" sldId="274"/>
        </pc:sldMkLst>
      </pc:sldChg>
      <pc:sldChg chg="del">
        <pc:chgData name="Caitlin Coleman" userId="96f87ca1-0e64-4ae8-8d77-98757b85df0b" providerId="ADAL" clId="{2D3CB4B0-1349-4C51-9DFF-087844A8514E}" dt="2024-05-13T12:37:37.221" v="653" actId="2696"/>
        <pc:sldMkLst>
          <pc:docMk/>
          <pc:sldMk cId="619121343" sldId="275"/>
        </pc:sldMkLst>
      </pc:sldChg>
      <pc:sldChg chg="del">
        <pc:chgData name="Caitlin Coleman" userId="96f87ca1-0e64-4ae8-8d77-98757b85df0b" providerId="ADAL" clId="{2D3CB4B0-1349-4C51-9DFF-087844A8514E}" dt="2024-05-13T12:37:56.577" v="656" actId="2696"/>
        <pc:sldMkLst>
          <pc:docMk/>
          <pc:sldMk cId="1146028520" sldId="276"/>
        </pc:sldMkLst>
      </pc:sldChg>
      <pc:sldChg chg="modSp add mod modAnim">
        <pc:chgData name="Caitlin Coleman" userId="96f87ca1-0e64-4ae8-8d77-98757b85df0b" providerId="ADAL" clId="{2D3CB4B0-1349-4C51-9DFF-087844A8514E}" dt="2024-05-13T12:55:12.507" v="1211" actId="6549"/>
        <pc:sldMkLst>
          <pc:docMk/>
          <pc:sldMk cId="3826351009" sldId="277"/>
        </pc:sldMkLst>
        <pc:spChg chg="mod">
          <ac:chgData name="Caitlin Coleman" userId="96f87ca1-0e64-4ae8-8d77-98757b85df0b" providerId="ADAL" clId="{2D3CB4B0-1349-4C51-9DFF-087844A8514E}" dt="2024-05-13T12:52:34.543" v="994" actId="404"/>
          <ac:spMkLst>
            <pc:docMk/>
            <pc:sldMk cId="3826351009" sldId="277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2:55:12.507" v="1211" actId="6549"/>
          <ac:spMkLst>
            <pc:docMk/>
            <pc:sldMk cId="3826351009" sldId="277"/>
            <ac:spMk id="11267" creationId="{00000000-0000-0000-0000-000000000000}"/>
          </ac:spMkLst>
        </pc:spChg>
      </pc:sldChg>
      <pc:sldChg chg="addSp delSp modSp add mod delAnim modAnim">
        <pc:chgData name="Caitlin Coleman" userId="96f87ca1-0e64-4ae8-8d77-98757b85df0b" providerId="ADAL" clId="{2D3CB4B0-1349-4C51-9DFF-087844A8514E}" dt="2024-05-13T12:56:10.895" v="1226" actId="1076"/>
        <pc:sldMkLst>
          <pc:docMk/>
          <pc:sldMk cId="2613485948" sldId="278"/>
        </pc:sldMkLst>
        <pc:spChg chg="add del mod">
          <ac:chgData name="Caitlin Coleman" userId="96f87ca1-0e64-4ae8-8d77-98757b85df0b" providerId="ADAL" clId="{2D3CB4B0-1349-4C51-9DFF-087844A8514E}" dt="2024-05-13T12:41:08.861" v="729" actId="478"/>
          <ac:spMkLst>
            <pc:docMk/>
            <pc:sldMk cId="2613485948" sldId="278"/>
            <ac:spMk id="3" creationId="{6FB1A29A-980A-5A75-FF87-4125C60F8FB7}"/>
          </ac:spMkLst>
        </pc:spChg>
        <pc:spChg chg="add del mod">
          <ac:chgData name="Caitlin Coleman" userId="96f87ca1-0e64-4ae8-8d77-98757b85df0b" providerId="ADAL" clId="{2D3CB4B0-1349-4C51-9DFF-087844A8514E}" dt="2024-05-13T12:47:09.325" v="857" actId="478"/>
          <ac:spMkLst>
            <pc:docMk/>
            <pc:sldMk cId="2613485948" sldId="278"/>
            <ac:spMk id="6" creationId="{8E9B269E-580F-9F67-5086-F7A49DB5E1E4}"/>
          </ac:spMkLst>
        </pc:spChg>
        <pc:spChg chg="add mod">
          <ac:chgData name="Caitlin Coleman" userId="96f87ca1-0e64-4ae8-8d77-98757b85df0b" providerId="ADAL" clId="{2D3CB4B0-1349-4C51-9DFF-087844A8514E}" dt="2024-05-13T12:56:01.180" v="1224" actId="1076"/>
          <ac:spMkLst>
            <pc:docMk/>
            <pc:sldMk cId="2613485948" sldId="278"/>
            <ac:spMk id="7" creationId="{1501D784-C3D7-CA25-9982-4242D090935C}"/>
          </ac:spMkLst>
        </pc:spChg>
        <pc:spChg chg="mod">
          <ac:chgData name="Caitlin Coleman" userId="96f87ca1-0e64-4ae8-8d77-98757b85df0b" providerId="ADAL" clId="{2D3CB4B0-1349-4C51-9DFF-087844A8514E}" dt="2024-05-13T12:40:00.830" v="719" actId="6549"/>
          <ac:spMkLst>
            <pc:docMk/>
            <pc:sldMk cId="2613485948" sldId="278"/>
            <ac:spMk id="11266" creationId="{00000000-0000-0000-0000-000000000000}"/>
          </ac:spMkLst>
        </pc:spChg>
        <pc:spChg chg="del mod">
          <ac:chgData name="Caitlin Coleman" userId="96f87ca1-0e64-4ae8-8d77-98757b85df0b" providerId="ADAL" clId="{2D3CB4B0-1349-4C51-9DFF-087844A8514E}" dt="2024-05-13T12:41:06.903" v="728" actId="478"/>
          <ac:spMkLst>
            <pc:docMk/>
            <pc:sldMk cId="2613485948" sldId="278"/>
            <ac:spMk id="11267" creationId="{00000000-0000-0000-0000-000000000000}"/>
          </ac:spMkLst>
        </pc:spChg>
        <pc:picChg chg="add mod modCrop">
          <ac:chgData name="Caitlin Coleman" userId="96f87ca1-0e64-4ae8-8d77-98757b85df0b" providerId="ADAL" clId="{2D3CB4B0-1349-4C51-9DFF-087844A8514E}" dt="2024-05-13T12:56:10.895" v="1226" actId="1076"/>
          <ac:picMkLst>
            <pc:docMk/>
            <pc:sldMk cId="2613485948" sldId="278"/>
            <ac:picMk id="5" creationId="{865CE257-7432-B2BD-BC19-A6E3B61F29C1}"/>
          </ac:picMkLst>
        </pc:picChg>
      </pc:sldChg>
      <pc:sldChg chg="modSp add mod modAnim">
        <pc:chgData name="Caitlin Coleman" userId="96f87ca1-0e64-4ae8-8d77-98757b85df0b" providerId="ADAL" clId="{2D3CB4B0-1349-4C51-9DFF-087844A8514E}" dt="2024-05-13T13:15:18.506" v="2103" actId="20577"/>
        <pc:sldMkLst>
          <pc:docMk/>
          <pc:sldMk cId="3657116930" sldId="279"/>
        </pc:sldMkLst>
        <pc:spChg chg="mod">
          <ac:chgData name="Caitlin Coleman" userId="96f87ca1-0e64-4ae8-8d77-98757b85df0b" providerId="ADAL" clId="{2D3CB4B0-1349-4C51-9DFF-087844A8514E}" dt="2024-05-13T13:11:09.961" v="1819" actId="20577"/>
          <ac:spMkLst>
            <pc:docMk/>
            <pc:sldMk cId="3657116930" sldId="279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3:15:18.506" v="2103" actId="20577"/>
          <ac:spMkLst>
            <pc:docMk/>
            <pc:sldMk cId="3657116930" sldId="279"/>
            <ac:spMk id="11267" creationId="{00000000-0000-0000-0000-000000000000}"/>
          </ac:spMkLst>
        </pc:spChg>
      </pc:sldChg>
      <pc:sldChg chg="modSp add del mod modAnim">
        <pc:chgData name="Caitlin Coleman" userId="96f87ca1-0e64-4ae8-8d77-98757b85df0b" providerId="ADAL" clId="{2D3CB4B0-1349-4C51-9DFF-087844A8514E}" dt="2024-05-13T13:17:03.455" v="2115" actId="2696"/>
        <pc:sldMkLst>
          <pc:docMk/>
          <pc:sldMk cId="643604648" sldId="280"/>
        </pc:sldMkLst>
        <pc:spChg chg="mod">
          <ac:chgData name="Caitlin Coleman" userId="96f87ca1-0e64-4ae8-8d77-98757b85df0b" providerId="ADAL" clId="{2D3CB4B0-1349-4C51-9DFF-087844A8514E}" dt="2024-05-13T12:32:19.606" v="414" actId="20577"/>
          <ac:spMkLst>
            <pc:docMk/>
            <pc:sldMk cId="643604648" sldId="280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2:32:37.322" v="432" actId="20577"/>
          <ac:spMkLst>
            <pc:docMk/>
            <pc:sldMk cId="643604648" sldId="280"/>
            <ac:spMk id="11267" creationId="{00000000-0000-0000-0000-000000000000}"/>
          </ac:spMkLst>
        </pc:spChg>
      </pc:sldChg>
      <pc:sldChg chg="modSp add del mod modAnim">
        <pc:chgData name="Caitlin Coleman" userId="96f87ca1-0e64-4ae8-8d77-98757b85df0b" providerId="ADAL" clId="{2D3CB4B0-1349-4C51-9DFF-087844A8514E}" dt="2024-05-13T13:17:13.363" v="2116" actId="2696"/>
        <pc:sldMkLst>
          <pc:docMk/>
          <pc:sldMk cId="444774259" sldId="281"/>
        </pc:sldMkLst>
        <pc:spChg chg="mod">
          <ac:chgData name="Caitlin Coleman" userId="96f87ca1-0e64-4ae8-8d77-98757b85df0b" providerId="ADAL" clId="{2D3CB4B0-1349-4C51-9DFF-087844A8514E}" dt="2024-05-13T12:32:53.970" v="496" actId="6549"/>
          <ac:spMkLst>
            <pc:docMk/>
            <pc:sldMk cId="444774259" sldId="281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2:33:05.135" v="501" actId="20577"/>
          <ac:spMkLst>
            <pc:docMk/>
            <pc:sldMk cId="444774259" sldId="281"/>
            <ac:spMk id="11267" creationId="{00000000-0000-0000-0000-000000000000}"/>
          </ac:spMkLst>
        </pc:spChg>
      </pc:sldChg>
      <pc:sldChg chg="add del">
        <pc:chgData name="Caitlin Coleman" userId="96f87ca1-0e64-4ae8-8d77-98757b85df0b" providerId="ADAL" clId="{2D3CB4B0-1349-4C51-9DFF-087844A8514E}" dt="2024-05-13T12:37:54.220" v="655" actId="2696"/>
        <pc:sldMkLst>
          <pc:docMk/>
          <pc:sldMk cId="3898343679" sldId="282"/>
        </pc:sldMkLst>
      </pc:sldChg>
      <pc:sldChg chg="modSp add mod ord modAnim">
        <pc:chgData name="Caitlin Coleman" userId="96f87ca1-0e64-4ae8-8d77-98757b85df0b" providerId="ADAL" clId="{2D3CB4B0-1349-4C51-9DFF-087844A8514E}" dt="2024-05-13T14:58:11.506" v="3656" actId="6549"/>
        <pc:sldMkLst>
          <pc:docMk/>
          <pc:sldMk cId="977747957" sldId="283"/>
        </pc:sldMkLst>
        <pc:spChg chg="mod">
          <ac:chgData name="Caitlin Coleman" userId="96f87ca1-0e64-4ae8-8d77-98757b85df0b" providerId="ADAL" clId="{2D3CB4B0-1349-4C51-9DFF-087844A8514E}" dt="2024-05-13T12:34:22.167" v="615" actId="20577"/>
          <ac:spMkLst>
            <pc:docMk/>
            <pc:sldMk cId="977747957" sldId="283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4:58:11.506" v="3656" actId="6549"/>
          <ac:spMkLst>
            <pc:docMk/>
            <pc:sldMk cId="977747957" sldId="283"/>
            <ac:spMk id="11267" creationId="{00000000-0000-0000-0000-000000000000}"/>
          </ac:spMkLst>
        </pc:spChg>
      </pc:sldChg>
      <pc:sldChg chg="modSp add mod ord">
        <pc:chgData name="Caitlin Coleman" userId="96f87ca1-0e64-4ae8-8d77-98757b85df0b" providerId="ADAL" clId="{2D3CB4B0-1349-4C51-9DFF-087844A8514E}" dt="2024-05-13T13:15:46.883" v="2114" actId="403"/>
        <pc:sldMkLst>
          <pc:docMk/>
          <pc:sldMk cId="3328919110" sldId="284"/>
        </pc:sldMkLst>
        <pc:spChg chg="mod">
          <ac:chgData name="Caitlin Coleman" userId="96f87ca1-0e64-4ae8-8d77-98757b85df0b" providerId="ADAL" clId="{2D3CB4B0-1349-4C51-9DFF-087844A8514E}" dt="2024-05-13T13:15:46.883" v="2114" actId="403"/>
          <ac:spMkLst>
            <pc:docMk/>
            <pc:sldMk cId="3328919110" sldId="284"/>
            <ac:spMk id="2" creationId="{7FFF1B4C-5AAA-83F0-C30B-42241B0F9BCD}"/>
          </ac:spMkLst>
        </pc:spChg>
        <pc:spChg chg="mod">
          <ac:chgData name="Caitlin Coleman" userId="96f87ca1-0e64-4ae8-8d77-98757b85df0b" providerId="ADAL" clId="{2D3CB4B0-1349-4C51-9DFF-087844A8514E}" dt="2024-05-13T13:15:29.648" v="2104" actId="14100"/>
          <ac:spMkLst>
            <pc:docMk/>
            <pc:sldMk cId="3328919110" sldId="284"/>
            <ac:spMk id="3" creationId="{3C01AC4C-482E-02BD-BADA-C2D6C8D02BC9}"/>
          </ac:spMkLst>
        </pc:spChg>
      </pc:sldChg>
      <pc:sldChg chg="modSp add mod modAnim">
        <pc:chgData name="Caitlin Coleman" userId="96f87ca1-0e64-4ae8-8d77-98757b85df0b" providerId="ADAL" clId="{2D3CB4B0-1349-4C51-9DFF-087844A8514E}" dt="2024-05-13T13:10:15.319" v="1808" actId="6549"/>
        <pc:sldMkLst>
          <pc:docMk/>
          <pc:sldMk cId="1893372716" sldId="285"/>
        </pc:sldMkLst>
        <pc:spChg chg="mod">
          <ac:chgData name="Caitlin Coleman" userId="96f87ca1-0e64-4ae8-8d77-98757b85df0b" providerId="ADAL" clId="{2D3CB4B0-1349-4C51-9DFF-087844A8514E}" dt="2024-05-13T13:10:15.319" v="1808" actId="6549"/>
          <ac:spMkLst>
            <pc:docMk/>
            <pc:sldMk cId="1893372716" sldId="285"/>
            <ac:spMk id="11267" creationId="{00000000-0000-0000-0000-000000000000}"/>
          </ac:spMkLst>
        </pc:spChg>
      </pc:sldChg>
      <pc:sldChg chg="addSp modSp add mod ord modAnim">
        <pc:chgData name="Caitlin Coleman" userId="96f87ca1-0e64-4ae8-8d77-98757b85df0b" providerId="ADAL" clId="{2D3CB4B0-1349-4C51-9DFF-087844A8514E}" dt="2024-05-13T14:31:49.688" v="3640" actId="13244"/>
        <pc:sldMkLst>
          <pc:docMk/>
          <pc:sldMk cId="1732917526" sldId="286"/>
        </pc:sldMkLst>
        <pc:spChg chg="add mod ord">
          <ac:chgData name="Caitlin Coleman" userId="96f87ca1-0e64-4ae8-8d77-98757b85df0b" providerId="ADAL" clId="{2D3CB4B0-1349-4C51-9DFF-087844A8514E}" dt="2024-05-13T14:31:49.688" v="3640" actId="13244"/>
          <ac:spMkLst>
            <pc:docMk/>
            <pc:sldMk cId="1732917526" sldId="286"/>
            <ac:spMk id="4" creationId="{171F5679-C892-A601-046E-AB3A9E98E47E}"/>
          </ac:spMkLst>
        </pc:spChg>
        <pc:spChg chg="add mod">
          <ac:chgData name="Caitlin Coleman" userId="96f87ca1-0e64-4ae8-8d77-98757b85df0b" providerId="ADAL" clId="{2D3CB4B0-1349-4C51-9DFF-087844A8514E}" dt="2024-05-13T12:57:23.489" v="1258" actId="1076"/>
          <ac:spMkLst>
            <pc:docMk/>
            <pc:sldMk cId="1732917526" sldId="286"/>
            <ac:spMk id="5" creationId="{30F9A836-7FB3-C156-412E-4063D2BF87EF}"/>
          </ac:spMkLst>
        </pc:spChg>
        <pc:spChg chg="mod">
          <ac:chgData name="Caitlin Coleman" userId="96f87ca1-0e64-4ae8-8d77-98757b85df0b" providerId="ADAL" clId="{2D3CB4B0-1349-4C51-9DFF-087844A8514E}" dt="2024-05-13T12:56:27.640" v="1233" actId="404"/>
          <ac:spMkLst>
            <pc:docMk/>
            <pc:sldMk cId="1732917526" sldId="286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3:00:47.319" v="1488" actId="6549"/>
          <ac:spMkLst>
            <pc:docMk/>
            <pc:sldMk cId="1732917526" sldId="286"/>
            <ac:spMk id="11267" creationId="{00000000-0000-0000-0000-000000000000}"/>
          </ac:spMkLst>
        </pc:spChg>
        <pc:picChg chg="add mod modCrop">
          <ac:chgData name="Caitlin Coleman" userId="96f87ca1-0e64-4ae8-8d77-98757b85df0b" providerId="ADAL" clId="{2D3CB4B0-1349-4C51-9DFF-087844A8514E}" dt="2024-05-13T12:56:49.932" v="1241" actId="1076"/>
          <ac:picMkLst>
            <pc:docMk/>
            <pc:sldMk cId="1732917526" sldId="286"/>
            <ac:picMk id="3" creationId="{AA448083-86A8-3E49-1013-F10608DBF544}"/>
          </ac:picMkLst>
        </pc:picChg>
      </pc:sldChg>
      <pc:sldChg chg="addSp delSp modSp add mod ord">
        <pc:chgData name="Caitlin Coleman" userId="96f87ca1-0e64-4ae8-8d77-98757b85df0b" providerId="ADAL" clId="{2D3CB4B0-1349-4C51-9DFF-087844A8514E}" dt="2024-05-13T13:10:57.651" v="1814" actId="1076"/>
        <pc:sldMkLst>
          <pc:docMk/>
          <pc:sldMk cId="4167447248" sldId="287"/>
        </pc:sldMkLst>
        <pc:spChg chg="add del mod">
          <ac:chgData name="Caitlin Coleman" userId="96f87ca1-0e64-4ae8-8d77-98757b85df0b" providerId="ADAL" clId="{2D3CB4B0-1349-4C51-9DFF-087844A8514E}" dt="2024-05-13T12:47:54.716" v="861" actId="478"/>
          <ac:spMkLst>
            <pc:docMk/>
            <pc:sldMk cId="4167447248" sldId="287"/>
            <ac:spMk id="4" creationId="{5558A35B-32C4-DD99-1367-2000088A15DE}"/>
          </ac:spMkLst>
        </pc:spChg>
        <pc:spChg chg="add mod">
          <ac:chgData name="Caitlin Coleman" userId="96f87ca1-0e64-4ae8-8d77-98757b85df0b" providerId="ADAL" clId="{2D3CB4B0-1349-4C51-9DFF-087844A8514E}" dt="2024-05-13T13:10:45.617" v="1810" actId="1076"/>
          <ac:spMkLst>
            <pc:docMk/>
            <pc:sldMk cId="4167447248" sldId="287"/>
            <ac:spMk id="6" creationId="{5169F749-4235-6495-7EC5-24379300BD83}"/>
          </ac:spMkLst>
        </pc:spChg>
        <pc:spChg chg="mod">
          <ac:chgData name="Caitlin Coleman" userId="96f87ca1-0e64-4ae8-8d77-98757b85df0b" providerId="ADAL" clId="{2D3CB4B0-1349-4C51-9DFF-087844A8514E}" dt="2024-05-13T12:43:05.918" v="749" actId="20577"/>
          <ac:spMkLst>
            <pc:docMk/>
            <pc:sldMk cId="4167447248" sldId="287"/>
            <ac:spMk id="11266" creationId="{00000000-0000-0000-0000-000000000000}"/>
          </ac:spMkLst>
        </pc:spChg>
        <pc:picChg chg="add mod modCrop">
          <ac:chgData name="Caitlin Coleman" userId="96f87ca1-0e64-4ae8-8d77-98757b85df0b" providerId="ADAL" clId="{2D3CB4B0-1349-4C51-9DFF-087844A8514E}" dt="2024-05-13T13:10:57.651" v="1814" actId="1076"/>
          <ac:picMkLst>
            <pc:docMk/>
            <pc:sldMk cId="4167447248" sldId="287"/>
            <ac:picMk id="3" creationId="{552E5FF4-D842-C643-08DA-9DBE2203F3B0}"/>
          </ac:picMkLst>
        </pc:picChg>
        <pc:picChg chg="del">
          <ac:chgData name="Caitlin Coleman" userId="96f87ca1-0e64-4ae8-8d77-98757b85df0b" providerId="ADAL" clId="{2D3CB4B0-1349-4C51-9DFF-087844A8514E}" dt="2024-05-13T12:43:08.044" v="750" actId="478"/>
          <ac:picMkLst>
            <pc:docMk/>
            <pc:sldMk cId="4167447248" sldId="287"/>
            <ac:picMk id="5" creationId="{865CE257-7432-B2BD-BC19-A6E3B61F29C1}"/>
          </ac:picMkLst>
        </pc:picChg>
      </pc:sldChg>
      <pc:sldChg chg="modSp add mod ord">
        <pc:chgData name="Caitlin Coleman" userId="96f87ca1-0e64-4ae8-8d77-98757b85df0b" providerId="ADAL" clId="{2D3CB4B0-1349-4C51-9DFF-087844A8514E}" dt="2024-05-13T14:22:42.311" v="3639" actId="113"/>
        <pc:sldMkLst>
          <pc:docMk/>
          <pc:sldMk cId="101450005" sldId="288"/>
        </pc:sldMkLst>
        <pc:spChg chg="mod">
          <ac:chgData name="Caitlin Coleman" userId="96f87ca1-0e64-4ae8-8d77-98757b85df0b" providerId="ADAL" clId="{2D3CB4B0-1349-4C51-9DFF-087844A8514E}" dt="2024-05-13T13:58:00.508" v="2719" actId="404"/>
          <ac:spMkLst>
            <pc:docMk/>
            <pc:sldMk cId="101450005" sldId="288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4:22:42.311" v="3639" actId="113"/>
          <ac:spMkLst>
            <pc:docMk/>
            <pc:sldMk cId="101450005" sldId="288"/>
            <ac:spMk id="11267" creationId="{00000000-0000-0000-0000-000000000000}"/>
          </ac:spMkLst>
        </pc:spChg>
      </pc:sldChg>
      <pc:sldChg chg="modSp add mod">
        <pc:chgData name="Caitlin Coleman" userId="96f87ca1-0e64-4ae8-8d77-98757b85df0b" providerId="ADAL" clId="{2D3CB4B0-1349-4C51-9DFF-087844A8514E}" dt="2024-05-13T14:57:07.280" v="3647" actId="404"/>
        <pc:sldMkLst>
          <pc:docMk/>
          <pc:sldMk cId="3831367247" sldId="289"/>
        </pc:sldMkLst>
        <pc:spChg chg="mod">
          <ac:chgData name="Caitlin Coleman" userId="96f87ca1-0e64-4ae8-8d77-98757b85df0b" providerId="ADAL" clId="{2D3CB4B0-1349-4C51-9DFF-087844A8514E}" dt="2024-05-13T13:58:46.566" v="2735" actId="404"/>
          <ac:spMkLst>
            <pc:docMk/>
            <pc:sldMk cId="3831367247" sldId="289"/>
            <ac:spMk id="11266" creationId="{00000000-0000-0000-0000-000000000000}"/>
          </ac:spMkLst>
        </pc:spChg>
        <pc:spChg chg="mod">
          <ac:chgData name="Caitlin Coleman" userId="96f87ca1-0e64-4ae8-8d77-98757b85df0b" providerId="ADAL" clId="{2D3CB4B0-1349-4C51-9DFF-087844A8514E}" dt="2024-05-13T14:57:07.280" v="3647" actId="404"/>
          <ac:spMkLst>
            <pc:docMk/>
            <pc:sldMk cId="3831367247" sldId="289"/>
            <ac:spMk id="1126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reflection question is included here to use as a talking point or for a think-pair-share activity.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6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graphicFrame>
        <p:nvGraphicFramePr>
          <p:cNvPr id="2" name="Table 1" descr="Table of the approximate percentages of oxygen, carbon, hydrogen, and nitrogen in living organisms, humans, compared to the nonliving world, the atmosphere and Earth's crust.">
            <a:extLst>
              <a:ext uri="{FF2B5EF4-FFF2-40B4-BE49-F238E27FC236}">
                <a16:creationId xmlns:a16="http://schemas.microsoft.com/office/drawing/2014/main" id="{7752BC44-D9D7-973A-D839-65E26F7F18B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948695"/>
              </p:ext>
            </p:extLst>
          </p:nvPr>
        </p:nvGraphicFramePr>
        <p:xfrm>
          <a:off x="1485900" y="4013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226277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938629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705818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5066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37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93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70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6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9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&amp;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7.6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Carbohydrate, Protein, and Lipid Metabolic Pathways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7.6 Figure 3</a:t>
            </a:r>
          </a:p>
        </p:txBody>
      </p:sp>
      <p:sp>
        <p:nvSpPr>
          <p:cNvPr id="6" name="Photo Credit 1">
            <a:extLst>
              <a:ext uri="{FF2B5EF4-FFF2-40B4-BE49-F238E27FC236}">
                <a16:creationId xmlns:a16="http://schemas.microsoft.com/office/drawing/2014/main" id="{5169F749-4235-6495-7EC5-24379300BD83}"/>
              </a:ext>
            </a:extLst>
          </p:cNvPr>
          <p:cNvSpPr txBox="1"/>
          <p:nvPr/>
        </p:nvSpPr>
        <p:spPr>
          <a:xfrm>
            <a:off x="2285999" y="572919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Mikael Häggström on Wikimedia Commons. "Amino acids in citric acid cycle." Modified.</a:t>
            </a:r>
          </a:p>
        </p:txBody>
      </p:sp>
      <p:pic>
        <p:nvPicPr>
          <p:cNvPr id="2" name="Content Placeholder 5" descr="Leucine, lysine, phenylalanine, tyrosine, tryptophan, and isoleucine can be converted into acetyl Co A. Arginine, proline, histidine, glutamine, and glutamate can be converted into alpha-ketoglutarate. Isoleucine, valine, methionine, and threonine can be converted into succinyl Co A. Tyrosine and phenylalanine can be converted into fumarate, and aspartate and asparagine can be converted into oxaloacetate.">
            <a:extLst>
              <a:ext uri="{FF2B5EF4-FFF2-40B4-BE49-F238E27FC236}">
                <a16:creationId xmlns:a16="http://schemas.microsoft.com/office/drawing/2014/main" id="{1EEA1D04-3B89-9BBD-3D70-8FD45C311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037" t="3667" r="11111" b="2689"/>
          <a:stretch/>
        </p:blipFill>
        <p:spPr>
          <a:xfrm>
            <a:off x="1143000" y="1086718"/>
            <a:ext cx="6858000" cy="4642479"/>
          </a:xfrm>
        </p:spPr>
      </p:pic>
    </p:spTree>
    <p:extLst>
      <p:ext uri="{BB962C8B-B14F-4D97-AF65-F5344CB8AC3E}">
        <p14:creationId xmlns:p14="http://schemas.microsoft.com/office/powerpoint/2010/main" val="416744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Connections of </a:t>
            </a:r>
            <a:r>
              <a:rPr lang="en-US" dirty="0">
                <a:solidFill>
                  <a:schemeClr val="accent1"/>
                </a:solidFill>
              </a:rPr>
              <a:t>Lipids and Glucose Metabolism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Includes cholesterol and triglycerides</a:t>
            </a:r>
          </a:p>
          <a:p>
            <a:pPr lvl="1"/>
            <a:r>
              <a:rPr lang="en-US" dirty="0"/>
              <a:t>Cholesterol contributes to cell membrane flexibility and precursor to steroid hormones</a:t>
            </a:r>
          </a:p>
          <a:p>
            <a:pPr lvl="2"/>
            <a:r>
              <a:rPr lang="en-US" dirty="0"/>
              <a:t>Starts with acetyl groups and only goes in one direction</a:t>
            </a:r>
          </a:p>
          <a:p>
            <a:pPr lvl="1"/>
            <a:r>
              <a:rPr lang="en-US" dirty="0"/>
              <a:t>Triglycerides (glycerol and 3 fatty acids) are a long-term energy storage form</a:t>
            </a:r>
          </a:p>
          <a:p>
            <a:pPr lvl="2"/>
            <a:r>
              <a:rPr lang="en-US" dirty="0"/>
              <a:t>Made and broken down through glucose metabolism</a:t>
            </a:r>
          </a:p>
          <a:p>
            <a:pPr lvl="2"/>
            <a:r>
              <a:rPr lang="en-US" dirty="0"/>
              <a:t>Glycerol can be phosphorylated to enter glycolysis</a:t>
            </a:r>
          </a:p>
          <a:p>
            <a:pPr lvl="2"/>
            <a:r>
              <a:rPr lang="en-US" dirty="0"/>
              <a:t>Fatty acids undergo β-oxidation to acetyl-CoA, which enters the citric acid cycle</a:t>
            </a:r>
          </a:p>
        </p:txBody>
      </p:sp>
    </p:spTree>
    <p:extLst>
      <p:ext uri="{BB962C8B-B14F-4D97-AF65-F5344CB8AC3E}">
        <p14:creationId xmlns:p14="http://schemas.microsoft.com/office/powerpoint/2010/main" val="365711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  <a:r>
              <a:rPr lang="en-US" sz="1400" baseline="-25000" dirty="0"/>
              <a:t>2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44040"/>
          </a:xfrm>
        </p:spPr>
        <p:txBody>
          <a:bodyPr/>
          <a:lstStyle/>
          <a:p>
            <a:r>
              <a:rPr lang="en-US" dirty="0"/>
              <a:t>Eating food high in cholesterol puts you at a high risk for heart disease due to the clogging of arteries. Yet, eliminating cholesterol entirely from your diet is also not advisable. Explain why.</a:t>
            </a:r>
          </a:p>
        </p:txBody>
      </p:sp>
    </p:spTree>
    <p:extLst>
      <p:ext uri="{BB962C8B-B14F-4D97-AF65-F5344CB8AC3E}">
        <p14:creationId xmlns:p14="http://schemas.microsoft.com/office/powerpoint/2010/main" val="332891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Evolution Connection</a:t>
            </a:r>
            <a:r>
              <a:rPr lang="en-US" sz="1400" baseline="-25000" dirty="0">
                <a:solidFill>
                  <a:schemeClr val="accent1"/>
                </a:solidFill>
              </a:rPr>
              <a:t>1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92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Pathways of Photosynthesis and Cellular Metabolism</a:t>
            </a:r>
          </a:p>
          <a:p>
            <a:r>
              <a:rPr lang="en-US" sz="2400" dirty="0"/>
              <a:t>Early cells (with depleted nutrients) likely arose in aqueous, nutrient-rich environment</a:t>
            </a:r>
          </a:p>
          <a:p>
            <a:pPr lvl="1"/>
            <a:r>
              <a:rPr lang="en-US" sz="2400" dirty="0"/>
              <a:t>Natural selection favored organisms that could extract energy from surrounding nutrients </a:t>
            </a:r>
          </a:p>
          <a:p>
            <a:r>
              <a:rPr lang="en-US" sz="2400" dirty="0"/>
              <a:t>Early anoxygenic (non-oxygen producing) form of photosynthesis developed</a:t>
            </a:r>
          </a:p>
          <a:p>
            <a:pPr lvl="1"/>
            <a:r>
              <a:rPr lang="en-US" sz="2400" dirty="0"/>
              <a:t>Used water as a hydrogen source but did not produce free oxygen</a:t>
            </a:r>
          </a:p>
        </p:txBody>
      </p:sp>
    </p:spTree>
    <p:extLst>
      <p:ext uri="{BB962C8B-B14F-4D97-AF65-F5344CB8AC3E}">
        <p14:creationId xmlns:p14="http://schemas.microsoft.com/office/powerpoint/2010/main" val="10145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Evolution Connection</a:t>
            </a:r>
            <a:r>
              <a:rPr lang="en-US" sz="1400" baseline="-25000" dirty="0">
                <a:solidFill>
                  <a:schemeClr val="accent1"/>
                </a:solidFill>
              </a:rPr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92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Glycolysis likely predated oxygenic photosynthesis</a:t>
            </a:r>
          </a:p>
          <a:p>
            <a:pPr lvl="1"/>
            <a:r>
              <a:rPr lang="en-US" sz="2400" dirty="0"/>
              <a:t>Allowed use of simple sugars accumulating in the environment</a:t>
            </a:r>
          </a:p>
          <a:p>
            <a:pPr lvl="1"/>
            <a:r>
              <a:rPr lang="en-US" sz="2400" dirty="0"/>
              <a:t>Later form of oxygenic photosynthesis using water evolved</a:t>
            </a:r>
          </a:p>
          <a:p>
            <a:pPr lvl="2"/>
            <a:r>
              <a:rPr lang="en-US" dirty="0"/>
              <a:t>Generated free oxygen and led to an oxygenated atmosphere over time</a:t>
            </a:r>
          </a:p>
          <a:p>
            <a:pPr lvl="2"/>
            <a:r>
              <a:rPr lang="en-US" dirty="0"/>
              <a:t>Oxygenated atmosphere allowed aerobic respiration through the citric acid cycle and oxidative 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383136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/>
              <a:t>Breakdown and synthesis of carbohydrates, proteins, and lipids connect with glucose catabolism</a:t>
            </a:r>
          </a:p>
          <a:p>
            <a:r>
              <a:rPr lang="en-US" dirty="0"/>
              <a:t>Simple sugars catabolized during glycolysis:</a:t>
            </a:r>
          </a:p>
          <a:p>
            <a:pPr lvl="1"/>
            <a:r>
              <a:rPr lang="en-US" dirty="0"/>
              <a:t>Galactose</a:t>
            </a:r>
          </a:p>
          <a:p>
            <a:pPr lvl="1"/>
            <a:r>
              <a:rPr lang="en-US" dirty="0"/>
              <a:t>Fructose</a:t>
            </a:r>
          </a:p>
          <a:p>
            <a:pPr lvl="1"/>
            <a:r>
              <a:rPr lang="en-US" dirty="0"/>
              <a:t>Glycogen</a:t>
            </a:r>
          </a:p>
          <a:p>
            <a:pPr lvl="1"/>
            <a:r>
              <a:rPr lang="en-US" dirty="0"/>
              <a:t>Pentose</a:t>
            </a:r>
          </a:p>
          <a:p>
            <a:r>
              <a:rPr lang="en-US" dirty="0"/>
              <a:t>Amino acids from proteins connect with glucose catabolism through:</a:t>
            </a:r>
          </a:p>
          <a:p>
            <a:pPr lvl="1"/>
            <a:r>
              <a:rPr lang="en-US" dirty="0"/>
              <a:t>Pyruvate</a:t>
            </a:r>
          </a:p>
          <a:p>
            <a:pPr lvl="1"/>
            <a:r>
              <a:rPr lang="en-US" dirty="0"/>
              <a:t>Acetyl CoA</a:t>
            </a:r>
          </a:p>
          <a:p>
            <a:pPr lvl="1"/>
            <a:r>
              <a:rPr lang="en-US" dirty="0"/>
              <a:t>Components of citric acid cycle </a:t>
            </a:r>
          </a:p>
          <a:p>
            <a:r>
              <a:rPr lang="en-US" dirty="0"/>
              <a:t>Cholesterol synthesis starts with acetyl groups </a:t>
            </a:r>
          </a:p>
          <a:p>
            <a:r>
              <a:rPr lang="en-US"/>
              <a:t>Triglycerides formed </a:t>
            </a:r>
            <a:r>
              <a:rPr lang="en-US" dirty="0"/>
              <a:t>from glycerol-3-phosphate from glycolysis and acetyl groups produced in mitochondria from pyruvate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27638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Discuss</a:t>
            </a:r>
            <a:r>
              <a:rPr lang="en-US" dirty="0"/>
              <a:t> the ways in which carbohydrate metabolic pathways, glycolysis, and the citric acid cycle interrelate with protein and lipid metabolic pathways.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Explain</a:t>
            </a:r>
            <a:r>
              <a:rPr lang="en-US" i="0" dirty="0"/>
              <a:t> why metabolic pathways are not considered closed systems.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Carbohydrate, Protein, and Lipid Metabolic Pathways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All catabolic pathways for carbohydrates, proteins, and lipids eventually connect into glycolysis and the citric acid cycle pathways.</a:t>
            </a:r>
          </a:p>
          <a:p>
            <a:r>
              <a:rPr lang="en-US" dirty="0"/>
              <a:t>Metabolic pathways are interconnected, with substances entering and intermediates leaving for other pathways.</a:t>
            </a:r>
          </a:p>
          <a:p>
            <a:r>
              <a:rPr lang="en-US" i="0" dirty="0">
                <a:solidFill>
                  <a:schemeClr val="tx1"/>
                </a:solidFill>
              </a:rPr>
              <a:t>These pathways are not closed systems.</a:t>
            </a:r>
          </a:p>
          <a:p>
            <a:pPr marL="0" indent="3175">
              <a:spcBef>
                <a:spcPts val="12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Connections of Other Sugars to Glucose Metabolism</a:t>
            </a:r>
            <a:r>
              <a:rPr lang="en-US" sz="1400" baseline="-25000" dirty="0">
                <a:solidFill>
                  <a:schemeClr val="accent1"/>
                </a:solidFill>
              </a:rPr>
              <a:t>1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Glycogen</a:t>
            </a:r>
            <a:r>
              <a:rPr lang="en-US" dirty="0"/>
              <a:t>: branched glucose storage polymer</a:t>
            </a:r>
          </a:p>
          <a:p>
            <a:pPr lvl="1"/>
            <a:r>
              <a:rPr lang="en-US" dirty="0"/>
              <a:t>Used for energy storage in animals</a:t>
            </a:r>
          </a:p>
          <a:p>
            <a:pPr lvl="1"/>
            <a:r>
              <a:rPr lang="en-US" dirty="0"/>
              <a:t>Excess stored as glycogen in liver and muscle cells</a:t>
            </a:r>
          </a:p>
          <a:p>
            <a:pPr lvl="1"/>
            <a:r>
              <a:rPr lang="en-US" dirty="0"/>
              <a:t>Hydrolyzed into glucose-1-phosphate (G-1-P) and converted to glucose-6-phosphate (G-6-P) to enter glycolytic pathway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5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  <a:r>
              <a:rPr lang="en-US" sz="1400" baseline="-25000" dirty="0"/>
              <a:t>1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82040"/>
          </a:xfrm>
        </p:spPr>
        <p:txBody>
          <a:bodyPr/>
          <a:lstStyle/>
          <a:p>
            <a:r>
              <a:rPr lang="en-US" dirty="0"/>
              <a:t>Which branched polysaccharide serves as a body reservoir of glucose, and where in the body is it found?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7.6 Figure 1</a:t>
            </a:r>
          </a:p>
        </p:txBody>
      </p:sp>
      <p:pic>
        <p:nvPicPr>
          <p:cNvPr id="5" name="Picture 4" descr="A chain of branched polysaccharides making up glycogen is shown. The branched polysaccharide contains glycosidic bonds.">
            <a:extLst>
              <a:ext uri="{FF2B5EF4-FFF2-40B4-BE49-F238E27FC236}">
                <a16:creationId xmlns:a16="http://schemas.microsoft.com/office/drawing/2014/main" id="{865CE257-7432-B2BD-BC19-A6E3B61F2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3329" r="26850" b="3329"/>
          <a:stretch/>
        </p:blipFill>
        <p:spPr>
          <a:xfrm>
            <a:off x="2457448" y="1097280"/>
            <a:ext cx="4229099" cy="4736590"/>
          </a:xfrm>
          <a:prstGeom prst="rect">
            <a:avLst/>
          </a:prstGeom>
        </p:spPr>
      </p:pic>
      <p:sp>
        <p:nvSpPr>
          <p:cNvPr id="7" name="Photo Credit 1">
            <a:extLst>
              <a:ext uri="{FF2B5EF4-FFF2-40B4-BE49-F238E27FC236}">
                <a16:creationId xmlns:a16="http://schemas.microsoft.com/office/drawing/2014/main" id="{1501D784-C3D7-CA25-9982-4242D090935C}"/>
              </a:ext>
            </a:extLst>
          </p:cNvPr>
          <p:cNvSpPr txBox="1"/>
          <p:nvPr/>
        </p:nvSpPr>
        <p:spPr>
          <a:xfrm>
            <a:off x="2285998" y="578802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GKFX on Wikimedia Commons. "Glycogen."</a:t>
            </a:r>
          </a:p>
        </p:txBody>
      </p:sp>
    </p:spTree>
    <p:extLst>
      <p:ext uri="{BB962C8B-B14F-4D97-AF65-F5344CB8AC3E}">
        <p14:creationId xmlns:p14="http://schemas.microsoft.com/office/powerpoint/2010/main" val="261348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Connections of Other Sugars to Glucose Metabolism</a:t>
            </a:r>
            <a:r>
              <a:rPr lang="en-US" sz="1400" baseline="-25000" dirty="0">
                <a:solidFill>
                  <a:schemeClr val="accent1"/>
                </a:solidFill>
              </a:rPr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4114799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Sucrose is a disaccharide of glucose and fructose.</a:t>
            </a:r>
          </a:p>
          <a:p>
            <a:pPr lvl="1"/>
            <a:r>
              <a:rPr lang="en-US" dirty="0"/>
              <a:t>Fructose, glucose, and galactose is directly absorbed into the bloodstream.</a:t>
            </a:r>
          </a:p>
          <a:p>
            <a:pPr lvl="1"/>
            <a:r>
              <a:rPr lang="en-US" dirty="0"/>
              <a:t>The catabolism of fructose and galactose produces the same number of ATP as glucose.</a:t>
            </a:r>
          </a:p>
        </p:txBody>
      </p:sp>
      <p:pic>
        <p:nvPicPr>
          <p:cNvPr id="2" name="Content Placeholder 6" descr="A photograph of a large steak on a plate">
            <a:extLst>
              <a:ext uri="{FF2B5EF4-FFF2-40B4-BE49-F238E27FC236}">
                <a16:creationId xmlns:a16="http://schemas.microsoft.com/office/drawing/2014/main" id="{D179B8D8-23C0-3184-7824-2BCF1045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15" t="5334" r="14815" b="3000"/>
          <a:stretch/>
        </p:blipFill>
        <p:spPr>
          <a:xfrm>
            <a:off x="4750192" y="1222941"/>
            <a:ext cx="4082144" cy="2954183"/>
          </a:xfrm>
          <a:prstGeom prst="rect">
            <a:avLst/>
          </a:prstGeom>
        </p:spPr>
      </p:pic>
      <p:sp>
        <p:nvSpPr>
          <p:cNvPr id="4" name="Caption 1">
            <a:extLst>
              <a:ext uri="{FF2B5EF4-FFF2-40B4-BE49-F238E27FC236}">
                <a16:creationId xmlns:a16="http://schemas.microsoft.com/office/drawing/2014/main" id="{171F5679-C892-A601-046E-AB3A9E98E4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04656" y="4177124"/>
            <a:ext cx="4373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7.6 Figure 2: </a:t>
            </a:r>
            <a:r>
              <a:rPr lang="en-US" sz="1400" dirty="0"/>
              <a:t>The protein and fat contained in steak can be digested by enzymes and subsequently converted into forms that can be inserted into various steps of cellular metabolism. </a:t>
            </a:r>
          </a:p>
        </p:txBody>
      </p:sp>
      <p:sp>
        <p:nvSpPr>
          <p:cNvPr id="5" name="Photo Credit 1">
            <a:extLst>
              <a:ext uri="{FF2B5EF4-FFF2-40B4-BE49-F238E27FC236}">
                <a16:creationId xmlns:a16="http://schemas.microsoft.com/office/drawing/2014/main" id="{30F9A836-7FB3-C156-412E-4063D2BF87EF}"/>
              </a:ext>
            </a:extLst>
          </p:cNvPr>
          <p:cNvSpPr txBox="1"/>
          <p:nvPr/>
        </p:nvSpPr>
        <p:spPr>
          <a:xfrm>
            <a:off x="4405873" y="520638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Yotam Nachum on Wikimedia Commons. "Steak."</a:t>
            </a:r>
          </a:p>
        </p:txBody>
      </p:sp>
    </p:spTree>
    <p:extLst>
      <p:ext uri="{BB962C8B-B14F-4D97-AF65-F5344CB8AC3E}">
        <p14:creationId xmlns:p14="http://schemas.microsoft.com/office/powerpoint/2010/main" val="173291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Connections of </a:t>
            </a:r>
            <a:r>
              <a:rPr lang="en-US" dirty="0">
                <a:solidFill>
                  <a:schemeClr val="accent1"/>
                </a:solidFill>
              </a:rPr>
              <a:t>Proteins to Glucose Metabolism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Proteins digested and hydrolyzed to be recycled into new proteins</a:t>
            </a:r>
          </a:p>
          <a:p>
            <a:r>
              <a:rPr lang="en-US" dirty="0"/>
              <a:t>Excess amino acids from protein digestion can enter glucose catabolism pathways</a:t>
            </a:r>
          </a:p>
          <a:p>
            <a:r>
              <a:rPr lang="en-US" dirty="0"/>
              <a:t>Amino acid must have amino group removed before entry</a:t>
            </a:r>
          </a:p>
          <a:p>
            <a:pPr lvl="1"/>
            <a:r>
              <a:rPr lang="en-US" dirty="0"/>
              <a:t>Amino group converts into ammonia (NH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Ammonia excreted as urea</a:t>
            </a:r>
          </a:p>
          <a:p>
            <a:r>
              <a:rPr lang="en-US" dirty="0"/>
              <a:t>Amino acids can be synthesized from intermediates and reactants in cellular respiration cycle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463041"/>
          </a:xfrm>
        </p:spPr>
        <p:txBody>
          <a:bodyPr/>
          <a:lstStyle/>
          <a:p>
            <a:r>
              <a:rPr lang="en-US" dirty="0"/>
              <a:t>Why do you think groups of amino acids enter or exit the respiration pathway at certain steps and not at other steps?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716</Words>
  <Application>Microsoft Office PowerPoint</Application>
  <PresentationFormat>On-screen Show (4:3)</PresentationFormat>
  <Paragraphs>78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Aptos</vt:lpstr>
      <vt:lpstr>Arial</vt:lpstr>
      <vt:lpstr>Courier New</vt:lpstr>
      <vt:lpstr>Office Theme</vt:lpstr>
      <vt:lpstr>Lesson 7.6</vt:lpstr>
      <vt:lpstr>Objectives</vt:lpstr>
      <vt:lpstr>Carbohydrate, Protein, and Lipid Metabolic Pathways</vt:lpstr>
      <vt:lpstr>Connections of Other Sugars to Glucose Metabolism1</vt:lpstr>
      <vt:lpstr>Think It Through1</vt:lpstr>
      <vt:lpstr>7.6 Figure 1</vt:lpstr>
      <vt:lpstr>Connections of Other Sugars to Glucose Metabolism2</vt:lpstr>
      <vt:lpstr>Connections of Proteins to Glucose Metabolism</vt:lpstr>
      <vt:lpstr>Reflection Question</vt:lpstr>
      <vt:lpstr>7.6 Figure 3</vt:lpstr>
      <vt:lpstr>Connections of Lipids and Glucose Metabolism</vt:lpstr>
      <vt:lpstr>Think It Through2</vt:lpstr>
      <vt:lpstr>Evolution Connection1</vt:lpstr>
      <vt:lpstr>Evolution Connection2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Annaleise Radchenko</cp:lastModifiedBy>
  <cp:revision>172</cp:revision>
  <dcterms:created xsi:type="dcterms:W3CDTF">2013-04-26T14:43:13Z</dcterms:created>
  <dcterms:modified xsi:type="dcterms:W3CDTF">2024-10-01T19:27:15Z</dcterms:modified>
</cp:coreProperties>
</file>