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handoutMasterIdLst>
    <p:handoutMasterId r:id="rId22"/>
  </p:handoutMasterIdLst>
  <p:sldIdLst>
    <p:sldId id="272" r:id="rId2"/>
    <p:sldId id="264" r:id="rId3"/>
    <p:sldId id="265" r:id="rId4"/>
    <p:sldId id="277" r:id="rId5"/>
    <p:sldId id="287" r:id="rId6"/>
    <p:sldId id="288" r:id="rId7"/>
    <p:sldId id="278" r:id="rId8"/>
    <p:sldId id="289" r:id="rId9"/>
    <p:sldId id="290" r:id="rId10"/>
    <p:sldId id="279" r:id="rId11"/>
    <p:sldId id="291" r:id="rId12"/>
    <p:sldId id="292" r:id="rId13"/>
    <p:sldId id="284" r:id="rId14"/>
    <p:sldId id="280" r:id="rId15"/>
    <p:sldId id="285" r:id="rId16"/>
    <p:sldId id="276" r:id="rId17"/>
    <p:sldId id="268" r:id="rId18"/>
    <p:sldId id="282" r:id="rId19"/>
    <p:sldId id="293" r:id="rId20"/>
  </p:sldIdLst>
  <p:sldSz cx="9144000" cy="6858000" type="screen4x3"/>
  <p:notesSz cx="6858000" cy="9144000"/>
  <p:embeddedFontLst>
    <p:embeddedFont>
      <p:font typeface="Century Gothic" panose="020B0502020202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899BBC-7752-4628-9358-06B85561F72C}" v="4122" dt="2024-05-14T18:43:41.442"/>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6" autoAdjust="0"/>
    <p:restoredTop sz="86410" autoAdjust="0"/>
  </p:normalViewPr>
  <p:slideViewPr>
    <p:cSldViewPr>
      <p:cViewPr varScale="1">
        <p:scale>
          <a:sx n="95" d="100"/>
          <a:sy n="95" d="100"/>
        </p:scale>
        <p:origin x="2256" y="96"/>
      </p:cViewPr>
      <p:guideLst>
        <p:guide orient="horz" pos="2160"/>
        <p:guide pos="2880"/>
      </p:guideLst>
    </p:cSldViewPr>
  </p:slideViewPr>
  <p:outlineViewPr>
    <p:cViewPr>
      <p:scale>
        <a:sx n="33" d="100"/>
        <a:sy n="33" d="100"/>
      </p:scale>
      <p:origin x="0" y="-2904"/>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BD899BBC-7752-4628-9358-06B85561F72C}"/>
    <pc:docChg chg="undo redo custSel addSld delSld modSld sldOrd">
      <pc:chgData name="Caitlin Coleman" userId="96f87ca1-0e64-4ae8-8d77-98757b85df0b" providerId="ADAL" clId="{BD899BBC-7752-4628-9358-06B85561F72C}" dt="2024-05-15T12:54:23.971" v="9335" actId="20577"/>
      <pc:docMkLst>
        <pc:docMk/>
      </pc:docMkLst>
      <pc:sldChg chg="modSp mod">
        <pc:chgData name="Caitlin Coleman" userId="96f87ca1-0e64-4ae8-8d77-98757b85df0b" providerId="ADAL" clId="{BD899BBC-7752-4628-9358-06B85561F72C}" dt="2024-05-14T15:40:58.398" v="1560" actId="20577"/>
        <pc:sldMkLst>
          <pc:docMk/>
          <pc:sldMk cId="0" sldId="264"/>
        </pc:sldMkLst>
        <pc:spChg chg="mod">
          <ac:chgData name="Caitlin Coleman" userId="96f87ca1-0e64-4ae8-8d77-98757b85df0b" providerId="ADAL" clId="{BD899BBC-7752-4628-9358-06B85561F72C}" dt="2024-05-14T15:40:58.398" v="1560" actId="20577"/>
          <ac:spMkLst>
            <pc:docMk/>
            <pc:sldMk cId="0" sldId="264"/>
            <ac:spMk id="10243" creationId="{00000000-0000-0000-0000-000000000000}"/>
          </ac:spMkLst>
        </pc:spChg>
      </pc:sldChg>
      <pc:sldChg chg="addSp modSp mod modAnim">
        <pc:chgData name="Caitlin Coleman" userId="96f87ca1-0e64-4ae8-8d77-98757b85df0b" providerId="ADAL" clId="{BD899BBC-7752-4628-9358-06B85561F72C}" dt="2024-05-15T12:14:39.359" v="9140" actId="962"/>
        <pc:sldMkLst>
          <pc:docMk/>
          <pc:sldMk cId="0" sldId="265"/>
        </pc:sldMkLst>
        <pc:spChg chg="add mod ord">
          <ac:chgData name="Caitlin Coleman" userId="96f87ca1-0e64-4ae8-8d77-98757b85df0b" providerId="ADAL" clId="{BD899BBC-7752-4628-9358-06B85561F72C}" dt="2024-05-15T12:13:44.172" v="9139" actId="13244"/>
          <ac:spMkLst>
            <pc:docMk/>
            <pc:sldMk cId="0" sldId="265"/>
            <ac:spMk id="4" creationId="{D419C480-71AC-7E3C-0859-4134768B56A4}"/>
          </ac:spMkLst>
        </pc:spChg>
        <pc:spChg chg="add mod">
          <ac:chgData name="Caitlin Coleman" userId="96f87ca1-0e64-4ae8-8d77-98757b85df0b" providerId="ADAL" clId="{BD899BBC-7752-4628-9358-06B85561F72C}" dt="2024-05-14T15:44:36.295" v="1903" actId="1076"/>
          <ac:spMkLst>
            <pc:docMk/>
            <pc:sldMk cId="0" sldId="265"/>
            <ac:spMk id="5" creationId="{337CB88C-0C52-1627-5FB6-12492C6FD9B6}"/>
          </ac:spMkLst>
        </pc:spChg>
        <pc:spChg chg="mod">
          <ac:chgData name="Caitlin Coleman" userId="96f87ca1-0e64-4ae8-8d77-98757b85df0b" providerId="ADAL" clId="{BD899BBC-7752-4628-9358-06B85561F72C}" dt="2024-05-14T14:23:28.698" v="67" actId="20577"/>
          <ac:spMkLst>
            <pc:docMk/>
            <pc:sldMk cId="0" sldId="265"/>
            <ac:spMk id="11266" creationId="{00000000-0000-0000-0000-000000000000}"/>
          </ac:spMkLst>
        </pc:spChg>
        <pc:spChg chg="mod">
          <ac:chgData name="Caitlin Coleman" userId="96f87ca1-0e64-4ae8-8d77-98757b85df0b" providerId="ADAL" clId="{BD899BBC-7752-4628-9358-06B85561F72C}" dt="2024-05-14T15:43:23.223" v="1885" actId="14100"/>
          <ac:spMkLst>
            <pc:docMk/>
            <pc:sldMk cId="0" sldId="265"/>
            <ac:spMk id="11267" creationId="{00000000-0000-0000-0000-000000000000}"/>
          </ac:spMkLst>
        </pc:spChg>
        <pc:picChg chg="add mod modCrop">
          <ac:chgData name="Caitlin Coleman" userId="96f87ca1-0e64-4ae8-8d77-98757b85df0b" providerId="ADAL" clId="{BD899BBC-7752-4628-9358-06B85561F72C}" dt="2024-05-15T12:14:39.359" v="9140" actId="962"/>
          <ac:picMkLst>
            <pc:docMk/>
            <pc:sldMk cId="0" sldId="265"/>
            <ac:picMk id="3" creationId="{9D4E7B66-6463-AC68-AD73-CDB653FE10F2}"/>
          </ac:picMkLst>
        </pc:picChg>
      </pc:sldChg>
      <pc:sldChg chg="del">
        <pc:chgData name="Caitlin Coleman" userId="96f87ca1-0e64-4ae8-8d77-98757b85df0b" providerId="ADAL" clId="{BD899BBC-7752-4628-9358-06B85561F72C}" dt="2024-05-14T15:40:10.018" v="1548" actId="2696"/>
        <pc:sldMkLst>
          <pc:docMk/>
          <pc:sldMk cId="0" sldId="267"/>
        </pc:sldMkLst>
      </pc:sldChg>
      <pc:sldChg chg="modSp mod ord">
        <pc:chgData name="Caitlin Coleman" userId="96f87ca1-0e64-4ae8-8d77-98757b85df0b" providerId="ADAL" clId="{BD899BBC-7752-4628-9358-06B85561F72C}" dt="2024-05-14T18:27:32.830" v="8480" actId="122"/>
        <pc:sldMkLst>
          <pc:docMk/>
          <pc:sldMk cId="2069639696" sldId="268"/>
        </pc:sldMkLst>
        <pc:spChg chg="mod">
          <ac:chgData name="Caitlin Coleman" userId="96f87ca1-0e64-4ae8-8d77-98757b85df0b" providerId="ADAL" clId="{BD899BBC-7752-4628-9358-06B85561F72C}" dt="2024-05-14T18:27:32.830" v="8480" actId="122"/>
          <ac:spMkLst>
            <pc:docMk/>
            <pc:sldMk cId="2069639696" sldId="268"/>
            <ac:spMk id="3" creationId="{F2508272-FE29-99EF-9D2C-7651D849C2FB}"/>
          </ac:spMkLst>
        </pc:spChg>
      </pc:sldChg>
      <pc:sldChg chg="del">
        <pc:chgData name="Caitlin Coleman" userId="96f87ca1-0e64-4ae8-8d77-98757b85df0b" providerId="ADAL" clId="{BD899BBC-7752-4628-9358-06B85561F72C}" dt="2024-05-14T15:40:10.018" v="1548" actId="2696"/>
        <pc:sldMkLst>
          <pc:docMk/>
          <pc:sldMk cId="3029162902" sldId="270"/>
        </pc:sldMkLst>
      </pc:sldChg>
      <pc:sldChg chg="del">
        <pc:chgData name="Caitlin Coleman" userId="96f87ca1-0e64-4ae8-8d77-98757b85df0b" providerId="ADAL" clId="{BD899BBC-7752-4628-9358-06B85561F72C}" dt="2024-05-14T15:40:10.018" v="1548" actId="2696"/>
        <pc:sldMkLst>
          <pc:docMk/>
          <pc:sldMk cId="1933572423" sldId="271"/>
        </pc:sldMkLst>
      </pc:sldChg>
      <pc:sldChg chg="modSp mod">
        <pc:chgData name="Caitlin Coleman" userId="96f87ca1-0e64-4ae8-8d77-98757b85df0b" providerId="ADAL" clId="{BD899BBC-7752-4628-9358-06B85561F72C}" dt="2024-05-15T12:19:49.415" v="9288" actId="33553"/>
        <pc:sldMkLst>
          <pc:docMk/>
          <pc:sldMk cId="3886239831" sldId="272"/>
        </pc:sldMkLst>
        <pc:spChg chg="mod">
          <ac:chgData name="Caitlin Coleman" userId="96f87ca1-0e64-4ae8-8d77-98757b85df0b" providerId="ADAL" clId="{BD899BBC-7752-4628-9358-06B85561F72C}" dt="2024-05-15T12:19:49.415" v="9288" actId="33553"/>
          <ac:spMkLst>
            <pc:docMk/>
            <pc:sldMk cId="3886239831" sldId="272"/>
            <ac:spMk id="2" creationId="{4E7A1944-20A9-5EFC-CF5D-428D07B9FF1F}"/>
          </ac:spMkLst>
        </pc:spChg>
        <pc:spChg chg="mod">
          <ac:chgData name="Caitlin Coleman" userId="96f87ca1-0e64-4ae8-8d77-98757b85df0b" providerId="ADAL" clId="{BD899BBC-7752-4628-9358-06B85561F72C}" dt="2024-05-14T14:23:16.981" v="43" actId="6549"/>
          <ac:spMkLst>
            <pc:docMk/>
            <pc:sldMk cId="3886239831" sldId="272"/>
            <ac:spMk id="3" creationId="{FF68ED90-5F09-E335-E8D2-4F2687C0EB59}"/>
          </ac:spMkLst>
        </pc:spChg>
      </pc:sldChg>
      <pc:sldChg chg="addSp delSp modSp del mod ord">
        <pc:chgData name="Caitlin Coleman" userId="96f87ca1-0e64-4ae8-8d77-98757b85df0b" providerId="ADAL" clId="{BD899BBC-7752-4628-9358-06B85561F72C}" dt="2024-05-14T16:06:40.447" v="3185" actId="2696"/>
        <pc:sldMkLst>
          <pc:docMk/>
          <pc:sldMk cId="176985924" sldId="273"/>
        </pc:sldMkLst>
        <pc:spChg chg="del">
          <ac:chgData name="Caitlin Coleman" userId="96f87ca1-0e64-4ae8-8d77-98757b85df0b" providerId="ADAL" clId="{BD899BBC-7752-4628-9358-06B85561F72C}" dt="2024-05-14T14:49:50.717" v="529"/>
          <ac:spMkLst>
            <pc:docMk/>
            <pc:sldMk cId="176985924" sldId="273"/>
            <ac:spMk id="3" creationId="{80B3AB4A-6A73-FBC6-3526-1F0E57E5A3BA}"/>
          </ac:spMkLst>
        </pc:spChg>
        <pc:spChg chg="del">
          <ac:chgData name="Caitlin Coleman" userId="96f87ca1-0e64-4ae8-8d77-98757b85df0b" providerId="ADAL" clId="{BD899BBC-7752-4628-9358-06B85561F72C}" dt="2024-05-14T14:50:15.782" v="534"/>
          <ac:spMkLst>
            <pc:docMk/>
            <pc:sldMk cId="176985924" sldId="273"/>
            <ac:spMk id="4" creationId="{6B99AF4C-9721-AC43-B5A1-FD08FDEAE915}"/>
          </ac:spMkLst>
        </pc:spChg>
        <pc:spChg chg="add del mod">
          <ac:chgData name="Caitlin Coleman" userId="96f87ca1-0e64-4ae8-8d77-98757b85df0b" providerId="ADAL" clId="{BD899BBC-7752-4628-9358-06B85561F72C}" dt="2024-05-14T16:06:34.509" v="3183" actId="21"/>
          <ac:spMkLst>
            <pc:docMk/>
            <pc:sldMk cId="176985924" sldId="273"/>
            <ac:spMk id="9" creationId="{6F6896EC-F4EE-1AD8-B98C-3E1A4A1B0DA3}"/>
          </ac:spMkLst>
        </pc:spChg>
        <pc:spChg chg="add del mod">
          <ac:chgData name="Caitlin Coleman" userId="96f87ca1-0e64-4ae8-8d77-98757b85df0b" providerId="ADAL" clId="{BD899BBC-7752-4628-9358-06B85561F72C}" dt="2024-05-14T16:06:34.509" v="3183" actId="21"/>
          <ac:spMkLst>
            <pc:docMk/>
            <pc:sldMk cId="176985924" sldId="273"/>
            <ac:spMk id="10" creationId="{D1B89B6F-5D80-5193-D8D7-EF8A5B372C62}"/>
          </ac:spMkLst>
        </pc:spChg>
        <pc:spChg chg="add del mod">
          <ac:chgData name="Caitlin Coleman" userId="96f87ca1-0e64-4ae8-8d77-98757b85df0b" providerId="ADAL" clId="{BD899BBC-7752-4628-9358-06B85561F72C}" dt="2024-05-14T15:57:47.597" v="2299" actId="21"/>
          <ac:spMkLst>
            <pc:docMk/>
            <pc:sldMk cId="176985924" sldId="273"/>
            <ac:spMk id="11" creationId="{3E72DED5-5D74-64D2-7A05-A354B4C99F90}"/>
          </ac:spMkLst>
        </pc:spChg>
        <pc:spChg chg="add del mod">
          <ac:chgData name="Caitlin Coleman" userId="96f87ca1-0e64-4ae8-8d77-98757b85df0b" providerId="ADAL" clId="{BD899BBC-7752-4628-9358-06B85561F72C}" dt="2024-05-14T15:57:47.597" v="2299" actId="21"/>
          <ac:spMkLst>
            <pc:docMk/>
            <pc:sldMk cId="176985924" sldId="273"/>
            <ac:spMk id="12" creationId="{AD8D477A-88C9-5451-E627-C75482973A23}"/>
          </ac:spMkLst>
        </pc:spChg>
        <pc:spChg chg="add mod">
          <ac:chgData name="Caitlin Coleman" userId="96f87ca1-0e64-4ae8-8d77-98757b85df0b" providerId="ADAL" clId="{BD899BBC-7752-4628-9358-06B85561F72C}" dt="2024-05-14T15:57:47.597" v="2299" actId="21"/>
          <ac:spMkLst>
            <pc:docMk/>
            <pc:sldMk cId="176985924" sldId="273"/>
            <ac:spMk id="14" creationId="{2F80E461-A8D3-B5DB-23D2-6E8A23275020}"/>
          </ac:spMkLst>
        </pc:spChg>
        <pc:spChg chg="add mod">
          <ac:chgData name="Caitlin Coleman" userId="96f87ca1-0e64-4ae8-8d77-98757b85df0b" providerId="ADAL" clId="{BD899BBC-7752-4628-9358-06B85561F72C}" dt="2024-05-14T16:06:34.509" v="3183" actId="21"/>
          <ac:spMkLst>
            <pc:docMk/>
            <pc:sldMk cId="176985924" sldId="273"/>
            <ac:spMk id="16" creationId="{E6C4DE45-DE7D-D098-0DA6-3E65E17A6145}"/>
          </ac:spMkLst>
        </pc:spChg>
        <pc:picChg chg="add del mod modCrop">
          <ac:chgData name="Caitlin Coleman" userId="96f87ca1-0e64-4ae8-8d77-98757b85df0b" providerId="ADAL" clId="{BD899BBC-7752-4628-9358-06B85561F72C}" dt="2024-05-14T15:57:47.597" v="2299" actId="21"/>
          <ac:picMkLst>
            <pc:docMk/>
            <pc:sldMk cId="176985924" sldId="273"/>
            <ac:picMk id="6" creationId="{2CE94438-E4D7-CD73-5A48-2FB83A3787FF}"/>
          </ac:picMkLst>
        </pc:picChg>
        <pc:picChg chg="add del mod modCrop">
          <ac:chgData name="Caitlin Coleman" userId="96f87ca1-0e64-4ae8-8d77-98757b85df0b" providerId="ADAL" clId="{BD899BBC-7752-4628-9358-06B85561F72C}" dt="2024-05-14T16:06:34.509" v="3183" actId="21"/>
          <ac:picMkLst>
            <pc:docMk/>
            <pc:sldMk cId="176985924" sldId="273"/>
            <ac:picMk id="8" creationId="{A77CEE3B-6659-872B-DD74-61557D1DA8D2}"/>
          </ac:picMkLst>
        </pc:picChg>
      </pc:sldChg>
      <pc:sldChg chg="del">
        <pc:chgData name="Caitlin Coleman" userId="96f87ca1-0e64-4ae8-8d77-98757b85df0b" providerId="ADAL" clId="{BD899BBC-7752-4628-9358-06B85561F72C}" dt="2024-05-14T15:40:10.018" v="1548" actId="2696"/>
        <pc:sldMkLst>
          <pc:docMk/>
          <pc:sldMk cId="2900955170" sldId="274"/>
        </pc:sldMkLst>
      </pc:sldChg>
      <pc:sldChg chg="del">
        <pc:chgData name="Caitlin Coleman" userId="96f87ca1-0e64-4ae8-8d77-98757b85df0b" providerId="ADAL" clId="{BD899BBC-7752-4628-9358-06B85561F72C}" dt="2024-05-14T15:40:10.018" v="1548" actId="2696"/>
        <pc:sldMkLst>
          <pc:docMk/>
          <pc:sldMk cId="619121343" sldId="275"/>
        </pc:sldMkLst>
      </pc:sldChg>
      <pc:sldChg chg="addSp modSp mod ord">
        <pc:chgData name="Caitlin Coleman" userId="96f87ca1-0e64-4ae8-8d77-98757b85df0b" providerId="ADAL" clId="{BD899BBC-7752-4628-9358-06B85561F72C}" dt="2024-05-15T12:54:23.971" v="9335" actId="20577"/>
        <pc:sldMkLst>
          <pc:docMk/>
          <pc:sldMk cId="1146028520" sldId="276"/>
        </pc:sldMkLst>
        <pc:spChg chg="mod">
          <ac:chgData name="Caitlin Coleman" userId="96f87ca1-0e64-4ae8-8d77-98757b85df0b" providerId="ADAL" clId="{BD899BBC-7752-4628-9358-06B85561F72C}" dt="2024-05-14T14:41:41.027" v="483" actId="20577"/>
          <ac:spMkLst>
            <pc:docMk/>
            <pc:sldMk cId="1146028520" sldId="276"/>
            <ac:spMk id="2" creationId="{671ED285-5CB0-174E-014C-EE0E32FC90D6}"/>
          </ac:spMkLst>
        </pc:spChg>
        <pc:spChg chg="mod">
          <ac:chgData name="Caitlin Coleman" userId="96f87ca1-0e64-4ae8-8d77-98757b85df0b" providerId="ADAL" clId="{BD899BBC-7752-4628-9358-06B85561F72C}" dt="2024-05-14T18:25:36.040" v="8447" actId="6549"/>
          <ac:spMkLst>
            <pc:docMk/>
            <pc:sldMk cId="1146028520" sldId="276"/>
            <ac:spMk id="3" creationId="{0D54836E-1DE3-02CC-70C3-EB5C16CF3F62}"/>
          </ac:spMkLst>
        </pc:spChg>
        <pc:spChg chg="add mod ord">
          <ac:chgData name="Caitlin Coleman" userId="96f87ca1-0e64-4ae8-8d77-98757b85df0b" providerId="ADAL" clId="{BD899BBC-7752-4628-9358-06B85561F72C}" dt="2024-05-15T12:54:23.971" v="9335" actId="20577"/>
          <ac:spMkLst>
            <pc:docMk/>
            <pc:sldMk cId="1146028520" sldId="276"/>
            <ac:spMk id="5" creationId="{2FA35469-8662-FCB3-E11E-20C1E0BCF8CE}"/>
          </ac:spMkLst>
        </pc:spChg>
        <pc:spChg chg="add mod">
          <ac:chgData name="Caitlin Coleman" userId="96f87ca1-0e64-4ae8-8d77-98757b85df0b" providerId="ADAL" clId="{BD899BBC-7752-4628-9358-06B85561F72C}" dt="2024-05-14T18:26:35.450" v="8460" actId="1076"/>
          <ac:spMkLst>
            <pc:docMk/>
            <pc:sldMk cId="1146028520" sldId="276"/>
            <ac:spMk id="6" creationId="{1BEE902A-3A09-35F4-9023-1537E5FC4782}"/>
          </ac:spMkLst>
        </pc:spChg>
        <pc:picChg chg="add mod">
          <ac:chgData name="Caitlin Coleman" userId="96f87ca1-0e64-4ae8-8d77-98757b85df0b" providerId="ADAL" clId="{BD899BBC-7752-4628-9358-06B85561F72C}" dt="2024-05-15T12:19:14.173" v="9285" actId="962"/>
          <ac:picMkLst>
            <pc:docMk/>
            <pc:sldMk cId="1146028520" sldId="276"/>
            <ac:picMk id="4" creationId="{AD747518-BE01-5FC5-BFAA-FB849B082503}"/>
          </ac:picMkLst>
        </pc:picChg>
      </pc:sldChg>
      <pc:sldChg chg="addSp modSp add mod modAnim">
        <pc:chgData name="Caitlin Coleman" userId="96f87ca1-0e64-4ae8-8d77-98757b85df0b" providerId="ADAL" clId="{BD899BBC-7752-4628-9358-06B85561F72C}" dt="2024-05-15T12:43:18.422" v="9304" actId="1076"/>
        <pc:sldMkLst>
          <pc:docMk/>
          <pc:sldMk cId="3835085706" sldId="277"/>
        </pc:sldMkLst>
        <pc:spChg chg="add mod ord">
          <ac:chgData name="Caitlin Coleman" userId="96f87ca1-0e64-4ae8-8d77-98757b85df0b" providerId="ADAL" clId="{BD899BBC-7752-4628-9358-06B85561F72C}" dt="2024-05-15T12:43:18.422" v="9304" actId="1076"/>
          <ac:spMkLst>
            <pc:docMk/>
            <pc:sldMk cId="3835085706" sldId="277"/>
            <ac:spMk id="4" creationId="{DA44B27B-0FCD-FC71-0881-FF1BB5D74989}"/>
          </ac:spMkLst>
        </pc:spChg>
        <pc:spChg chg="add mod ord">
          <ac:chgData name="Caitlin Coleman" userId="96f87ca1-0e64-4ae8-8d77-98757b85df0b" providerId="ADAL" clId="{BD899BBC-7752-4628-9358-06B85561F72C}" dt="2024-05-15T12:14:54.067" v="9143" actId="13244"/>
          <ac:spMkLst>
            <pc:docMk/>
            <pc:sldMk cId="3835085706" sldId="277"/>
            <ac:spMk id="5" creationId="{04260070-05A9-459E-208D-84B4CC982AB3}"/>
          </ac:spMkLst>
        </pc:spChg>
        <pc:spChg chg="mod">
          <ac:chgData name="Caitlin Coleman" userId="96f87ca1-0e64-4ae8-8d77-98757b85df0b" providerId="ADAL" clId="{BD899BBC-7752-4628-9358-06B85561F72C}" dt="2024-05-14T15:49:36.509" v="1910" actId="404"/>
          <ac:spMkLst>
            <pc:docMk/>
            <pc:sldMk cId="3835085706" sldId="277"/>
            <ac:spMk id="11266" creationId="{00000000-0000-0000-0000-000000000000}"/>
          </ac:spMkLst>
        </pc:spChg>
        <pc:spChg chg="mod">
          <ac:chgData name="Caitlin Coleman" userId="96f87ca1-0e64-4ae8-8d77-98757b85df0b" providerId="ADAL" clId="{BD899BBC-7752-4628-9358-06B85561F72C}" dt="2024-05-14T15:54:38.395" v="2271" actId="6549"/>
          <ac:spMkLst>
            <pc:docMk/>
            <pc:sldMk cId="3835085706" sldId="277"/>
            <ac:spMk id="11267" creationId="{00000000-0000-0000-0000-000000000000}"/>
          </ac:spMkLst>
        </pc:spChg>
        <pc:picChg chg="add mod modCrop">
          <ac:chgData name="Caitlin Coleman" userId="96f87ca1-0e64-4ae8-8d77-98757b85df0b" providerId="ADAL" clId="{BD899BBC-7752-4628-9358-06B85561F72C}" dt="2024-05-15T12:14:53.943" v="9142" actId="962"/>
          <ac:picMkLst>
            <pc:docMk/>
            <pc:sldMk cId="3835085706" sldId="277"/>
            <ac:picMk id="3" creationId="{EFCD76ED-6AEC-05DB-6E44-10D9500AC994}"/>
          </ac:picMkLst>
        </pc:picChg>
      </pc:sldChg>
      <pc:sldChg chg="addSp delSp modSp add mod modAnim">
        <pc:chgData name="Caitlin Coleman" userId="96f87ca1-0e64-4ae8-8d77-98757b85df0b" providerId="ADAL" clId="{BD899BBC-7752-4628-9358-06B85561F72C}" dt="2024-05-15T12:48:40.208" v="9324" actId="6549"/>
        <pc:sldMkLst>
          <pc:docMk/>
          <pc:sldMk cId="247790948" sldId="278"/>
        </pc:sldMkLst>
        <pc:spChg chg="add mod ord">
          <ac:chgData name="Caitlin Coleman" userId="96f87ca1-0e64-4ae8-8d77-98757b85df0b" providerId="ADAL" clId="{BD899BBC-7752-4628-9358-06B85561F72C}" dt="2024-05-15T12:15:42.921" v="9147" actId="13244"/>
          <ac:spMkLst>
            <pc:docMk/>
            <pc:sldMk cId="247790948" sldId="278"/>
            <ac:spMk id="6" creationId="{8340C0A1-A0CD-A15F-0DC7-8AFB0CCE1D8A}"/>
          </ac:spMkLst>
        </pc:spChg>
        <pc:spChg chg="add mod ord">
          <ac:chgData name="Caitlin Coleman" userId="96f87ca1-0e64-4ae8-8d77-98757b85df0b" providerId="ADAL" clId="{BD899BBC-7752-4628-9358-06B85561F72C}" dt="2024-05-15T12:15:52.776" v="9149" actId="13244"/>
          <ac:spMkLst>
            <pc:docMk/>
            <pc:sldMk cId="247790948" sldId="278"/>
            <ac:spMk id="7" creationId="{52539333-716A-6962-05A1-30C547A411E0}"/>
          </ac:spMkLst>
        </pc:spChg>
        <pc:spChg chg="add del mod">
          <ac:chgData name="Caitlin Coleman" userId="96f87ca1-0e64-4ae8-8d77-98757b85df0b" providerId="ADAL" clId="{BD899BBC-7752-4628-9358-06B85561F72C}" dt="2024-05-14T16:24:35.161" v="4456" actId="478"/>
          <ac:spMkLst>
            <pc:docMk/>
            <pc:sldMk cId="247790948" sldId="278"/>
            <ac:spMk id="8" creationId="{B6110172-9EE0-648D-ABD0-5D0864FED5ED}"/>
          </ac:spMkLst>
        </pc:spChg>
        <pc:spChg chg="add del mod">
          <ac:chgData name="Caitlin Coleman" userId="96f87ca1-0e64-4ae8-8d77-98757b85df0b" providerId="ADAL" clId="{BD899BBC-7752-4628-9358-06B85561F72C}" dt="2024-05-14T16:24:37.664" v="4457" actId="478"/>
          <ac:spMkLst>
            <pc:docMk/>
            <pc:sldMk cId="247790948" sldId="278"/>
            <ac:spMk id="10" creationId="{EF137B7E-D04D-CEDF-55AD-4A2C1546389D}"/>
          </ac:spMkLst>
        </pc:spChg>
        <pc:spChg chg="add del mod">
          <ac:chgData name="Caitlin Coleman" userId="96f87ca1-0e64-4ae8-8d77-98757b85df0b" providerId="ADAL" clId="{BD899BBC-7752-4628-9358-06B85561F72C}" dt="2024-05-14T16:24:39.776" v="4459" actId="478"/>
          <ac:spMkLst>
            <pc:docMk/>
            <pc:sldMk cId="247790948" sldId="278"/>
            <ac:spMk id="11" creationId="{6A4F1AAE-7EE2-0B77-7DF2-801B63723B18}"/>
          </ac:spMkLst>
        </pc:spChg>
        <pc:spChg chg="mod">
          <ac:chgData name="Caitlin Coleman" userId="96f87ca1-0e64-4ae8-8d77-98757b85df0b" providerId="ADAL" clId="{BD899BBC-7752-4628-9358-06B85561F72C}" dt="2024-05-14T16:24:30.542" v="4455" actId="403"/>
          <ac:spMkLst>
            <pc:docMk/>
            <pc:sldMk cId="247790948" sldId="278"/>
            <ac:spMk id="11266" creationId="{00000000-0000-0000-0000-000000000000}"/>
          </ac:spMkLst>
        </pc:spChg>
        <pc:spChg chg="mod">
          <ac:chgData name="Caitlin Coleman" userId="96f87ca1-0e64-4ae8-8d77-98757b85df0b" providerId="ADAL" clId="{BD899BBC-7752-4628-9358-06B85561F72C}" dt="2024-05-15T12:48:40.208" v="9324" actId="6549"/>
          <ac:spMkLst>
            <pc:docMk/>
            <pc:sldMk cId="247790948" sldId="278"/>
            <ac:spMk id="11267" creationId="{00000000-0000-0000-0000-000000000000}"/>
          </ac:spMkLst>
        </pc:spChg>
        <pc:picChg chg="add mod modCrop">
          <ac:chgData name="Caitlin Coleman" userId="96f87ca1-0e64-4ae8-8d77-98757b85df0b" providerId="ADAL" clId="{BD899BBC-7752-4628-9358-06B85561F72C}" dt="2024-05-15T12:15:52.635" v="9148" actId="962"/>
          <ac:picMkLst>
            <pc:docMk/>
            <pc:sldMk cId="247790948" sldId="278"/>
            <ac:picMk id="3" creationId="{75CF4620-2C53-EE90-3B31-D3E4C1A97BC5}"/>
          </ac:picMkLst>
        </pc:picChg>
        <pc:picChg chg="add del mod modCrop">
          <ac:chgData name="Caitlin Coleman" userId="96f87ca1-0e64-4ae8-8d77-98757b85df0b" providerId="ADAL" clId="{BD899BBC-7752-4628-9358-06B85561F72C}" dt="2024-05-14T14:54:42.528" v="556" actId="21"/>
          <ac:picMkLst>
            <pc:docMk/>
            <pc:sldMk cId="247790948" sldId="278"/>
            <ac:picMk id="5" creationId="{6BFD5638-05E6-A749-FFE8-F5ABA9F7C284}"/>
          </ac:picMkLst>
        </pc:picChg>
        <pc:picChg chg="add del mod">
          <ac:chgData name="Caitlin Coleman" userId="96f87ca1-0e64-4ae8-8d77-98757b85df0b" providerId="ADAL" clId="{BD899BBC-7752-4628-9358-06B85561F72C}" dt="2024-05-14T16:24:38.418" v="4458" actId="478"/>
          <ac:picMkLst>
            <pc:docMk/>
            <pc:sldMk cId="247790948" sldId="278"/>
            <ac:picMk id="9" creationId="{2BEB4FCB-76E0-CCA6-3670-080C9AB77386}"/>
          </ac:picMkLst>
        </pc:picChg>
      </pc:sldChg>
      <pc:sldChg chg="addSp modSp add mod ord modAnim">
        <pc:chgData name="Caitlin Coleman" userId="96f87ca1-0e64-4ae8-8d77-98757b85df0b" providerId="ADAL" clId="{BD899BBC-7752-4628-9358-06B85561F72C}" dt="2024-05-14T17:41:37.701" v="6352" actId="20577"/>
        <pc:sldMkLst>
          <pc:docMk/>
          <pc:sldMk cId="344786026" sldId="279"/>
        </pc:sldMkLst>
        <pc:spChg chg="add mod ord">
          <ac:chgData name="Caitlin Coleman" userId="96f87ca1-0e64-4ae8-8d77-98757b85df0b" providerId="ADAL" clId="{BD899BBC-7752-4628-9358-06B85561F72C}" dt="2024-05-14T17:35:10.158" v="6350" actId="1076"/>
          <ac:spMkLst>
            <pc:docMk/>
            <pc:sldMk cId="344786026" sldId="279"/>
            <ac:spMk id="4" creationId="{1B7D6019-7401-3FDD-6F19-D9E6DD190BA0}"/>
          </ac:spMkLst>
        </pc:spChg>
        <pc:spChg chg="add mod">
          <ac:chgData name="Caitlin Coleman" userId="96f87ca1-0e64-4ae8-8d77-98757b85df0b" providerId="ADAL" clId="{BD899BBC-7752-4628-9358-06B85561F72C}" dt="2024-05-14T17:34:45.070" v="6335" actId="1076"/>
          <ac:spMkLst>
            <pc:docMk/>
            <pc:sldMk cId="344786026" sldId="279"/>
            <ac:spMk id="5" creationId="{45B9514D-4D68-326C-9F76-FAE48CCB08C3}"/>
          </ac:spMkLst>
        </pc:spChg>
        <pc:spChg chg="mod">
          <ac:chgData name="Caitlin Coleman" userId="96f87ca1-0e64-4ae8-8d77-98757b85df0b" providerId="ADAL" clId="{BD899BBC-7752-4628-9358-06B85561F72C}" dt="2024-05-14T17:41:37.701" v="6352" actId="20577"/>
          <ac:spMkLst>
            <pc:docMk/>
            <pc:sldMk cId="344786026" sldId="279"/>
            <ac:spMk id="11266" creationId="{00000000-0000-0000-0000-000000000000}"/>
          </ac:spMkLst>
        </pc:spChg>
        <pc:spChg chg="mod">
          <ac:chgData name="Caitlin Coleman" userId="96f87ca1-0e64-4ae8-8d77-98757b85df0b" providerId="ADAL" clId="{BD899BBC-7752-4628-9358-06B85561F72C}" dt="2024-05-14T17:34:07.596" v="6329" actId="27636"/>
          <ac:spMkLst>
            <pc:docMk/>
            <pc:sldMk cId="344786026" sldId="279"/>
            <ac:spMk id="11267" creationId="{00000000-0000-0000-0000-000000000000}"/>
          </ac:spMkLst>
        </pc:spChg>
        <pc:picChg chg="add mod modCrop">
          <ac:chgData name="Caitlin Coleman" userId="96f87ca1-0e64-4ae8-8d77-98757b85df0b" providerId="ADAL" clId="{BD899BBC-7752-4628-9358-06B85561F72C}" dt="2024-05-14T17:34:40.359" v="6334" actId="1076"/>
          <ac:picMkLst>
            <pc:docMk/>
            <pc:sldMk cId="344786026" sldId="279"/>
            <ac:picMk id="3" creationId="{FDF00135-8099-5C09-7163-AE18528747F7}"/>
          </ac:picMkLst>
        </pc:picChg>
      </pc:sldChg>
      <pc:sldChg chg="modSp add mod modAnim">
        <pc:chgData name="Caitlin Coleman" userId="96f87ca1-0e64-4ae8-8d77-98757b85df0b" providerId="ADAL" clId="{BD899BBC-7752-4628-9358-06B85561F72C}" dt="2024-05-14T18:20:09.516" v="7944" actId="6549"/>
        <pc:sldMkLst>
          <pc:docMk/>
          <pc:sldMk cId="1356887043" sldId="280"/>
        </pc:sldMkLst>
        <pc:spChg chg="mod">
          <ac:chgData name="Caitlin Coleman" userId="96f87ca1-0e64-4ae8-8d77-98757b85df0b" providerId="ADAL" clId="{BD899BBC-7752-4628-9358-06B85561F72C}" dt="2024-05-14T18:20:09.516" v="7944" actId="6549"/>
          <ac:spMkLst>
            <pc:docMk/>
            <pc:sldMk cId="1356887043" sldId="280"/>
            <ac:spMk id="11266" creationId="{00000000-0000-0000-0000-000000000000}"/>
          </ac:spMkLst>
        </pc:spChg>
        <pc:spChg chg="mod">
          <ac:chgData name="Caitlin Coleman" userId="96f87ca1-0e64-4ae8-8d77-98757b85df0b" providerId="ADAL" clId="{BD899BBC-7752-4628-9358-06B85561F72C}" dt="2024-05-14T18:17:17.553" v="7784" actId="20577"/>
          <ac:spMkLst>
            <pc:docMk/>
            <pc:sldMk cId="1356887043" sldId="280"/>
            <ac:spMk id="11267" creationId="{00000000-0000-0000-0000-000000000000}"/>
          </ac:spMkLst>
        </pc:spChg>
      </pc:sldChg>
      <pc:sldChg chg="modSp add del mod modAnim">
        <pc:chgData name="Caitlin Coleman" userId="96f87ca1-0e64-4ae8-8d77-98757b85df0b" providerId="ADAL" clId="{BD899BBC-7752-4628-9358-06B85561F72C}" dt="2024-05-14T18:27:46.770" v="8481" actId="2696"/>
        <pc:sldMkLst>
          <pc:docMk/>
          <pc:sldMk cId="3810757042" sldId="281"/>
        </pc:sldMkLst>
        <pc:spChg chg="mod">
          <ac:chgData name="Caitlin Coleman" userId="96f87ca1-0e64-4ae8-8d77-98757b85df0b" providerId="ADAL" clId="{BD899BBC-7752-4628-9358-06B85561F72C}" dt="2024-05-14T14:28:36.481" v="394" actId="6549"/>
          <ac:spMkLst>
            <pc:docMk/>
            <pc:sldMk cId="3810757042" sldId="281"/>
            <ac:spMk id="11266" creationId="{00000000-0000-0000-0000-000000000000}"/>
          </ac:spMkLst>
        </pc:spChg>
        <pc:spChg chg="mod">
          <ac:chgData name="Caitlin Coleman" userId="96f87ca1-0e64-4ae8-8d77-98757b85df0b" providerId="ADAL" clId="{BD899BBC-7752-4628-9358-06B85561F72C}" dt="2024-05-14T14:28:58.291" v="404" actId="6549"/>
          <ac:spMkLst>
            <pc:docMk/>
            <pc:sldMk cId="3810757042" sldId="281"/>
            <ac:spMk id="11267" creationId="{00000000-0000-0000-0000-000000000000}"/>
          </ac:spMkLst>
        </pc:spChg>
      </pc:sldChg>
      <pc:sldChg chg="modSp add mod modAnim">
        <pc:chgData name="Caitlin Coleman" userId="96f87ca1-0e64-4ae8-8d77-98757b85df0b" providerId="ADAL" clId="{BD899BBC-7752-4628-9358-06B85561F72C}" dt="2024-05-15T12:39:55.015" v="9303" actId="20577"/>
        <pc:sldMkLst>
          <pc:docMk/>
          <pc:sldMk cId="1050819841" sldId="282"/>
        </pc:sldMkLst>
        <pc:spChg chg="mod">
          <ac:chgData name="Caitlin Coleman" userId="96f87ca1-0e64-4ae8-8d77-98757b85df0b" providerId="ADAL" clId="{BD899BBC-7752-4628-9358-06B85561F72C}" dt="2024-05-14T14:29:08.968" v="427" actId="6549"/>
          <ac:spMkLst>
            <pc:docMk/>
            <pc:sldMk cId="1050819841" sldId="282"/>
            <ac:spMk id="11266" creationId="{00000000-0000-0000-0000-000000000000}"/>
          </ac:spMkLst>
        </pc:spChg>
        <pc:spChg chg="mod">
          <ac:chgData name="Caitlin Coleman" userId="96f87ca1-0e64-4ae8-8d77-98757b85df0b" providerId="ADAL" clId="{BD899BBC-7752-4628-9358-06B85561F72C}" dt="2024-05-15T12:39:55.015" v="9303" actId="20577"/>
          <ac:spMkLst>
            <pc:docMk/>
            <pc:sldMk cId="1050819841" sldId="282"/>
            <ac:spMk id="11267" creationId="{00000000-0000-0000-0000-000000000000}"/>
          </ac:spMkLst>
        </pc:spChg>
      </pc:sldChg>
      <pc:sldChg chg="addSp delSp modSp add del mod ord">
        <pc:chgData name="Caitlin Coleman" userId="96f87ca1-0e64-4ae8-8d77-98757b85df0b" providerId="ADAL" clId="{BD899BBC-7752-4628-9358-06B85561F72C}" dt="2024-05-14T16:24:17.905" v="4446" actId="2696"/>
        <pc:sldMkLst>
          <pc:docMk/>
          <pc:sldMk cId="4222017100" sldId="283"/>
        </pc:sldMkLst>
        <pc:spChg chg="add del mod">
          <ac:chgData name="Caitlin Coleman" userId="96f87ca1-0e64-4ae8-8d77-98757b85df0b" providerId="ADAL" clId="{BD899BBC-7752-4628-9358-06B85561F72C}" dt="2024-05-14T15:13:49.501" v="636" actId="478"/>
          <ac:spMkLst>
            <pc:docMk/>
            <pc:sldMk cId="4222017100" sldId="283"/>
            <ac:spMk id="4" creationId="{461CBB03-B6D9-6026-632E-F24BC72B4A79}"/>
          </ac:spMkLst>
        </pc:spChg>
        <pc:spChg chg="add del mod">
          <ac:chgData name="Caitlin Coleman" userId="96f87ca1-0e64-4ae8-8d77-98757b85df0b" providerId="ADAL" clId="{BD899BBC-7752-4628-9358-06B85561F72C}" dt="2024-05-14T15:13:52.025" v="637" actId="478"/>
          <ac:spMkLst>
            <pc:docMk/>
            <pc:sldMk cId="4222017100" sldId="283"/>
            <ac:spMk id="9" creationId="{01617599-EA3C-8EC8-37FB-A6BC9AF56D6F}"/>
          </ac:spMkLst>
        </pc:spChg>
        <pc:spChg chg="add del mod">
          <ac:chgData name="Caitlin Coleman" userId="96f87ca1-0e64-4ae8-8d77-98757b85df0b" providerId="ADAL" clId="{BD899BBC-7752-4628-9358-06B85561F72C}" dt="2024-05-14T16:22:56.407" v="4073" actId="21"/>
          <ac:spMkLst>
            <pc:docMk/>
            <pc:sldMk cId="4222017100" sldId="283"/>
            <ac:spMk id="10" creationId="{EF137B7E-D04D-CEDF-55AD-4A2C1546389D}"/>
          </ac:spMkLst>
        </pc:spChg>
        <pc:spChg chg="add del mod">
          <ac:chgData name="Caitlin Coleman" userId="96f87ca1-0e64-4ae8-8d77-98757b85df0b" providerId="ADAL" clId="{BD899BBC-7752-4628-9358-06B85561F72C}" dt="2024-05-14T16:23:43.728" v="4438" actId="21"/>
          <ac:spMkLst>
            <pc:docMk/>
            <pc:sldMk cId="4222017100" sldId="283"/>
            <ac:spMk id="11" creationId="{6A4F1AAE-7EE2-0B77-7DF2-801B63723B18}"/>
          </ac:spMkLst>
        </pc:spChg>
        <pc:picChg chg="add del mod">
          <ac:chgData name="Caitlin Coleman" userId="96f87ca1-0e64-4ae8-8d77-98757b85df0b" providerId="ADAL" clId="{BD899BBC-7752-4628-9358-06B85561F72C}" dt="2024-05-14T16:22:38.340" v="4068" actId="21"/>
          <ac:picMkLst>
            <pc:docMk/>
            <pc:sldMk cId="4222017100" sldId="283"/>
            <ac:picMk id="5" creationId="{6BFD5638-05E6-A749-FFE8-F5ABA9F7C284}"/>
          </ac:picMkLst>
        </pc:picChg>
        <pc:picChg chg="del">
          <ac:chgData name="Caitlin Coleman" userId="96f87ca1-0e64-4ae8-8d77-98757b85df0b" providerId="ADAL" clId="{BD899BBC-7752-4628-9358-06B85561F72C}" dt="2024-05-14T14:54:48.711" v="558" actId="478"/>
          <ac:picMkLst>
            <pc:docMk/>
            <pc:sldMk cId="4222017100" sldId="283"/>
            <ac:picMk id="6" creationId="{2CE94438-E4D7-CD73-5A48-2FB83A3787FF}"/>
          </ac:picMkLst>
        </pc:picChg>
        <pc:picChg chg="del">
          <ac:chgData name="Caitlin Coleman" userId="96f87ca1-0e64-4ae8-8d77-98757b85df0b" providerId="ADAL" clId="{BD899BBC-7752-4628-9358-06B85561F72C}" dt="2024-05-14T14:54:49.588" v="559" actId="478"/>
          <ac:picMkLst>
            <pc:docMk/>
            <pc:sldMk cId="4222017100" sldId="283"/>
            <ac:picMk id="8" creationId="{A77CEE3B-6659-872B-DD74-61557D1DA8D2}"/>
          </ac:picMkLst>
        </pc:picChg>
      </pc:sldChg>
      <pc:sldChg chg="addSp delSp modSp add mod delAnim">
        <pc:chgData name="Caitlin Coleman" userId="96f87ca1-0e64-4ae8-8d77-98757b85df0b" providerId="ADAL" clId="{BD899BBC-7752-4628-9358-06B85561F72C}" dt="2024-05-14T17:10:48.033" v="5506" actId="1076"/>
        <pc:sldMkLst>
          <pc:docMk/>
          <pc:sldMk cId="3279258161" sldId="284"/>
        </pc:sldMkLst>
        <pc:spChg chg="add del mod">
          <ac:chgData name="Caitlin Coleman" userId="96f87ca1-0e64-4ae8-8d77-98757b85df0b" providerId="ADAL" clId="{BD899BBC-7752-4628-9358-06B85561F72C}" dt="2024-05-14T14:55:57.598" v="572"/>
          <ac:spMkLst>
            <pc:docMk/>
            <pc:sldMk cId="3279258161" sldId="284"/>
            <ac:spMk id="4" creationId="{F2738693-A4A0-35E7-A7E2-92DBA300B1F7}"/>
          </ac:spMkLst>
        </pc:spChg>
        <pc:spChg chg="add del mod">
          <ac:chgData name="Caitlin Coleman" userId="96f87ca1-0e64-4ae8-8d77-98757b85df0b" providerId="ADAL" clId="{BD899BBC-7752-4628-9358-06B85561F72C}" dt="2024-05-14T17:10:39.657" v="5503" actId="478"/>
          <ac:spMkLst>
            <pc:docMk/>
            <pc:sldMk cId="3279258161" sldId="284"/>
            <ac:spMk id="7" creationId="{F3D7D6AD-F7FE-8077-5178-6C1F9370D9FE}"/>
          </ac:spMkLst>
        </pc:spChg>
        <pc:spChg chg="add mod">
          <ac:chgData name="Caitlin Coleman" userId="96f87ca1-0e64-4ae8-8d77-98757b85df0b" providerId="ADAL" clId="{BD899BBC-7752-4628-9358-06B85561F72C}" dt="2024-05-14T17:10:48.033" v="5506" actId="1076"/>
          <ac:spMkLst>
            <pc:docMk/>
            <pc:sldMk cId="3279258161" sldId="284"/>
            <ac:spMk id="8" creationId="{644A437C-13BB-5763-84B5-172A54664829}"/>
          </ac:spMkLst>
        </pc:spChg>
        <pc:spChg chg="mod">
          <ac:chgData name="Caitlin Coleman" userId="96f87ca1-0e64-4ae8-8d77-98757b85df0b" providerId="ADAL" clId="{BD899BBC-7752-4628-9358-06B85561F72C}" dt="2024-05-14T17:10:35.326" v="5502" actId="20577"/>
          <ac:spMkLst>
            <pc:docMk/>
            <pc:sldMk cId="3279258161" sldId="284"/>
            <ac:spMk id="11266" creationId="{00000000-0000-0000-0000-000000000000}"/>
          </ac:spMkLst>
        </pc:spChg>
        <pc:spChg chg="del">
          <ac:chgData name="Caitlin Coleman" userId="96f87ca1-0e64-4ae8-8d77-98757b85df0b" providerId="ADAL" clId="{BD899BBC-7752-4628-9358-06B85561F72C}" dt="2024-05-14T14:55:44.828" v="571" actId="478"/>
          <ac:spMkLst>
            <pc:docMk/>
            <pc:sldMk cId="3279258161" sldId="284"/>
            <ac:spMk id="11267" creationId="{00000000-0000-0000-0000-000000000000}"/>
          </ac:spMkLst>
        </pc:spChg>
        <pc:picChg chg="del">
          <ac:chgData name="Caitlin Coleman" userId="96f87ca1-0e64-4ae8-8d77-98757b85df0b" providerId="ADAL" clId="{BD899BBC-7752-4628-9358-06B85561F72C}" dt="2024-05-14T14:55:42.914" v="570" actId="478"/>
          <ac:picMkLst>
            <pc:docMk/>
            <pc:sldMk cId="3279258161" sldId="284"/>
            <ac:picMk id="3" creationId="{FDF00135-8099-5C09-7163-AE18528747F7}"/>
          </ac:picMkLst>
        </pc:picChg>
        <pc:picChg chg="add mod modCrop">
          <ac:chgData name="Caitlin Coleman" userId="96f87ca1-0e64-4ae8-8d77-98757b85df0b" providerId="ADAL" clId="{BD899BBC-7752-4628-9358-06B85561F72C}" dt="2024-05-14T17:10:43.921" v="5505" actId="1076"/>
          <ac:picMkLst>
            <pc:docMk/>
            <pc:sldMk cId="3279258161" sldId="284"/>
            <ac:picMk id="6" creationId="{B64272A2-A711-6C9C-9A93-D73FDA3976FE}"/>
          </ac:picMkLst>
        </pc:picChg>
      </pc:sldChg>
      <pc:sldChg chg="addSp delSp modSp add mod delAnim">
        <pc:chgData name="Caitlin Coleman" userId="96f87ca1-0e64-4ae8-8d77-98757b85df0b" providerId="ADAL" clId="{BD899BBC-7752-4628-9358-06B85561F72C}" dt="2024-05-14T18:17:55.807" v="7804" actId="1076"/>
        <pc:sldMkLst>
          <pc:docMk/>
          <pc:sldMk cId="3799700835" sldId="285"/>
        </pc:sldMkLst>
        <pc:spChg chg="add del mod">
          <ac:chgData name="Caitlin Coleman" userId="96f87ca1-0e64-4ae8-8d77-98757b85df0b" providerId="ADAL" clId="{BD899BBC-7752-4628-9358-06B85561F72C}" dt="2024-05-14T14:59:36.144" v="586" actId="478"/>
          <ac:spMkLst>
            <pc:docMk/>
            <pc:sldMk cId="3799700835" sldId="285"/>
            <ac:spMk id="5" creationId="{A72DFFA9-1E7A-0770-357C-F0F8A13C69C6}"/>
          </ac:spMkLst>
        </pc:spChg>
        <pc:spChg chg="add del mod">
          <ac:chgData name="Caitlin Coleman" userId="96f87ca1-0e64-4ae8-8d77-98757b85df0b" providerId="ADAL" clId="{BD899BBC-7752-4628-9358-06B85561F72C}" dt="2024-05-14T18:17:32.866" v="7797" actId="478"/>
          <ac:spMkLst>
            <pc:docMk/>
            <pc:sldMk cId="3799700835" sldId="285"/>
            <ac:spMk id="6" creationId="{77584529-6E1B-8F6C-B552-353E8242D974}"/>
          </ac:spMkLst>
        </pc:spChg>
        <pc:spChg chg="add mod">
          <ac:chgData name="Caitlin Coleman" userId="96f87ca1-0e64-4ae8-8d77-98757b85df0b" providerId="ADAL" clId="{BD899BBC-7752-4628-9358-06B85561F72C}" dt="2024-05-14T18:17:55.807" v="7804" actId="1076"/>
          <ac:spMkLst>
            <pc:docMk/>
            <pc:sldMk cId="3799700835" sldId="285"/>
            <ac:spMk id="7" creationId="{D149A415-56EE-AFC0-5F65-E624CBC5EFF3}"/>
          </ac:spMkLst>
        </pc:spChg>
        <pc:spChg chg="mod">
          <ac:chgData name="Caitlin Coleman" userId="96f87ca1-0e64-4ae8-8d77-98757b85df0b" providerId="ADAL" clId="{BD899BBC-7752-4628-9358-06B85561F72C}" dt="2024-05-14T18:17:27.512" v="7796" actId="20577"/>
          <ac:spMkLst>
            <pc:docMk/>
            <pc:sldMk cId="3799700835" sldId="285"/>
            <ac:spMk id="11266" creationId="{00000000-0000-0000-0000-000000000000}"/>
          </ac:spMkLst>
        </pc:spChg>
        <pc:spChg chg="del">
          <ac:chgData name="Caitlin Coleman" userId="96f87ca1-0e64-4ae8-8d77-98757b85df0b" providerId="ADAL" clId="{BD899BBC-7752-4628-9358-06B85561F72C}" dt="2024-05-14T14:59:34.654" v="585" actId="478"/>
          <ac:spMkLst>
            <pc:docMk/>
            <pc:sldMk cId="3799700835" sldId="285"/>
            <ac:spMk id="11267" creationId="{00000000-0000-0000-0000-000000000000}"/>
          </ac:spMkLst>
        </pc:spChg>
        <pc:picChg chg="add mod modCrop">
          <ac:chgData name="Caitlin Coleman" userId="96f87ca1-0e64-4ae8-8d77-98757b85df0b" providerId="ADAL" clId="{BD899BBC-7752-4628-9358-06B85561F72C}" dt="2024-05-14T18:17:51.460" v="7803" actId="1076"/>
          <ac:picMkLst>
            <pc:docMk/>
            <pc:sldMk cId="3799700835" sldId="285"/>
            <ac:picMk id="3" creationId="{A063E178-C91E-2821-B132-157DB357F9FD}"/>
          </ac:picMkLst>
        </pc:picChg>
      </pc:sldChg>
      <pc:sldChg chg="addSp delSp modSp add del mod">
        <pc:chgData name="Caitlin Coleman" userId="96f87ca1-0e64-4ae8-8d77-98757b85df0b" providerId="ADAL" clId="{BD899BBC-7752-4628-9358-06B85561F72C}" dt="2024-05-14T18:27:17.186" v="8479" actId="2696"/>
        <pc:sldMkLst>
          <pc:docMk/>
          <pc:sldMk cId="367321918" sldId="286"/>
        </pc:sldMkLst>
        <pc:spChg chg="add del mod">
          <ac:chgData name="Caitlin Coleman" userId="96f87ca1-0e64-4ae8-8d77-98757b85df0b" providerId="ADAL" clId="{BD899BBC-7752-4628-9358-06B85561F72C}" dt="2024-05-14T18:26:06.586" v="8455" actId="21"/>
          <ac:spMkLst>
            <pc:docMk/>
            <pc:sldMk cId="367321918" sldId="286"/>
            <ac:spMk id="5" creationId="{2FA35469-8662-FCB3-E11E-20C1E0BCF8CE}"/>
          </ac:spMkLst>
        </pc:spChg>
        <pc:spChg chg="add del mod">
          <ac:chgData name="Caitlin Coleman" userId="96f87ca1-0e64-4ae8-8d77-98757b85df0b" providerId="ADAL" clId="{BD899BBC-7752-4628-9358-06B85561F72C}" dt="2024-05-14T18:26:06.586" v="8455" actId="21"/>
          <ac:spMkLst>
            <pc:docMk/>
            <pc:sldMk cId="367321918" sldId="286"/>
            <ac:spMk id="6" creationId="{1BEE902A-3A09-35F4-9023-1537E5FC4782}"/>
          </ac:spMkLst>
        </pc:spChg>
        <pc:spChg chg="add del mod">
          <ac:chgData name="Caitlin Coleman" userId="96f87ca1-0e64-4ae8-8d77-98757b85df0b" providerId="ADAL" clId="{BD899BBC-7752-4628-9358-06B85561F72C}" dt="2024-05-14T18:25:43.453" v="8448" actId="478"/>
          <ac:spMkLst>
            <pc:docMk/>
            <pc:sldMk cId="367321918" sldId="286"/>
            <ac:spMk id="7" creationId="{95AA8D0B-22E4-59B2-1025-A711CE1A2D29}"/>
          </ac:spMkLst>
        </pc:spChg>
        <pc:spChg chg="add del mod">
          <ac:chgData name="Caitlin Coleman" userId="96f87ca1-0e64-4ae8-8d77-98757b85df0b" providerId="ADAL" clId="{BD899BBC-7752-4628-9358-06B85561F72C}" dt="2024-05-14T18:25:46.058" v="8449" actId="478"/>
          <ac:spMkLst>
            <pc:docMk/>
            <pc:sldMk cId="367321918" sldId="286"/>
            <ac:spMk id="9" creationId="{0CCD9E39-E76E-44D3-6262-7C1984A54188}"/>
          </ac:spMkLst>
        </pc:spChg>
        <pc:spChg chg="mod">
          <ac:chgData name="Caitlin Coleman" userId="96f87ca1-0e64-4ae8-8d77-98757b85df0b" providerId="ADAL" clId="{BD899BBC-7752-4628-9358-06B85561F72C}" dt="2024-05-14T18:18:43.461" v="7816" actId="20577"/>
          <ac:spMkLst>
            <pc:docMk/>
            <pc:sldMk cId="367321918" sldId="286"/>
            <ac:spMk id="11266" creationId="{00000000-0000-0000-0000-000000000000}"/>
          </ac:spMkLst>
        </pc:spChg>
        <pc:picChg chg="del">
          <ac:chgData name="Caitlin Coleman" userId="96f87ca1-0e64-4ae8-8d77-98757b85df0b" providerId="ADAL" clId="{BD899BBC-7752-4628-9358-06B85561F72C}" dt="2024-05-14T15:00:26.353" v="596" actId="478"/>
          <ac:picMkLst>
            <pc:docMk/>
            <pc:sldMk cId="367321918" sldId="286"/>
            <ac:picMk id="3" creationId="{A063E178-C91E-2821-B132-157DB357F9FD}"/>
          </ac:picMkLst>
        </pc:picChg>
        <pc:picChg chg="add del mod modCrop">
          <ac:chgData name="Caitlin Coleman" userId="96f87ca1-0e64-4ae8-8d77-98757b85df0b" providerId="ADAL" clId="{BD899BBC-7752-4628-9358-06B85561F72C}" dt="2024-05-14T18:25:48.826" v="8450" actId="21"/>
          <ac:picMkLst>
            <pc:docMk/>
            <pc:sldMk cId="367321918" sldId="286"/>
            <ac:picMk id="4" creationId="{28DBEEE9-FE7B-6F1C-8DB2-039C5B8C3959}"/>
          </ac:picMkLst>
        </pc:picChg>
      </pc:sldChg>
      <pc:sldChg chg="addSp delSp modSp add mod">
        <pc:chgData name="Caitlin Coleman" userId="96f87ca1-0e64-4ae8-8d77-98757b85df0b" providerId="ADAL" clId="{BD899BBC-7752-4628-9358-06B85561F72C}" dt="2024-05-15T12:49:59.401" v="9325" actId="114"/>
        <pc:sldMkLst>
          <pc:docMk/>
          <pc:sldMk cId="410429849" sldId="287"/>
        </pc:sldMkLst>
        <pc:spChg chg="del">
          <ac:chgData name="Caitlin Coleman" userId="96f87ca1-0e64-4ae8-8d77-98757b85df0b" providerId="ADAL" clId="{BD899BBC-7752-4628-9358-06B85561F72C}" dt="2024-05-14T15:55:51.805" v="2293" actId="478"/>
          <ac:spMkLst>
            <pc:docMk/>
            <pc:sldMk cId="410429849" sldId="287"/>
            <ac:spMk id="4" creationId="{DA44B27B-0FCD-FC71-0881-FF1BB5D74989}"/>
          </ac:spMkLst>
        </pc:spChg>
        <pc:spChg chg="del">
          <ac:chgData name="Caitlin Coleman" userId="96f87ca1-0e64-4ae8-8d77-98757b85df0b" providerId="ADAL" clId="{BD899BBC-7752-4628-9358-06B85561F72C}" dt="2024-05-14T15:55:53.581" v="2294" actId="478"/>
          <ac:spMkLst>
            <pc:docMk/>
            <pc:sldMk cId="410429849" sldId="287"/>
            <ac:spMk id="5" creationId="{04260070-05A9-459E-208D-84B4CC982AB3}"/>
          </ac:spMkLst>
        </pc:spChg>
        <pc:spChg chg="add mod">
          <ac:chgData name="Caitlin Coleman" userId="96f87ca1-0e64-4ae8-8d77-98757b85df0b" providerId="ADAL" clId="{BD899BBC-7752-4628-9358-06B85561F72C}" dt="2024-05-14T16:05:53.224" v="3176" actId="114"/>
          <ac:spMkLst>
            <pc:docMk/>
            <pc:sldMk cId="410429849" sldId="287"/>
            <ac:spMk id="11" creationId="{3E72DED5-5D74-64D2-7A05-A354B4C99F90}"/>
          </ac:spMkLst>
        </pc:spChg>
        <pc:spChg chg="add mod">
          <ac:chgData name="Caitlin Coleman" userId="96f87ca1-0e64-4ae8-8d77-98757b85df0b" providerId="ADAL" clId="{BD899BBC-7752-4628-9358-06B85561F72C}" dt="2024-05-15T12:49:59.401" v="9325" actId="114"/>
          <ac:spMkLst>
            <pc:docMk/>
            <pc:sldMk cId="410429849" sldId="287"/>
            <ac:spMk id="12" creationId="{AD8D477A-88C9-5451-E627-C75482973A23}"/>
          </ac:spMkLst>
        </pc:spChg>
        <pc:spChg chg="mod">
          <ac:chgData name="Caitlin Coleman" userId="96f87ca1-0e64-4ae8-8d77-98757b85df0b" providerId="ADAL" clId="{BD899BBC-7752-4628-9358-06B85561F72C}" dt="2024-05-14T15:55:47.846" v="2291" actId="20577"/>
          <ac:spMkLst>
            <pc:docMk/>
            <pc:sldMk cId="410429849" sldId="287"/>
            <ac:spMk id="11266" creationId="{00000000-0000-0000-0000-000000000000}"/>
          </ac:spMkLst>
        </pc:spChg>
        <pc:spChg chg="mod">
          <ac:chgData name="Caitlin Coleman" userId="96f87ca1-0e64-4ae8-8d77-98757b85df0b" providerId="ADAL" clId="{BD899BBC-7752-4628-9358-06B85561F72C}" dt="2024-05-15T12:45:27.138" v="9316" actId="20577"/>
          <ac:spMkLst>
            <pc:docMk/>
            <pc:sldMk cId="410429849" sldId="287"/>
            <ac:spMk id="11267" creationId="{00000000-0000-0000-0000-000000000000}"/>
          </ac:spMkLst>
        </pc:spChg>
        <pc:picChg chg="del">
          <ac:chgData name="Caitlin Coleman" userId="96f87ca1-0e64-4ae8-8d77-98757b85df0b" providerId="ADAL" clId="{BD899BBC-7752-4628-9358-06B85561F72C}" dt="2024-05-14T15:55:49.884" v="2292" actId="478"/>
          <ac:picMkLst>
            <pc:docMk/>
            <pc:sldMk cId="410429849" sldId="287"/>
            <ac:picMk id="3" creationId="{EFCD76ED-6AEC-05DB-6E44-10D9500AC994}"/>
          </ac:picMkLst>
        </pc:picChg>
        <pc:picChg chg="add mod ord">
          <ac:chgData name="Caitlin Coleman" userId="96f87ca1-0e64-4ae8-8d77-98757b85df0b" providerId="ADAL" clId="{BD899BBC-7752-4628-9358-06B85561F72C}" dt="2024-05-15T12:15:24.246" v="9145" actId="962"/>
          <ac:picMkLst>
            <pc:docMk/>
            <pc:sldMk cId="410429849" sldId="287"/>
            <ac:picMk id="6" creationId="{2CE94438-E4D7-CD73-5A48-2FB83A3787FF}"/>
          </ac:picMkLst>
        </pc:picChg>
      </pc:sldChg>
      <pc:sldChg chg="addSp delSp modSp add mod">
        <pc:chgData name="Caitlin Coleman" userId="96f87ca1-0e64-4ae8-8d77-98757b85df0b" providerId="ADAL" clId="{BD899BBC-7752-4628-9358-06B85561F72C}" dt="2024-05-15T12:47:40.631" v="9321" actId="20577"/>
        <pc:sldMkLst>
          <pc:docMk/>
          <pc:sldMk cId="214408018" sldId="288"/>
        </pc:sldMkLst>
        <pc:spChg chg="add mod ord">
          <ac:chgData name="Caitlin Coleman" userId="96f87ca1-0e64-4ae8-8d77-98757b85df0b" providerId="ADAL" clId="{BD899BBC-7752-4628-9358-06B85561F72C}" dt="2024-05-15T12:13:19.686" v="9138" actId="13244"/>
          <ac:spMkLst>
            <pc:docMk/>
            <pc:sldMk cId="214408018" sldId="288"/>
            <ac:spMk id="9" creationId="{6F6896EC-F4EE-1AD8-B98C-3E1A4A1B0DA3}"/>
          </ac:spMkLst>
        </pc:spChg>
        <pc:spChg chg="add mod">
          <ac:chgData name="Caitlin Coleman" userId="96f87ca1-0e64-4ae8-8d77-98757b85df0b" providerId="ADAL" clId="{BD899BBC-7752-4628-9358-06B85561F72C}" dt="2024-05-14T16:19:10.654" v="3991" actId="1076"/>
          <ac:spMkLst>
            <pc:docMk/>
            <pc:sldMk cId="214408018" sldId="288"/>
            <ac:spMk id="10" creationId="{D1B89B6F-5D80-5193-D8D7-EF8A5B372C62}"/>
          </ac:spMkLst>
        </pc:spChg>
        <pc:spChg chg="del">
          <ac:chgData name="Caitlin Coleman" userId="96f87ca1-0e64-4ae8-8d77-98757b85df0b" providerId="ADAL" clId="{BD899BBC-7752-4628-9358-06B85561F72C}" dt="2024-05-14T16:06:25.746" v="3182" actId="478"/>
          <ac:spMkLst>
            <pc:docMk/>
            <pc:sldMk cId="214408018" sldId="288"/>
            <ac:spMk id="11" creationId="{3E72DED5-5D74-64D2-7A05-A354B4C99F90}"/>
          </ac:spMkLst>
        </pc:spChg>
        <pc:spChg chg="del">
          <ac:chgData name="Caitlin Coleman" userId="96f87ca1-0e64-4ae8-8d77-98757b85df0b" providerId="ADAL" clId="{BD899BBC-7752-4628-9358-06B85561F72C}" dt="2024-05-14T16:06:22.971" v="3181" actId="478"/>
          <ac:spMkLst>
            <pc:docMk/>
            <pc:sldMk cId="214408018" sldId="288"/>
            <ac:spMk id="12" creationId="{AD8D477A-88C9-5451-E627-C75482973A23}"/>
          </ac:spMkLst>
        </pc:spChg>
        <pc:spChg chg="mod">
          <ac:chgData name="Caitlin Coleman" userId="96f87ca1-0e64-4ae8-8d77-98757b85df0b" providerId="ADAL" clId="{BD899BBC-7752-4628-9358-06B85561F72C}" dt="2024-05-14T16:06:18.003" v="3179" actId="20577"/>
          <ac:spMkLst>
            <pc:docMk/>
            <pc:sldMk cId="214408018" sldId="288"/>
            <ac:spMk id="11266" creationId="{00000000-0000-0000-0000-000000000000}"/>
          </ac:spMkLst>
        </pc:spChg>
        <pc:spChg chg="mod">
          <ac:chgData name="Caitlin Coleman" userId="96f87ca1-0e64-4ae8-8d77-98757b85df0b" providerId="ADAL" clId="{BD899BBC-7752-4628-9358-06B85561F72C}" dt="2024-05-15T12:47:40.631" v="9321" actId="20577"/>
          <ac:spMkLst>
            <pc:docMk/>
            <pc:sldMk cId="214408018" sldId="288"/>
            <ac:spMk id="11267" creationId="{00000000-0000-0000-0000-000000000000}"/>
          </ac:spMkLst>
        </pc:spChg>
        <pc:picChg chg="del">
          <ac:chgData name="Caitlin Coleman" userId="96f87ca1-0e64-4ae8-8d77-98757b85df0b" providerId="ADAL" clId="{BD899BBC-7752-4628-9358-06B85561F72C}" dt="2024-05-14T16:06:20.265" v="3180" actId="478"/>
          <ac:picMkLst>
            <pc:docMk/>
            <pc:sldMk cId="214408018" sldId="288"/>
            <ac:picMk id="6" creationId="{2CE94438-E4D7-CD73-5A48-2FB83A3787FF}"/>
          </ac:picMkLst>
        </pc:picChg>
        <pc:picChg chg="add mod">
          <ac:chgData name="Caitlin Coleman" userId="96f87ca1-0e64-4ae8-8d77-98757b85df0b" providerId="ADAL" clId="{BD899BBC-7752-4628-9358-06B85561F72C}" dt="2024-05-15T12:15:36.285" v="9146" actId="962"/>
          <ac:picMkLst>
            <pc:docMk/>
            <pc:sldMk cId="214408018" sldId="288"/>
            <ac:picMk id="8" creationId="{A77CEE3B-6659-872B-DD74-61557D1DA8D2}"/>
          </ac:picMkLst>
        </pc:picChg>
      </pc:sldChg>
      <pc:sldChg chg="addSp delSp modSp add mod">
        <pc:chgData name="Caitlin Coleman" userId="96f87ca1-0e64-4ae8-8d77-98757b85df0b" providerId="ADAL" clId="{BD899BBC-7752-4628-9358-06B85561F72C}" dt="2024-05-15T12:33:16.043" v="9289" actId="20577"/>
        <pc:sldMkLst>
          <pc:docMk/>
          <pc:sldMk cId="2025538529" sldId="289"/>
        </pc:sldMkLst>
        <pc:spChg chg="add del mod">
          <ac:chgData name="Caitlin Coleman" userId="96f87ca1-0e64-4ae8-8d77-98757b85df0b" providerId="ADAL" clId="{BD899BBC-7752-4628-9358-06B85561F72C}" dt="2024-05-14T16:24:59.125" v="4469" actId="478"/>
          <ac:spMkLst>
            <pc:docMk/>
            <pc:sldMk cId="2025538529" sldId="289"/>
            <ac:spMk id="4" creationId="{5AB4E0DE-F34D-44E8-6006-CED858BF1DD5}"/>
          </ac:spMkLst>
        </pc:spChg>
        <pc:spChg chg="del">
          <ac:chgData name="Caitlin Coleman" userId="96f87ca1-0e64-4ae8-8d77-98757b85df0b" providerId="ADAL" clId="{BD899BBC-7752-4628-9358-06B85561F72C}" dt="2024-05-14T16:25:01.298" v="4471" actId="478"/>
          <ac:spMkLst>
            <pc:docMk/>
            <pc:sldMk cId="2025538529" sldId="289"/>
            <ac:spMk id="6" creationId="{8340C0A1-A0CD-A15F-0DC7-8AFB0CCE1D8A}"/>
          </ac:spMkLst>
        </pc:spChg>
        <pc:spChg chg="del">
          <ac:chgData name="Caitlin Coleman" userId="96f87ca1-0e64-4ae8-8d77-98757b85df0b" providerId="ADAL" clId="{BD899BBC-7752-4628-9358-06B85561F72C}" dt="2024-05-14T16:25:02.465" v="4472" actId="478"/>
          <ac:spMkLst>
            <pc:docMk/>
            <pc:sldMk cId="2025538529" sldId="289"/>
            <ac:spMk id="7" creationId="{52539333-716A-6962-05A1-30C547A411E0}"/>
          </ac:spMkLst>
        </pc:spChg>
        <pc:spChg chg="mod">
          <ac:chgData name="Caitlin Coleman" userId="96f87ca1-0e64-4ae8-8d77-98757b85df0b" providerId="ADAL" clId="{BD899BBC-7752-4628-9358-06B85561F72C}" dt="2024-05-14T16:25:05.415" v="4473" actId="1076"/>
          <ac:spMkLst>
            <pc:docMk/>
            <pc:sldMk cId="2025538529" sldId="289"/>
            <ac:spMk id="8" creationId="{B6110172-9EE0-648D-ABD0-5D0864FED5ED}"/>
          </ac:spMkLst>
        </pc:spChg>
        <pc:spChg chg="mod">
          <ac:chgData name="Caitlin Coleman" userId="96f87ca1-0e64-4ae8-8d77-98757b85df0b" providerId="ADAL" clId="{BD899BBC-7752-4628-9358-06B85561F72C}" dt="2024-05-15T12:33:16.043" v="9289" actId="20577"/>
          <ac:spMkLst>
            <pc:docMk/>
            <pc:sldMk cId="2025538529" sldId="289"/>
            <ac:spMk id="10" creationId="{EF137B7E-D04D-CEDF-55AD-4A2C1546389D}"/>
          </ac:spMkLst>
        </pc:spChg>
        <pc:spChg chg="mod">
          <ac:chgData name="Caitlin Coleman" userId="96f87ca1-0e64-4ae8-8d77-98757b85df0b" providerId="ADAL" clId="{BD899BBC-7752-4628-9358-06B85561F72C}" dt="2024-05-14T16:39:56.104" v="4804" actId="1076"/>
          <ac:spMkLst>
            <pc:docMk/>
            <pc:sldMk cId="2025538529" sldId="289"/>
            <ac:spMk id="11" creationId="{6A4F1AAE-7EE2-0B77-7DF2-801B63723B18}"/>
          </ac:spMkLst>
        </pc:spChg>
        <pc:spChg chg="mod">
          <ac:chgData name="Caitlin Coleman" userId="96f87ca1-0e64-4ae8-8d77-98757b85df0b" providerId="ADAL" clId="{BD899BBC-7752-4628-9358-06B85561F72C}" dt="2024-05-14T16:24:51.946" v="4467" actId="404"/>
          <ac:spMkLst>
            <pc:docMk/>
            <pc:sldMk cId="2025538529" sldId="289"/>
            <ac:spMk id="11266" creationId="{00000000-0000-0000-0000-000000000000}"/>
          </ac:spMkLst>
        </pc:spChg>
        <pc:spChg chg="del">
          <ac:chgData name="Caitlin Coleman" userId="96f87ca1-0e64-4ae8-8d77-98757b85df0b" providerId="ADAL" clId="{BD899BBC-7752-4628-9358-06B85561F72C}" dt="2024-05-14T16:24:57.474" v="4468" actId="478"/>
          <ac:spMkLst>
            <pc:docMk/>
            <pc:sldMk cId="2025538529" sldId="289"/>
            <ac:spMk id="11267" creationId="{00000000-0000-0000-0000-000000000000}"/>
          </ac:spMkLst>
        </pc:spChg>
        <pc:picChg chg="del">
          <ac:chgData name="Caitlin Coleman" userId="96f87ca1-0e64-4ae8-8d77-98757b85df0b" providerId="ADAL" clId="{BD899BBC-7752-4628-9358-06B85561F72C}" dt="2024-05-14T16:24:59.925" v="4470" actId="478"/>
          <ac:picMkLst>
            <pc:docMk/>
            <pc:sldMk cId="2025538529" sldId="289"/>
            <ac:picMk id="3" creationId="{75CF4620-2C53-EE90-3B31-D3E4C1A97BC5}"/>
          </ac:picMkLst>
        </pc:picChg>
        <pc:picChg chg="mod">
          <ac:chgData name="Caitlin Coleman" userId="96f87ca1-0e64-4ae8-8d77-98757b85df0b" providerId="ADAL" clId="{BD899BBC-7752-4628-9358-06B85561F72C}" dt="2024-05-15T12:17:48.582" v="9284" actId="962"/>
          <ac:picMkLst>
            <pc:docMk/>
            <pc:sldMk cId="2025538529" sldId="289"/>
            <ac:picMk id="9" creationId="{2BEB4FCB-76E0-CCA6-3670-080C9AB77386}"/>
          </ac:picMkLst>
        </pc:picChg>
      </pc:sldChg>
      <pc:sldChg chg="delSp modSp add mod">
        <pc:chgData name="Caitlin Coleman" userId="96f87ca1-0e64-4ae8-8d77-98757b85df0b" providerId="ADAL" clId="{BD899BBC-7752-4628-9358-06B85561F72C}" dt="2024-05-15T12:35:05.799" v="9295" actId="20577"/>
        <pc:sldMkLst>
          <pc:docMk/>
          <pc:sldMk cId="3546864228" sldId="290"/>
        </pc:sldMkLst>
        <pc:spChg chg="del">
          <ac:chgData name="Caitlin Coleman" userId="96f87ca1-0e64-4ae8-8d77-98757b85df0b" providerId="ADAL" clId="{BD899BBC-7752-4628-9358-06B85561F72C}" dt="2024-05-14T17:09:39.258" v="5438" actId="478"/>
          <ac:spMkLst>
            <pc:docMk/>
            <pc:sldMk cId="3546864228" sldId="290"/>
            <ac:spMk id="4" creationId="{1B7D6019-7401-3FDD-6F19-D9E6DD190BA0}"/>
          </ac:spMkLst>
        </pc:spChg>
        <pc:spChg chg="del">
          <ac:chgData name="Caitlin Coleman" userId="96f87ca1-0e64-4ae8-8d77-98757b85df0b" providerId="ADAL" clId="{BD899BBC-7752-4628-9358-06B85561F72C}" dt="2024-05-14T17:09:42.101" v="5439" actId="478"/>
          <ac:spMkLst>
            <pc:docMk/>
            <pc:sldMk cId="3546864228" sldId="290"/>
            <ac:spMk id="5" creationId="{45B9514D-4D68-326C-9F76-FAE48CCB08C3}"/>
          </ac:spMkLst>
        </pc:spChg>
        <pc:spChg chg="mod">
          <ac:chgData name="Caitlin Coleman" userId="96f87ca1-0e64-4ae8-8d77-98757b85df0b" providerId="ADAL" clId="{BD899BBC-7752-4628-9358-06B85561F72C}" dt="2024-05-14T17:10:03.465" v="5449" actId="404"/>
          <ac:spMkLst>
            <pc:docMk/>
            <pc:sldMk cId="3546864228" sldId="290"/>
            <ac:spMk id="11266" creationId="{00000000-0000-0000-0000-000000000000}"/>
          </ac:spMkLst>
        </pc:spChg>
        <pc:spChg chg="mod">
          <ac:chgData name="Caitlin Coleman" userId="96f87ca1-0e64-4ae8-8d77-98757b85df0b" providerId="ADAL" clId="{BD899BBC-7752-4628-9358-06B85561F72C}" dt="2024-05-15T12:35:05.799" v="9295" actId="20577"/>
          <ac:spMkLst>
            <pc:docMk/>
            <pc:sldMk cId="3546864228" sldId="290"/>
            <ac:spMk id="11267" creationId="{00000000-0000-0000-0000-000000000000}"/>
          </ac:spMkLst>
        </pc:spChg>
        <pc:picChg chg="del">
          <ac:chgData name="Caitlin Coleman" userId="96f87ca1-0e64-4ae8-8d77-98757b85df0b" providerId="ADAL" clId="{BD899BBC-7752-4628-9358-06B85561F72C}" dt="2024-05-14T17:09:36.469" v="5437" actId="478"/>
          <ac:picMkLst>
            <pc:docMk/>
            <pc:sldMk cId="3546864228" sldId="290"/>
            <ac:picMk id="3" creationId="{FDF00135-8099-5C09-7163-AE18528747F7}"/>
          </ac:picMkLst>
        </pc:picChg>
      </pc:sldChg>
      <pc:sldChg chg="delSp modSp add mod">
        <pc:chgData name="Caitlin Coleman" userId="96f87ca1-0e64-4ae8-8d77-98757b85df0b" providerId="ADAL" clId="{BD899BBC-7752-4628-9358-06B85561F72C}" dt="2024-05-15T12:52:10.504" v="9329" actId="20577"/>
        <pc:sldMkLst>
          <pc:docMk/>
          <pc:sldMk cId="771460176" sldId="291"/>
        </pc:sldMkLst>
        <pc:spChg chg="del">
          <ac:chgData name="Caitlin Coleman" userId="96f87ca1-0e64-4ae8-8d77-98757b85df0b" providerId="ADAL" clId="{BD899BBC-7752-4628-9358-06B85561F72C}" dt="2024-05-14T17:33:51.430" v="6319" actId="478"/>
          <ac:spMkLst>
            <pc:docMk/>
            <pc:sldMk cId="771460176" sldId="291"/>
            <ac:spMk id="4" creationId="{1B7D6019-7401-3FDD-6F19-D9E6DD190BA0}"/>
          </ac:spMkLst>
        </pc:spChg>
        <pc:spChg chg="del">
          <ac:chgData name="Caitlin Coleman" userId="96f87ca1-0e64-4ae8-8d77-98757b85df0b" providerId="ADAL" clId="{BD899BBC-7752-4628-9358-06B85561F72C}" dt="2024-05-14T17:33:53.438" v="6321" actId="478"/>
          <ac:spMkLst>
            <pc:docMk/>
            <pc:sldMk cId="771460176" sldId="291"/>
            <ac:spMk id="5" creationId="{45B9514D-4D68-326C-9F76-FAE48CCB08C3}"/>
          </ac:spMkLst>
        </pc:spChg>
        <pc:spChg chg="mod">
          <ac:chgData name="Caitlin Coleman" userId="96f87ca1-0e64-4ae8-8d77-98757b85df0b" providerId="ADAL" clId="{BD899BBC-7752-4628-9358-06B85561F72C}" dt="2024-05-14T17:41:48.771" v="6354" actId="20577"/>
          <ac:spMkLst>
            <pc:docMk/>
            <pc:sldMk cId="771460176" sldId="291"/>
            <ac:spMk id="11266" creationId="{00000000-0000-0000-0000-000000000000}"/>
          </ac:spMkLst>
        </pc:spChg>
        <pc:spChg chg="mod">
          <ac:chgData name="Caitlin Coleman" userId="96f87ca1-0e64-4ae8-8d77-98757b85df0b" providerId="ADAL" clId="{BD899BBC-7752-4628-9358-06B85561F72C}" dt="2024-05-15T12:52:10.504" v="9329" actId="20577"/>
          <ac:spMkLst>
            <pc:docMk/>
            <pc:sldMk cId="771460176" sldId="291"/>
            <ac:spMk id="11267" creationId="{00000000-0000-0000-0000-000000000000}"/>
          </ac:spMkLst>
        </pc:spChg>
        <pc:picChg chg="del">
          <ac:chgData name="Caitlin Coleman" userId="96f87ca1-0e64-4ae8-8d77-98757b85df0b" providerId="ADAL" clId="{BD899BBC-7752-4628-9358-06B85561F72C}" dt="2024-05-14T17:33:52.138" v="6320" actId="478"/>
          <ac:picMkLst>
            <pc:docMk/>
            <pc:sldMk cId="771460176" sldId="291"/>
            <ac:picMk id="3" creationId="{FDF00135-8099-5C09-7163-AE18528747F7}"/>
          </ac:picMkLst>
        </pc:picChg>
      </pc:sldChg>
      <pc:sldChg chg="modSp add mod ord">
        <pc:chgData name="Caitlin Coleman" userId="96f87ca1-0e64-4ae8-8d77-98757b85df0b" providerId="ADAL" clId="{BD899BBC-7752-4628-9358-06B85561F72C}" dt="2024-05-14T17:57:25.922" v="6920" actId="20577"/>
        <pc:sldMkLst>
          <pc:docMk/>
          <pc:sldMk cId="186610916" sldId="292"/>
        </pc:sldMkLst>
        <pc:spChg chg="mod">
          <ac:chgData name="Caitlin Coleman" userId="96f87ca1-0e64-4ae8-8d77-98757b85df0b" providerId="ADAL" clId="{BD899BBC-7752-4628-9358-06B85561F72C}" dt="2024-05-14T17:42:13.739" v="6392" actId="20577"/>
          <ac:spMkLst>
            <pc:docMk/>
            <pc:sldMk cId="186610916" sldId="292"/>
            <ac:spMk id="11266" creationId="{00000000-0000-0000-0000-000000000000}"/>
          </ac:spMkLst>
        </pc:spChg>
        <pc:spChg chg="mod">
          <ac:chgData name="Caitlin Coleman" userId="96f87ca1-0e64-4ae8-8d77-98757b85df0b" providerId="ADAL" clId="{BD899BBC-7752-4628-9358-06B85561F72C}" dt="2024-05-14T17:57:25.922" v="6920" actId="20577"/>
          <ac:spMkLst>
            <pc:docMk/>
            <pc:sldMk cId="186610916" sldId="292"/>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9/30/2024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9/30/2024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overall equation for photosynthesis is deceptively simple. In reality, the process takes place in many steps involving intermediate reactants and products. For example, the sugar (glucose) ultimately produced by photosynthesis is made from two 3-carbon G3Ps that are synthesized as intermediate products of earlier steps in photosynthesis. </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a:p>
        </p:txBody>
      </p:sp>
    </p:spTree>
    <p:extLst>
      <p:ext uri="{BB962C8B-B14F-4D97-AF65-F5344CB8AC3E}">
        <p14:creationId xmlns:p14="http://schemas.microsoft.com/office/powerpoint/2010/main" val="4247995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Photosynthesis takes place in chloroplasts, which are photosynthetic organelles that have an outer and inner membrane. Stacks of thylakoids called grana form a third membrane layer.</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a:p>
        </p:txBody>
      </p:sp>
    </p:spTree>
    <p:extLst>
      <p:ext uri="{BB962C8B-B14F-4D97-AF65-F5344CB8AC3E}">
        <p14:creationId xmlns:p14="http://schemas.microsoft.com/office/powerpoint/2010/main" val="257484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Photosynthesis takes place in two stages: light-dependent reactions and the Calvin cycle (light-independent reactions). Light-dependent reactions, which take place in the thylakoid membrane, use light energy to make ATP (adenosine triphosphate) and NADPH (nicotinamide adenine dinucleotide phosphate). The Calvin cycle, which takes place in the stroma, uses energy derived from these compounds to make G3P (glycerol-3 phosphate) from CO2.</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a:p>
        </p:txBody>
      </p:sp>
    </p:spTree>
    <p:extLst>
      <p:ext uri="{BB962C8B-B14F-4D97-AF65-F5344CB8AC3E}">
        <p14:creationId xmlns:p14="http://schemas.microsoft.com/office/powerpoint/2010/main" val="262699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a:p>
        </p:txBody>
      </p:sp>
    </p:spTree>
    <p:extLst>
      <p:ext uri="{BB962C8B-B14F-4D97-AF65-F5344CB8AC3E}">
        <p14:creationId xmlns:p14="http://schemas.microsoft.com/office/powerpoint/2010/main" val="210456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95396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graphicFrame>
        <p:nvGraphicFramePr>
          <p:cNvPr id="2" name="Table 1"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7752BC44-D9D7-973A-D839-65E26F7F18B2}"/>
              </a:ext>
            </a:extLst>
          </p:cNvPr>
          <p:cNvGraphicFramePr>
            <a:graphicFrameLocks noGrp="1"/>
          </p:cNvGraphicFramePr>
          <p:nvPr userDrawn="1">
            <p:extLst>
              <p:ext uri="{D42A27DB-BD31-4B8C-83A1-F6EECF244321}">
                <p14:modId xmlns:p14="http://schemas.microsoft.com/office/powerpoint/2010/main" val="186948695"/>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&amp;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8.1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Overview of Photosynthesis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Basic Photosynthetic Structures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4649797" cy="4358640"/>
          </a:xfrm>
          <a:prstGeom prst="rect">
            <a:avLst/>
          </a:prstGeom>
        </p:spPr>
        <p:txBody>
          <a:bodyPr>
            <a:normAutofit/>
          </a:bodyPr>
          <a:lstStyle/>
          <a:p>
            <a:pPr marL="0" indent="0">
              <a:buNone/>
            </a:pPr>
            <a:r>
              <a:rPr lang="en-US" b="1" dirty="0"/>
              <a:t>Chloroplast</a:t>
            </a:r>
            <a:r>
              <a:rPr lang="en-US" dirty="0"/>
              <a:t>: membrane-bound organelle that contains chlorophyll and in which photosynthesis takes place</a:t>
            </a:r>
          </a:p>
          <a:p>
            <a:r>
              <a:rPr lang="en-US" dirty="0"/>
              <a:t>Exist mostly in the mesophyll</a:t>
            </a:r>
          </a:p>
          <a:p>
            <a:r>
              <a:rPr lang="en-US" dirty="0"/>
              <a:t>Have double membrane</a:t>
            </a:r>
          </a:p>
          <a:p>
            <a:r>
              <a:rPr lang="en-US" dirty="0"/>
              <a:t>Contain thylakoids</a:t>
            </a:r>
          </a:p>
        </p:txBody>
      </p:sp>
      <p:pic>
        <p:nvPicPr>
          <p:cNvPr id="2" name="Content Placeholder 5" descr="A micrograph shows a close up view of a leaf, which shows dozens of small, green circles and squares.">
            <a:extLst>
              <a:ext uri="{FF2B5EF4-FFF2-40B4-BE49-F238E27FC236}">
                <a16:creationId xmlns:a16="http://schemas.microsoft.com/office/drawing/2014/main" id="{7A28DB30-17B2-8379-CF9E-12E5D3B9E07F}"/>
              </a:ext>
            </a:extLst>
          </p:cNvPr>
          <p:cNvPicPr>
            <a:picLocks noChangeAspect="1"/>
          </p:cNvPicPr>
          <p:nvPr/>
        </p:nvPicPr>
        <p:blipFill>
          <a:blip r:embed="rId2"/>
          <a:srcRect l="11111" t="5333" r="11111" b="4667"/>
          <a:stretch/>
        </p:blipFill>
        <p:spPr>
          <a:xfrm>
            <a:off x="5029200" y="1362352"/>
            <a:ext cx="3975947" cy="2555966"/>
          </a:xfrm>
          <a:prstGeom prst="rect">
            <a:avLst/>
          </a:prstGeom>
        </p:spPr>
      </p:pic>
      <p:sp>
        <p:nvSpPr>
          <p:cNvPr id="4" name="Caption 1">
            <a:extLst>
              <a:ext uri="{FF2B5EF4-FFF2-40B4-BE49-F238E27FC236}">
                <a16:creationId xmlns:a16="http://schemas.microsoft.com/office/drawing/2014/main" id="{1B7D6019-7401-3FDD-6F19-D9E6DD190BA0}"/>
              </a:ext>
              <a:ext uri="{C183D7F6-B498-43B3-948B-1728B52AA6E4}">
                <adec:decorative xmlns:adec="http://schemas.microsoft.com/office/drawing/2017/decorative" val="0"/>
              </a:ext>
            </a:extLst>
          </p:cNvPr>
          <p:cNvSpPr txBox="1"/>
          <p:nvPr/>
        </p:nvSpPr>
        <p:spPr>
          <a:xfrm>
            <a:off x="4840994" y="4000510"/>
            <a:ext cx="4373217" cy="307777"/>
          </a:xfrm>
          <a:prstGeom prst="rect">
            <a:avLst/>
          </a:prstGeom>
          <a:noFill/>
        </p:spPr>
        <p:txBody>
          <a:bodyPr wrap="square" rtlCol="0">
            <a:spAutoFit/>
          </a:bodyPr>
          <a:lstStyle/>
          <a:p>
            <a:pPr algn="ctr"/>
            <a:r>
              <a:rPr lang="en-US" sz="1400" b="1" dirty="0"/>
              <a:t>8.1 Figure 7: </a:t>
            </a:r>
            <a:r>
              <a:rPr lang="en-US" sz="1400" dirty="0"/>
              <a:t>Mesophyll cells contain chloroplasts.</a:t>
            </a:r>
          </a:p>
        </p:txBody>
      </p:sp>
      <p:sp>
        <p:nvSpPr>
          <p:cNvPr id="5" name="Photo Credit 1">
            <a:extLst>
              <a:ext uri="{FF2B5EF4-FFF2-40B4-BE49-F238E27FC236}">
                <a16:creationId xmlns:a16="http://schemas.microsoft.com/office/drawing/2014/main" id="{45B9514D-4D68-326C-9F76-FAE48CCB08C3}"/>
              </a:ext>
            </a:extLst>
          </p:cNvPr>
          <p:cNvSpPr txBox="1"/>
          <p:nvPr/>
        </p:nvSpPr>
        <p:spPr>
          <a:xfrm>
            <a:off x="4731173" y="4491167"/>
            <a:ext cx="4572000" cy="215444"/>
          </a:xfrm>
          <a:prstGeom prst="rect">
            <a:avLst/>
          </a:prstGeom>
          <a:noFill/>
        </p:spPr>
        <p:txBody>
          <a:bodyPr wrap="square">
            <a:spAutoFit/>
          </a:bodyPr>
          <a:lstStyle/>
          <a:p>
            <a:pPr algn="ctr"/>
            <a:r>
              <a:rPr lang="en-US" sz="800" dirty="0" err="1"/>
              <a:t>WikimediaImages</a:t>
            </a:r>
            <a:r>
              <a:rPr lang="en-US" sz="800" dirty="0"/>
              <a:t> on </a:t>
            </a:r>
            <a:r>
              <a:rPr lang="en-US" sz="800" dirty="0" err="1"/>
              <a:t>Pixabay</a:t>
            </a:r>
            <a:r>
              <a:rPr lang="en-US" sz="800" dirty="0"/>
              <a:t>. "Mesophyll cells."</a:t>
            </a:r>
          </a:p>
        </p:txBody>
      </p:sp>
    </p:spTree>
    <p:extLst>
      <p:ext uri="{BB962C8B-B14F-4D97-AF65-F5344CB8AC3E}">
        <p14:creationId xmlns:p14="http://schemas.microsoft.com/office/powerpoint/2010/main" val="344786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Basic Photosynthetic Structures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sz="3600" b="1" dirty="0"/>
              <a:t>Thylakoids</a:t>
            </a:r>
            <a:r>
              <a:rPr lang="en-US" sz="3600" dirty="0"/>
              <a:t>: disc-shaped, membrane-bound structure inside chloroplast where light-dependent reactions of photosynthesis take place</a:t>
            </a:r>
          </a:p>
          <a:p>
            <a:pPr lvl="2"/>
            <a:r>
              <a:rPr lang="en-US" sz="3100" b="1" dirty="0"/>
              <a:t>Thylakoid lumen: </a:t>
            </a:r>
            <a:r>
              <a:rPr lang="en-US" sz="3100" dirty="0"/>
              <a:t>liquid-filled space bound by a thylakoid membrane</a:t>
            </a:r>
            <a:endParaRPr lang="en-US" sz="3100" b="1" dirty="0"/>
          </a:p>
          <a:p>
            <a:pPr lvl="2"/>
            <a:r>
              <a:rPr lang="en-US" sz="3100" b="1" dirty="0"/>
              <a:t>Granum</a:t>
            </a:r>
            <a:r>
              <a:rPr lang="en-US" sz="3100" dirty="0"/>
              <a:t>: stack of thylakoid membranes</a:t>
            </a:r>
          </a:p>
          <a:p>
            <a:pPr lvl="3"/>
            <a:r>
              <a:rPr lang="en-US" sz="3100" b="1" dirty="0"/>
              <a:t>Stroma</a:t>
            </a:r>
            <a:r>
              <a:rPr lang="en-US" sz="3100" dirty="0"/>
              <a:t>: liquid-filled space around the granum</a:t>
            </a:r>
          </a:p>
          <a:p>
            <a:pPr lvl="2"/>
            <a:r>
              <a:rPr lang="en-US" sz="3100" b="1" dirty="0"/>
              <a:t>Pigment</a:t>
            </a:r>
            <a:r>
              <a:rPr lang="en-US" sz="3100" dirty="0"/>
              <a:t>: molecule that absorbs certain light wavelengths and reflects others</a:t>
            </a:r>
          </a:p>
          <a:p>
            <a:pPr lvl="3"/>
            <a:r>
              <a:rPr lang="en-US" sz="3100" dirty="0"/>
              <a:t>Responsible for initial interaction between light and plant material</a:t>
            </a:r>
            <a:endParaRPr lang="en-US" sz="3100"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771460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Endosy</a:t>
            </a:r>
            <a:r>
              <a:rPr lang="en-US" dirty="0">
                <a:solidFill>
                  <a:schemeClr val="accent1"/>
                </a:solidFill>
              </a:rPr>
              <a:t>mbiotic Theory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i="0" dirty="0">
                <a:solidFill>
                  <a:schemeClr val="tx1"/>
                </a:solidFill>
              </a:rPr>
              <a:t>Prevailing theory explaining how chloroplasts evolved in plant cells</a:t>
            </a:r>
          </a:p>
          <a:p>
            <a:r>
              <a:rPr lang="en-US" dirty="0">
                <a:solidFill>
                  <a:schemeClr val="tx1"/>
                </a:solidFill>
              </a:rPr>
              <a:t>Free-living cyanobacteria (photosynthetic bacteria) were engulfed by other cells and performed photosynthesis for the other cells</a:t>
            </a:r>
          </a:p>
          <a:p>
            <a:r>
              <a:rPr lang="en-US" i="0" dirty="0">
                <a:solidFill>
                  <a:schemeClr val="tx1"/>
                </a:solidFill>
              </a:rPr>
              <a:t>Also explains mitochondria</a:t>
            </a:r>
          </a:p>
          <a:p>
            <a:r>
              <a:rPr lang="en-US" dirty="0">
                <a:solidFill>
                  <a:schemeClr val="tx1"/>
                </a:solidFill>
              </a:rPr>
              <a:t>Evidence: </a:t>
            </a:r>
          </a:p>
          <a:p>
            <a:pPr lvl="1"/>
            <a:r>
              <a:rPr lang="en-US" dirty="0"/>
              <a:t>R</a:t>
            </a:r>
            <a:r>
              <a:rPr lang="en-US" i="0" dirty="0"/>
              <a:t>eproduce independently</a:t>
            </a:r>
          </a:p>
          <a:p>
            <a:pPr lvl="1"/>
            <a:r>
              <a:rPr lang="en-US" dirty="0"/>
              <a:t>Contain their own DNA</a:t>
            </a:r>
          </a:p>
          <a:p>
            <a:pPr lvl="1"/>
            <a:r>
              <a:rPr lang="en-US" i="0" dirty="0">
                <a:solidFill>
                  <a:schemeClr val="tx1"/>
                </a:solidFill>
              </a:rPr>
              <a:t>Encased in double membranes</a:t>
            </a: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18661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8.1 Figure 8</a:t>
            </a:r>
            <a:endParaRPr lang="en-US" sz="3200" dirty="0">
              <a:solidFill>
                <a:schemeClr val="accent1"/>
              </a:solidFill>
            </a:endParaRPr>
          </a:p>
        </p:txBody>
      </p:sp>
      <p:sp>
        <p:nvSpPr>
          <p:cNvPr id="8" name="Photo Credit 1">
            <a:extLst>
              <a:ext uri="{FF2B5EF4-FFF2-40B4-BE49-F238E27FC236}">
                <a16:creationId xmlns:a16="http://schemas.microsoft.com/office/drawing/2014/main" id="{644A437C-13BB-5763-84B5-172A54664829}"/>
              </a:ext>
            </a:extLst>
          </p:cNvPr>
          <p:cNvSpPr txBox="1"/>
          <p:nvPr/>
        </p:nvSpPr>
        <p:spPr>
          <a:xfrm>
            <a:off x="2285999" y="5181600"/>
            <a:ext cx="4572000" cy="215444"/>
          </a:xfrm>
          <a:prstGeom prst="rect">
            <a:avLst/>
          </a:prstGeom>
          <a:noFill/>
        </p:spPr>
        <p:txBody>
          <a:bodyPr wrap="square">
            <a:spAutoFit/>
          </a:bodyPr>
          <a:lstStyle/>
          <a:p>
            <a:pPr algn="ctr"/>
            <a:r>
              <a:rPr lang="en-US" sz="800" dirty="0" err="1"/>
              <a:t>Kelvinsong</a:t>
            </a:r>
            <a:r>
              <a:rPr lang="en-US" sz="800" dirty="0"/>
              <a:t> on Wikimedia Commons. "Chloroplast diagram."</a:t>
            </a:r>
          </a:p>
        </p:txBody>
      </p:sp>
      <p:pic>
        <p:nvPicPr>
          <p:cNvPr id="2" name="Content Placeholder 5" descr="This illustration shows a chloroplast, which has an outer membrane and an inner membrane. The space between the outer and inner membranes is called the intermembrane space. The three membranes are called the chloroplast envelope. Inside the inner membrane are flat, pancake-like structures called thylakoids. The thylakoids form stacks called grana, and they are connected by lamella. The liquid inside the inner membrane is called the stroma, and the space inside the thylakoid is called the thylakoid lumen. In the stroma, there are strands called D N A rings strands, as well as ribosomes. Attached to the bottom of grana are lipid globules and attached to the ends of lamella are starch granules.">
            <a:extLst>
              <a:ext uri="{FF2B5EF4-FFF2-40B4-BE49-F238E27FC236}">
                <a16:creationId xmlns:a16="http://schemas.microsoft.com/office/drawing/2014/main" id="{2ED494CC-DBDB-98E8-DA3E-483361DF3635}"/>
              </a:ext>
            </a:extLst>
          </p:cNvPr>
          <p:cNvPicPr>
            <a:picLocks noChangeAspect="1"/>
          </p:cNvPicPr>
          <p:nvPr/>
        </p:nvPicPr>
        <p:blipFill>
          <a:blip r:embed="rId3"/>
          <a:srcRect l="926" t="4333" r="926" b="13999"/>
          <a:stretch/>
        </p:blipFill>
        <p:spPr>
          <a:xfrm>
            <a:off x="335409" y="1181016"/>
            <a:ext cx="8473179" cy="3916847"/>
          </a:xfrm>
          <a:prstGeom prst="rect">
            <a:avLst/>
          </a:prstGeom>
        </p:spPr>
      </p:pic>
    </p:spTree>
    <p:extLst>
      <p:ext uri="{BB962C8B-B14F-4D97-AF65-F5344CB8AC3E}">
        <p14:creationId xmlns:p14="http://schemas.microsoft.com/office/powerpoint/2010/main" val="3279258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The Two Parts of Photosynthesis</a:t>
            </a:r>
            <a:endParaRPr lang="en-US" sz="3200" baseline="-25000" dirty="0">
              <a:solidFill>
                <a:schemeClr val="accent1"/>
              </a:solidFill>
            </a:endParaRPr>
          </a:p>
        </p:txBody>
      </p:sp>
      <p:sp>
        <p:nvSpPr>
          <p:cNvPr id="11267" name="Rectangle 3"/>
          <p:cNvSpPr>
            <a:spLocks noGrp="1"/>
          </p:cNvSpPr>
          <p:nvPr>
            <p:ph idx="1"/>
          </p:nvPr>
        </p:nvSpPr>
        <p:spPr>
          <a:xfrm>
            <a:off x="457200" y="990600"/>
            <a:ext cx="8382000" cy="4572000"/>
          </a:xfrm>
          <a:prstGeom prst="rect">
            <a:avLst/>
          </a:prstGeom>
        </p:spPr>
        <p:txBody>
          <a:bodyPr>
            <a:noAutofit/>
          </a:bodyPr>
          <a:lstStyle/>
          <a:p>
            <a:pPr marL="0" indent="0">
              <a:buNone/>
            </a:pPr>
            <a:r>
              <a:rPr lang="en-US" sz="2100" dirty="0"/>
              <a:t>Two sequential stages: </a:t>
            </a:r>
          </a:p>
          <a:p>
            <a:r>
              <a:rPr lang="en-US" sz="2100" b="1" dirty="0"/>
              <a:t>Light-dependent reactions</a:t>
            </a:r>
            <a:r>
              <a:rPr lang="en-US" sz="2100" dirty="0"/>
              <a:t>: first stage of photosynthesis where certain wavelengths of visible light are absorbed to form ATP and NADPH</a:t>
            </a:r>
          </a:p>
          <a:p>
            <a:pPr lvl="1"/>
            <a:r>
              <a:rPr lang="en-US" sz="2100" dirty="0"/>
              <a:t>Use energy carriers to temporarily store energy</a:t>
            </a:r>
          </a:p>
          <a:p>
            <a:pPr lvl="1"/>
            <a:r>
              <a:rPr lang="en-US" sz="2100" dirty="0"/>
              <a:t>Energy carriers return to light-dependent reaction to obtain more energy once it is released</a:t>
            </a:r>
          </a:p>
          <a:p>
            <a:r>
              <a:rPr lang="en-US" sz="2100" b="1" dirty="0"/>
              <a:t>Light-independent reactions</a:t>
            </a:r>
            <a:r>
              <a:rPr lang="en-US" sz="2100" dirty="0"/>
              <a:t>: second stage of photosynthesis through which carbon dioxide is used to build carbohydrate molecules using energy from ATP and NADPH</a:t>
            </a:r>
          </a:p>
          <a:p>
            <a:pPr lvl="1"/>
            <a:r>
              <a:rPr lang="en-US" sz="2100" dirty="0"/>
              <a:t>Also known as the Calvin cycle</a:t>
            </a:r>
          </a:p>
          <a:p>
            <a:pPr lvl="1"/>
            <a:r>
              <a:rPr lang="en-US" sz="2100" dirty="0"/>
              <a:t>Energy obtained from light-dependent reactions drives assembly of sugar molecules from carbon dioxide</a:t>
            </a:r>
          </a:p>
          <a:p>
            <a:pPr lvl="1"/>
            <a:r>
              <a:rPr lang="en-US" sz="2100" dirty="0"/>
              <a:t>Do not use light directly but need the products from the light-dependent reactions</a:t>
            </a:r>
            <a:endParaRPr lang="en-US" sz="2100" i="0" dirty="0">
              <a:solidFill>
                <a:schemeClr val="tx1"/>
              </a:solidFill>
            </a:endParaRPr>
          </a:p>
        </p:txBody>
      </p:sp>
    </p:spTree>
    <p:extLst>
      <p:ext uri="{BB962C8B-B14F-4D97-AF65-F5344CB8AC3E}">
        <p14:creationId xmlns:p14="http://schemas.microsoft.com/office/powerpoint/2010/main" val="1356887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8.1 Figure 9</a:t>
            </a:r>
          </a:p>
        </p:txBody>
      </p:sp>
      <p:sp>
        <p:nvSpPr>
          <p:cNvPr id="7" name="Photo Credit 1">
            <a:extLst>
              <a:ext uri="{FF2B5EF4-FFF2-40B4-BE49-F238E27FC236}">
                <a16:creationId xmlns:a16="http://schemas.microsoft.com/office/drawing/2014/main" id="{D149A415-56EE-AFC0-5F65-E624CBC5EFF3}"/>
              </a:ext>
            </a:extLst>
          </p:cNvPr>
          <p:cNvSpPr txBox="1"/>
          <p:nvPr/>
        </p:nvSpPr>
        <p:spPr>
          <a:xfrm>
            <a:off x="1714500" y="5785841"/>
            <a:ext cx="5715000" cy="215444"/>
          </a:xfrm>
          <a:prstGeom prst="rect">
            <a:avLst/>
          </a:prstGeom>
          <a:noFill/>
        </p:spPr>
        <p:txBody>
          <a:bodyPr wrap="square">
            <a:spAutoFit/>
          </a:bodyPr>
          <a:lstStyle/>
          <a:p>
            <a:pPr algn="ctr"/>
            <a:r>
              <a:rPr lang="en-US" sz="800" dirty="0"/>
              <a:t>Rao, A., Ryan, K., Fletcher, S., Hawkins, A. and Tag, A. Texas A&amp;M University. "Light-dependent and light-independent reactions."</a:t>
            </a:r>
          </a:p>
        </p:txBody>
      </p:sp>
      <p:pic>
        <p:nvPicPr>
          <p:cNvPr id="2" name="Content Placeholder 4" descr="This illustration shows a chloroplast with an outer membrane, an inner membrane, and stacks of membranes inside the inner membrane called thylakoids. The entire stack is called a granum. In the light reactions, energy from sunlight is converted into chemical energy in the form of A T P and N A D P H. In the process, water is used and oxygen is produced. Energy from A T P and N A D P H are used to power the Calvin cycle, which produces glycerol-three-phosphate from carbon dioxide. A T P is broken down to A D P and P i, and N A D P H is oxidized to N A D P positive. The cycle is completed when the light reactions convert these molecules back into A T P and N A D P H.">
            <a:extLst>
              <a:ext uri="{FF2B5EF4-FFF2-40B4-BE49-F238E27FC236}">
                <a16:creationId xmlns:a16="http://schemas.microsoft.com/office/drawing/2014/main" id="{0961525B-D1AE-39F3-3E54-F7630AD6055B}"/>
              </a:ext>
            </a:extLst>
          </p:cNvPr>
          <p:cNvPicPr>
            <a:picLocks noGrp="1" noChangeAspect="1"/>
          </p:cNvPicPr>
          <p:nvPr>
            <p:ph idx="1"/>
          </p:nvPr>
        </p:nvPicPr>
        <p:blipFill>
          <a:blip r:embed="rId3"/>
          <a:srcRect l="15741" t="5334" r="15741" b="3072"/>
          <a:stretch/>
        </p:blipFill>
        <p:spPr>
          <a:xfrm>
            <a:off x="1371600" y="1032197"/>
            <a:ext cx="6400800" cy="4753644"/>
          </a:xfrm>
        </p:spPr>
      </p:pic>
    </p:spTree>
    <p:extLst>
      <p:ext uri="{BB962C8B-B14F-4D97-AF65-F5344CB8AC3E}">
        <p14:creationId xmlns:p14="http://schemas.microsoft.com/office/powerpoint/2010/main" val="3799700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 food products ultimately link back to photosynthesis.</a:t>
            </a:r>
          </a:p>
          <a:p>
            <a:pPr marL="1028700" lvl="1">
              <a:lnSpc>
                <a:spcPct val="107000"/>
              </a:lnSpc>
              <a:spcBef>
                <a:spcPts val="0"/>
              </a:spcBef>
              <a:spcAft>
                <a:spcPts val="800"/>
              </a:spcAft>
              <a:buFont typeface="Arial" panose="020B0604020202020204" pitchFamily="34" charset="0"/>
              <a:buChar char="•"/>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Animal products </a:t>
            </a:r>
            <a:r>
              <a:rPr lang="en-US" sz="1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(e.g., m</a:t>
            </a: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eat and dairy) come from livestock fed plant-based foods created by photosynthesis.</a:t>
            </a:r>
          </a:p>
          <a:p>
            <a:pPr marL="1028700" lvl="1">
              <a:lnSpc>
                <a:spcPct val="107000"/>
              </a:lnSpc>
              <a:spcBef>
                <a:spcPts val="0"/>
              </a:spcBef>
              <a:spcAft>
                <a:spcPts val="800"/>
              </a:spcAft>
              <a:buFont typeface="Arial" panose="020B0604020202020204" pitchFamily="34" charset="0"/>
              <a:buChar char="•"/>
            </a:pPr>
            <a:r>
              <a:rPr lang="en-US" sz="1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Starchy grains (e.g., breads, cereals, pasta) come from seeds of photosynthesis-dependent plants.</a:t>
            </a:r>
          </a:p>
          <a:p>
            <a:pPr marL="1028700" lvl="1">
              <a:lnSpc>
                <a:spcPct val="107000"/>
              </a:lnSpc>
              <a:spcBef>
                <a:spcPts val="0"/>
              </a:spcBef>
              <a:spcAft>
                <a:spcPts val="800"/>
              </a:spcAft>
              <a:buFont typeface="Arial" panose="020B0604020202020204" pitchFamily="34" charset="0"/>
              <a:buChar char="•"/>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Sugar and sw</a:t>
            </a:r>
            <a:r>
              <a:rPr lang="en-US" sz="18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eeteners are carbohydrates, which are built directly from photosynthesis.</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Non-food items derived from photosynthesis include paper goods, </a:t>
            </a:r>
            <a:r>
              <a:rPr lang="en-US" sz="1800" kern="100" dirty="0">
                <a:latin typeface="Aptos" panose="020B0004020202020204" pitchFamily="34" charset="0"/>
                <a:ea typeface="Aptos" panose="020B0004020202020204" pitchFamily="34" charset="0"/>
                <a:cs typeface="Times New Roman" panose="02020603050405020304" pitchFamily="18" charset="0"/>
              </a:rPr>
              <a:t>many plastics, and most spices and flavorings.</a:t>
            </a:r>
            <a:endParaRPr lang="en-US" dirty="0"/>
          </a:p>
        </p:txBody>
      </p:sp>
      <p:sp>
        <p:nvSpPr>
          <p:cNvPr id="5" name="Caption 1">
            <a:extLst>
              <a:ext uri="{FF2B5EF4-FFF2-40B4-BE49-F238E27FC236}">
                <a16:creationId xmlns:a16="http://schemas.microsoft.com/office/drawing/2014/main" id="{2FA35469-8662-FCB3-E11E-20C1E0BCF8CE}"/>
              </a:ext>
              <a:ext uri="{C183D7F6-B498-43B3-948B-1728B52AA6E4}">
                <adec:decorative xmlns:adec="http://schemas.microsoft.com/office/drawing/2017/decorative" val="0"/>
              </a:ext>
            </a:extLst>
          </p:cNvPr>
          <p:cNvSpPr txBox="1"/>
          <p:nvPr/>
        </p:nvSpPr>
        <p:spPr>
          <a:xfrm>
            <a:off x="3790729" y="4267200"/>
            <a:ext cx="3390899" cy="307777"/>
          </a:xfrm>
          <a:prstGeom prst="rect">
            <a:avLst/>
          </a:prstGeom>
          <a:noFill/>
        </p:spPr>
        <p:txBody>
          <a:bodyPr wrap="square" rtlCol="0">
            <a:spAutoFit/>
          </a:bodyPr>
          <a:lstStyle/>
          <a:p>
            <a:pPr algn="ctr"/>
            <a:r>
              <a:rPr lang="en-US" sz="1400" b="1" dirty="0">
                <a:solidFill>
                  <a:schemeClr val="bg1"/>
                </a:solidFill>
              </a:rPr>
              <a:t>8.1 Figure 10</a:t>
            </a:r>
            <a:endParaRPr lang="en-US" sz="1400" dirty="0">
              <a:solidFill>
                <a:schemeClr val="bg1"/>
              </a:solidFill>
            </a:endParaRPr>
          </a:p>
        </p:txBody>
      </p:sp>
      <p:pic>
        <p:nvPicPr>
          <p:cNvPr id="7" name="Content Placeholder 5" descr="A photograph of a grocery store aisle">
            <a:extLst>
              <a:ext uri="{FF2B5EF4-FFF2-40B4-BE49-F238E27FC236}">
                <a16:creationId xmlns:a16="http://schemas.microsoft.com/office/drawing/2014/main" id="{1D37721F-82C9-92E4-1B2F-5BB755E596D6}"/>
              </a:ext>
            </a:extLst>
          </p:cNvPr>
          <p:cNvPicPr>
            <a:picLocks noChangeAspect="1"/>
          </p:cNvPicPr>
          <p:nvPr/>
        </p:nvPicPr>
        <p:blipFill>
          <a:blip r:embed="rId3"/>
          <a:srcRect l="12963" t="5334" r="12036" b="4001"/>
          <a:stretch/>
        </p:blipFill>
        <p:spPr>
          <a:xfrm>
            <a:off x="6079523" y="4102472"/>
            <a:ext cx="2438400" cy="1637612"/>
          </a:xfrm>
          <a:prstGeom prst="rect">
            <a:avLst/>
          </a:prstGeom>
          <a:solidFill>
            <a:schemeClr val="accent1"/>
          </a:solidFill>
        </p:spPr>
      </p:pic>
      <p:sp>
        <p:nvSpPr>
          <p:cNvPr id="6" name="Photo Credit 1">
            <a:extLst>
              <a:ext uri="{FF2B5EF4-FFF2-40B4-BE49-F238E27FC236}">
                <a16:creationId xmlns:a16="http://schemas.microsoft.com/office/drawing/2014/main" id="{1BEE902A-3A09-35F4-9023-1537E5FC4782}"/>
              </a:ext>
            </a:extLst>
          </p:cNvPr>
          <p:cNvSpPr txBox="1"/>
          <p:nvPr/>
        </p:nvSpPr>
        <p:spPr>
          <a:xfrm>
            <a:off x="5012723" y="5669206"/>
            <a:ext cx="4572000" cy="215444"/>
          </a:xfrm>
          <a:prstGeom prst="rect">
            <a:avLst/>
          </a:prstGeom>
          <a:noFill/>
        </p:spPr>
        <p:txBody>
          <a:bodyPr wrap="square">
            <a:spAutoFit/>
          </a:bodyPr>
          <a:lstStyle/>
          <a:p>
            <a:pPr algn="ctr"/>
            <a:r>
              <a:rPr lang="en-US" sz="800" dirty="0" err="1">
                <a:solidFill>
                  <a:schemeClr val="bg1"/>
                </a:solidFill>
              </a:rPr>
              <a:t>Pixabay</a:t>
            </a:r>
            <a:r>
              <a:rPr lang="en-US" sz="800" dirty="0">
                <a:solidFill>
                  <a:schemeClr val="bg1"/>
                </a:solidFill>
              </a:rPr>
              <a:t> on </a:t>
            </a:r>
            <a:r>
              <a:rPr lang="en-US" sz="800" dirty="0" err="1">
                <a:solidFill>
                  <a:schemeClr val="bg1"/>
                </a:solidFill>
              </a:rPr>
              <a:t>Pexels</a:t>
            </a:r>
            <a:r>
              <a:rPr lang="en-US" sz="800" dirty="0">
                <a:solidFill>
                  <a:schemeClr val="bg1"/>
                </a:solidFill>
              </a:rPr>
              <a:t>. "Grocery store."</a:t>
            </a:r>
          </a:p>
        </p:txBody>
      </p:sp>
    </p:spTree>
    <p:extLst>
      <p:ext uri="{BB962C8B-B14F-4D97-AF65-F5344CB8AC3E}">
        <p14:creationId xmlns:p14="http://schemas.microsoft.com/office/powerpoint/2010/main" val="114602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lstStyle/>
          <a:p>
            <a:r>
              <a:rPr lang="en-US" dirty="0"/>
              <a:t>As a group, take a walk outside with some blank paper. For the living creatures that you find, discuss specific ways that that creature's energy might trace back to the sun. Draw some of those connections out on your paper using labels and arrows as you discuss. For example, a cat might have these connections:</a:t>
            </a:r>
          </a:p>
          <a:p>
            <a:endParaRPr lang="en-US" dirty="0"/>
          </a:p>
          <a:p>
            <a:pPr algn="ctr"/>
            <a:r>
              <a:rPr lang="en-US" dirty="0"/>
              <a:t>Cat → Squirrel → Acorn → Oak Tree → Sun</a:t>
            </a:r>
          </a:p>
        </p:txBody>
      </p:sp>
    </p:spTree>
    <p:extLst>
      <p:ext uri="{BB962C8B-B14F-4D97-AF65-F5344CB8AC3E}">
        <p14:creationId xmlns:p14="http://schemas.microsoft.com/office/powerpoint/2010/main" val="2069639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Photosynthesis harnesses energy from the sun, allowing living things to access vast amounts of energy, which allows them to build new structures and increase biodiversity.</a:t>
            </a:r>
          </a:p>
          <a:p>
            <a:r>
              <a:rPr lang="en-US" dirty="0"/>
              <a:t>Only photoautotrophs like plants can perform photosynthesis.</a:t>
            </a:r>
          </a:p>
          <a:p>
            <a:pPr lvl="1"/>
            <a:r>
              <a:rPr lang="en-US" dirty="0"/>
              <a:t>They require pigments like chlorophyll to absorb sunlight energy.</a:t>
            </a:r>
          </a:p>
          <a:p>
            <a:r>
              <a:rPr lang="en-US" dirty="0"/>
              <a:t>Photosynthesis uses carbon dioxide and water to build carbohydrates, releasing oxygen as a byproduct.  </a:t>
            </a:r>
          </a:p>
          <a:p>
            <a:r>
              <a:rPr lang="en-US" dirty="0"/>
              <a:t>Eukaryotes, like plants and algae, have chloroplasts where photosynthesis takes place.</a:t>
            </a:r>
          </a:p>
          <a:p>
            <a:r>
              <a:rPr lang="en-US" dirty="0"/>
              <a:t>In prokaryotes, like cyanobacteria, photosynthesis occurs within folded membranes, extensions of the plasma membrane, and in the cytoplasm.</a:t>
            </a:r>
            <a:endParaRPr lang="en-US" dirty="0">
              <a:solidFill>
                <a:srgbClr val="0000FF"/>
              </a:solidFill>
            </a:endParaRPr>
          </a:p>
        </p:txBody>
      </p:sp>
    </p:spTree>
    <p:extLst>
      <p:ext uri="{BB962C8B-B14F-4D97-AF65-F5344CB8AC3E}">
        <p14:creationId xmlns:p14="http://schemas.microsoft.com/office/powerpoint/2010/main" val="1050819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85001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main structures involved in photosynthesis.</a:t>
            </a:r>
          </a:p>
          <a:p>
            <a:pPr marL="457200" indent="-457200">
              <a:buFont typeface="Arial" panose="020B0604020202020204" pitchFamily="34" charset="0"/>
              <a:buChar char="•"/>
              <a:tabLst>
                <a:tab pos="457200" algn="l"/>
              </a:tabLst>
            </a:pPr>
            <a:r>
              <a:rPr lang="en-US" b="1" i="0" dirty="0"/>
              <a:t>Explain</a:t>
            </a:r>
            <a:r>
              <a:rPr lang="en-US" i="0" dirty="0"/>
              <a:t> the significance of photosynthesis to other living organisms.</a:t>
            </a:r>
          </a:p>
          <a:p>
            <a:pPr marL="457200" indent="-457200">
              <a:buFont typeface="Arial" panose="020B0604020202020204" pitchFamily="34" charset="0"/>
              <a:buChar char="•"/>
              <a:tabLst>
                <a:tab pos="457200" algn="l"/>
              </a:tabLst>
            </a:pPr>
            <a:r>
              <a:rPr lang="en-US" b="1" i="0" dirty="0"/>
              <a:t>Identify</a:t>
            </a:r>
            <a:r>
              <a:rPr lang="en-US" i="0" dirty="0"/>
              <a:t> the substrates and products of photosynthesis.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Photosynthesis</a:t>
            </a:r>
          </a:p>
        </p:txBody>
      </p:sp>
      <p:sp>
        <p:nvSpPr>
          <p:cNvPr id="11267" name="Rectangle 3"/>
          <p:cNvSpPr>
            <a:spLocks noGrp="1"/>
          </p:cNvSpPr>
          <p:nvPr>
            <p:ph idx="1"/>
          </p:nvPr>
        </p:nvSpPr>
        <p:spPr>
          <a:xfrm>
            <a:off x="457200" y="1280160"/>
            <a:ext cx="8229600" cy="2284363"/>
          </a:xfrm>
          <a:prstGeom prst="rect">
            <a:avLst/>
          </a:prstGeom>
        </p:spPr>
        <p:txBody>
          <a:bodyPr>
            <a:normAutofit/>
          </a:bodyPr>
          <a:lstStyle/>
          <a:p>
            <a:r>
              <a:rPr lang="en-US" dirty="0"/>
              <a:t>Metabolic processes require energy</a:t>
            </a:r>
          </a:p>
          <a:p>
            <a:r>
              <a:rPr lang="en-US" dirty="0"/>
              <a:t>To get energy, organisms consume others</a:t>
            </a:r>
          </a:p>
          <a:p>
            <a:r>
              <a:rPr lang="en-US" dirty="0"/>
              <a:t>Stored energy in food traced back to photosynthesis</a:t>
            </a:r>
            <a:endParaRPr lang="en-US" dirty="0">
              <a:solidFill>
                <a:srgbClr val="0000FF"/>
              </a:solidFill>
            </a:endParaRPr>
          </a:p>
        </p:txBody>
      </p:sp>
      <p:sp>
        <p:nvSpPr>
          <p:cNvPr id="4" name="Caption 1">
            <a:extLst>
              <a:ext uri="{FF2B5EF4-FFF2-40B4-BE49-F238E27FC236}">
                <a16:creationId xmlns:a16="http://schemas.microsoft.com/office/drawing/2014/main" id="{D419C480-71AC-7E3C-0859-4134768B56A4}"/>
              </a:ext>
              <a:ext uri="{C183D7F6-B498-43B3-948B-1728B52AA6E4}">
                <adec:decorative xmlns:adec="http://schemas.microsoft.com/office/drawing/2017/decorative" val="0"/>
              </a:ext>
            </a:extLst>
          </p:cNvPr>
          <p:cNvSpPr txBox="1"/>
          <p:nvPr/>
        </p:nvSpPr>
        <p:spPr>
          <a:xfrm>
            <a:off x="2066611" y="3492235"/>
            <a:ext cx="2655209" cy="2462213"/>
          </a:xfrm>
          <a:prstGeom prst="rect">
            <a:avLst/>
          </a:prstGeom>
          <a:noFill/>
        </p:spPr>
        <p:txBody>
          <a:bodyPr wrap="square" rtlCol="0">
            <a:spAutoFit/>
          </a:bodyPr>
          <a:lstStyle/>
          <a:p>
            <a:r>
              <a:rPr lang="en-US" sz="1400" b="1" dirty="0"/>
              <a:t>8.1 Figure 1: </a:t>
            </a:r>
            <a:r>
              <a:rPr lang="en-US" sz="1400" dirty="0"/>
              <a:t>This world map shows Earth's distribution of photosynthetic activity determined by chlorophyll </a:t>
            </a:r>
            <a:r>
              <a:rPr lang="en-US" sz="1400" i="1" dirty="0"/>
              <a:t>a</a:t>
            </a:r>
            <a:r>
              <a:rPr lang="en-US" sz="1400" dirty="0"/>
              <a:t> (one of the green pigments required for photosynthesis) concentration. On land, chlorophyll is evident from terrestrial plants, and within oceanic zones, chlorophyll comes from phytoplankton.</a:t>
            </a:r>
          </a:p>
        </p:txBody>
      </p:sp>
      <p:pic>
        <p:nvPicPr>
          <p:cNvPr id="2" name="Content Placeholder 4" descr="The world map shows that concentration of chlorophyll a is highest close to land masses and internal bodies of water and lower in the middle of the oceans. The land vegetation index is highest in North America and South America, Asia, and Europe. Australia and Africa have the lowest.">
            <a:extLst>
              <a:ext uri="{FF2B5EF4-FFF2-40B4-BE49-F238E27FC236}">
                <a16:creationId xmlns:a16="http://schemas.microsoft.com/office/drawing/2014/main" id="{30279860-F536-C8F0-4FBA-21E56DBB9CFF}"/>
              </a:ext>
            </a:extLst>
          </p:cNvPr>
          <p:cNvPicPr>
            <a:picLocks noChangeAspect="1"/>
          </p:cNvPicPr>
          <p:nvPr/>
        </p:nvPicPr>
        <p:blipFill>
          <a:blip r:embed="rId2"/>
          <a:srcRect l="9259" t="5334" r="9259" b="6000"/>
          <a:stretch/>
        </p:blipFill>
        <p:spPr>
          <a:xfrm>
            <a:off x="4620533" y="2914003"/>
            <a:ext cx="4343400" cy="2625783"/>
          </a:xfrm>
          <a:prstGeom prst="rect">
            <a:avLst/>
          </a:prstGeom>
        </p:spPr>
      </p:pic>
      <p:sp>
        <p:nvSpPr>
          <p:cNvPr id="5" name="Photo Credit 1">
            <a:extLst>
              <a:ext uri="{FF2B5EF4-FFF2-40B4-BE49-F238E27FC236}">
                <a16:creationId xmlns:a16="http://schemas.microsoft.com/office/drawing/2014/main" id="{337CB88C-0C52-1627-5FB6-12492C6FD9B6}"/>
              </a:ext>
            </a:extLst>
          </p:cNvPr>
          <p:cNvSpPr txBox="1"/>
          <p:nvPr/>
        </p:nvSpPr>
        <p:spPr>
          <a:xfrm>
            <a:off x="4506233" y="5577840"/>
            <a:ext cx="4572000" cy="338554"/>
          </a:xfrm>
          <a:prstGeom prst="rect">
            <a:avLst/>
          </a:prstGeom>
          <a:noFill/>
        </p:spPr>
        <p:txBody>
          <a:bodyPr wrap="square">
            <a:spAutoFit/>
          </a:bodyPr>
          <a:lstStyle/>
          <a:p>
            <a:pPr algn="ctr"/>
            <a:r>
              <a:rPr lang="en-US" sz="800" dirty="0" err="1"/>
              <a:t>SeaWiFS</a:t>
            </a:r>
            <a:r>
              <a:rPr lang="en-US" sz="800" dirty="0"/>
              <a:t> Project, Goddard Space Flight Center and ORBIMAGE on Wikimedia Commons. "Photosynthetic world map."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Overview of Photosynthesis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4114800" cy="4572000"/>
          </a:xfrm>
          <a:prstGeom prst="rect">
            <a:avLst/>
          </a:prstGeom>
        </p:spPr>
        <p:txBody>
          <a:bodyPr>
            <a:normAutofit fontScale="85000" lnSpcReduction="20000"/>
          </a:bodyPr>
          <a:lstStyle/>
          <a:p>
            <a:r>
              <a:rPr lang="en-US" dirty="0"/>
              <a:t>Essential to all life on Earth</a:t>
            </a:r>
          </a:p>
          <a:p>
            <a:r>
              <a:rPr lang="en-US" dirty="0"/>
              <a:t>Only process that can capture energy from sunlight and convert it to chemical compounds (carbohydrates) that every organism uses to power metabolism</a:t>
            </a:r>
          </a:p>
          <a:p>
            <a:r>
              <a:rPr lang="en-US" dirty="0"/>
              <a:t>Source of oxygen</a:t>
            </a:r>
          </a:p>
          <a:p>
            <a:r>
              <a:rPr lang="en-US" dirty="0"/>
              <a:t>Captures energy from sunlight to energize electrons, whose energy is stored in covalent bonds of sugar molecules</a:t>
            </a:r>
            <a:endParaRPr lang="en-US" i="0" dirty="0">
              <a:solidFill>
                <a:schemeClr val="tx1"/>
              </a:solidFill>
            </a:endParaRPr>
          </a:p>
        </p:txBody>
      </p:sp>
      <p:pic>
        <p:nvPicPr>
          <p:cNvPr id="2" name="Content Placeholder 6" descr="A photograph of a city with powerplants pumping smoke into the air">
            <a:extLst>
              <a:ext uri="{FF2B5EF4-FFF2-40B4-BE49-F238E27FC236}">
                <a16:creationId xmlns:a16="http://schemas.microsoft.com/office/drawing/2014/main" id="{3DFEFFED-D621-0933-EA4C-ED0E74845A3B}"/>
              </a:ext>
            </a:extLst>
          </p:cNvPr>
          <p:cNvPicPr>
            <a:picLocks noChangeAspect="1"/>
          </p:cNvPicPr>
          <p:nvPr/>
        </p:nvPicPr>
        <p:blipFill>
          <a:blip r:embed="rId2"/>
          <a:srcRect t="3997" b="3336"/>
          <a:stretch/>
        </p:blipFill>
        <p:spPr>
          <a:xfrm>
            <a:off x="4641616" y="1280268"/>
            <a:ext cx="3984911" cy="2656607"/>
          </a:xfrm>
          <a:prstGeom prst="rect">
            <a:avLst/>
          </a:prstGeom>
        </p:spPr>
      </p:pic>
      <p:sp>
        <p:nvSpPr>
          <p:cNvPr id="4" name="Caption 1">
            <a:extLst>
              <a:ext uri="{FF2B5EF4-FFF2-40B4-BE49-F238E27FC236}">
                <a16:creationId xmlns:a16="http://schemas.microsoft.com/office/drawing/2014/main" id="{DA44B27B-0FCD-FC71-0881-FF1BB5D74989}"/>
              </a:ext>
              <a:ext uri="{C183D7F6-B498-43B3-948B-1728B52AA6E4}">
                <adec:decorative xmlns:adec="http://schemas.microsoft.com/office/drawing/2017/decorative" val="0"/>
              </a:ext>
            </a:extLst>
          </p:cNvPr>
          <p:cNvSpPr txBox="1"/>
          <p:nvPr/>
        </p:nvSpPr>
        <p:spPr>
          <a:xfrm>
            <a:off x="4676064" y="3936875"/>
            <a:ext cx="3916016" cy="738664"/>
          </a:xfrm>
          <a:prstGeom prst="rect">
            <a:avLst/>
          </a:prstGeom>
          <a:noFill/>
        </p:spPr>
        <p:txBody>
          <a:bodyPr wrap="square" rtlCol="0">
            <a:spAutoFit/>
          </a:bodyPr>
          <a:lstStyle/>
          <a:p>
            <a:pPr algn="ctr"/>
            <a:r>
              <a:rPr lang="en-US" sz="1400" b="1" dirty="0"/>
              <a:t>8.1 Figure 2: </a:t>
            </a:r>
            <a:r>
              <a:rPr lang="en-US" sz="1400" dirty="0"/>
              <a:t>The energy stored by photosynthesis millions of years ago powers much of our industry today.</a:t>
            </a:r>
          </a:p>
        </p:txBody>
      </p:sp>
      <p:sp>
        <p:nvSpPr>
          <p:cNvPr id="5" name="Photo Credit 1">
            <a:extLst>
              <a:ext uri="{FF2B5EF4-FFF2-40B4-BE49-F238E27FC236}">
                <a16:creationId xmlns:a16="http://schemas.microsoft.com/office/drawing/2014/main" id="{04260070-05A9-459E-208D-84B4CC982AB3}"/>
              </a:ext>
            </a:extLst>
          </p:cNvPr>
          <p:cNvSpPr txBox="1"/>
          <p:nvPr/>
        </p:nvSpPr>
        <p:spPr>
          <a:xfrm>
            <a:off x="4441252" y="4670834"/>
            <a:ext cx="4572000" cy="215444"/>
          </a:xfrm>
          <a:prstGeom prst="rect">
            <a:avLst/>
          </a:prstGeom>
          <a:noFill/>
        </p:spPr>
        <p:txBody>
          <a:bodyPr wrap="square">
            <a:spAutoFit/>
          </a:bodyPr>
          <a:lstStyle/>
          <a:p>
            <a:pPr algn="ctr"/>
            <a:r>
              <a:rPr lang="en-US" sz="800" dirty="0"/>
              <a:t>Chris LeBoutillier on </a:t>
            </a:r>
            <a:r>
              <a:rPr lang="en-US" sz="800" dirty="0" err="1"/>
              <a:t>Unsplash</a:t>
            </a:r>
            <a:r>
              <a:rPr lang="en-US" sz="800" dirty="0"/>
              <a:t>. "Photosynthesis made fossil fuels."</a:t>
            </a:r>
          </a:p>
        </p:txBody>
      </p:sp>
    </p:spTree>
    <p:extLst>
      <p:ext uri="{BB962C8B-B14F-4D97-AF65-F5344CB8AC3E}">
        <p14:creationId xmlns:p14="http://schemas.microsoft.com/office/powerpoint/2010/main" val="383508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Overview of Photosynthesis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453640"/>
          </a:xfrm>
          <a:prstGeom prst="rect">
            <a:avLst/>
          </a:prstGeom>
        </p:spPr>
        <p:txBody>
          <a:bodyPr>
            <a:noAutofit/>
          </a:bodyPr>
          <a:lstStyle/>
          <a:p>
            <a:r>
              <a:rPr lang="en-US" sz="1800" dirty="0"/>
              <a:t>Plants, algae, and cyanobacteria capable of performing photosynthesis</a:t>
            </a:r>
          </a:p>
          <a:p>
            <a:pPr lvl="1"/>
            <a:r>
              <a:rPr lang="en-US" sz="1800" dirty="0"/>
              <a:t>Called </a:t>
            </a:r>
            <a:r>
              <a:rPr lang="en-US" sz="1800" b="1" dirty="0"/>
              <a:t>photoautotrophs</a:t>
            </a:r>
            <a:r>
              <a:rPr lang="en-US" sz="1800" dirty="0"/>
              <a:t>: organisms capable of producing their own organic compounds from sunlight</a:t>
            </a:r>
          </a:p>
          <a:p>
            <a:r>
              <a:rPr lang="en-US" sz="1800" b="1" dirty="0"/>
              <a:t>Heterotrophs</a:t>
            </a:r>
            <a:r>
              <a:rPr lang="en-US" sz="1800" dirty="0"/>
              <a:t>: organisms that consume organic substances or other organisms for food (e.g., animals, fungi, and most other bacteria)</a:t>
            </a:r>
          </a:p>
          <a:p>
            <a:r>
              <a:rPr lang="en-US" sz="1800" b="1" dirty="0"/>
              <a:t>Chemoautotrophs</a:t>
            </a:r>
            <a:r>
              <a:rPr lang="en-US" sz="1800" dirty="0"/>
              <a:t>: organisms that can build organic molecules using energy derived from inorganic chemicals instead of sunlight (example: only a special group of bacteria)</a:t>
            </a:r>
          </a:p>
        </p:txBody>
      </p:sp>
      <p:sp>
        <p:nvSpPr>
          <p:cNvPr id="11" name="Caption 1">
            <a:extLst>
              <a:ext uri="{FF2B5EF4-FFF2-40B4-BE49-F238E27FC236}">
                <a16:creationId xmlns:a16="http://schemas.microsoft.com/office/drawing/2014/main" id="{3E72DED5-5D74-64D2-7A05-A354B4C99F90}"/>
              </a:ext>
              <a:ext uri="{C183D7F6-B498-43B3-948B-1728B52AA6E4}">
                <adec:decorative xmlns:adec="http://schemas.microsoft.com/office/drawing/2017/decorative" val="0"/>
              </a:ext>
            </a:extLst>
          </p:cNvPr>
          <p:cNvSpPr txBox="1"/>
          <p:nvPr/>
        </p:nvSpPr>
        <p:spPr>
          <a:xfrm>
            <a:off x="1676400" y="4124729"/>
            <a:ext cx="1959428" cy="1600438"/>
          </a:xfrm>
          <a:prstGeom prst="rect">
            <a:avLst/>
          </a:prstGeom>
          <a:noFill/>
        </p:spPr>
        <p:txBody>
          <a:bodyPr wrap="square" rtlCol="0">
            <a:spAutoFit/>
          </a:bodyPr>
          <a:lstStyle/>
          <a:p>
            <a:r>
              <a:rPr lang="en-US" sz="1400" b="1" dirty="0"/>
              <a:t>8.1 Figure 3: </a:t>
            </a:r>
            <a:r>
              <a:rPr lang="en-US" sz="1400" dirty="0"/>
              <a:t>Pictured are photoautotrophs, including (a) plants, (b) algae, (c) </a:t>
            </a:r>
            <a:r>
              <a:rPr lang="en-US" sz="1400" i="1" dirty="0"/>
              <a:t>Oedogonium</a:t>
            </a:r>
            <a:r>
              <a:rPr lang="en-US" sz="1400" dirty="0"/>
              <a:t> blue-green algae, (d) thermophilic microbes and (e) dandelions.</a:t>
            </a:r>
          </a:p>
        </p:txBody>
      </p:sp>
      <p:pic>
        <p:nvPicPr>
          <p:cNvPr id="2" name="Content Placeholder 6" descr="Five images of different photoautotrophs">
            <a:extLst>
              <a:ext uri="{FF2B5EF4-FFF2-40B4-BE49-F238E27FC236}">
                <a16:creationId xmlns:a16="http://schemas.microsoft.com/office/drawing/2014/main" id="{22AB7EC6-A27A-DA4F-55ED-648620C31BD0}"/>
              </a:ext>
            </a:extLst>
          </p:cNvPr>
          <p:cNvPicPr>
            <a:picLocks noChangeAspect="1"/>
          </p:cNvPicPr>
          <p:nvPr/>
        </p:nvPicPr>
        <p:blipFill>
          <a:blip r:embed="rId2"/>
          <a:srcRect t="4111" b="2778"/>
          <a:stretch/>
        </p:blipFill>
        <p:spPr>
          <a:xfrm>
            <a:off x="3505200" y="3429000"/>
            <a:ext cx="4876800" cy="2522699"/>
          </a:xfrm>
          <a:prstGeom prst="rect">
            <a:avLst/>
          </a:prstGeom>
        </p:spPr>
      </p:pic>
      <p:sp>
        <p:nvSpPr>
          <p:cNvPr id="12" name="Photo Credit 1">
            <a:extLst>
              <a:ext uri="{FF2B5EF4-FFF2-40B4-BE49-F238E27FC236}">
                <a16:creationId xmlns:a16="http://schemas.microsoft.com/office/drawing/2014/main" id="{AD8D477A-88C9-5451-E627-C75482973A23}"/>
              </a:ext>
            </a:extLst>
          </p:cNvPr>
          <p:cNvSpPr txBox="1"/>
          <p:nvPr/>
        </p:nvSpPr>
        <p:spPr>
          <a:xfrm>
            <a:off x="2286000" y="6096000"/>
            <a:ext cx="4572000" cy="707886"/>
          </a:xfrm>
          <a:prstGeom prst="rect">
            <a:avLst/>
          </a:prstGeom>
          <a:noFill/>
        </p:spPr>
        <p:txBody>
          <a:bodyPr wrap="square">
            <a:spAutoFit/>
          </a:bodyPr>
          <a:lstStyle/>
          <a:p>
            <a:pPr algn="ctr"/>
            <a:r>
              <a:rPr lang="en-US" sz="800" dirty="0" err="1"/>
              <a:t>PhotoMIX</a:t>
            </a:r>
            <a:r>
              <a:rPr lang="en-US" sz="800" dirty="0"/>
              <a:t> Company on </a:t>
            </a:r>
            <a:r>
              <a:rPr lang="en-US" sz="800" dirty="0" err="1"/>
              <a:t>Pexels</a:t>
            </a:r>
            <a:r>
              <a:rPr lang="en-US" sz="800" dirty="0"/>
              <a:t>. "Sprout."</a:t>
            </a:r>
          </a:p>
          <a:p>
            <a:pPr algn="ctr"/>
            <a:r>
              <a:rPr lang="en-US" sz="800" dirty="0"/>
              <a:t>Liz Harrell on </a:t>
            </a:r>
            <a:r>
              <a:rPr lang="en-US" sz="800" dirty="0" err="1"/>
              <a:t>Unsplash</a:t>
            </a:r>
            <a:r>
              <a:rPr lang="en-US" sz="800" dirty="0"/>
              <a:t>. "Algae."</a:t>
            </a:r>
          </a:p>
          <a:p>
            <a:pPr algn="ctr"/>
            <a:r>
              <a:rPr lang="en-US" sz="800" dirty="0"/>
              <a:t>Stockvault.net. "</a:t>
            </a:r>
            <a:r>
              <a:rPr lang="en-US" sz="800" i="1" dirty="0"/>
              <a:t>Oedogonium</a:t>
            </a:r>
            <a:r>
              <a:rPr lang="en-US" sz="800" dirty="0"/>
              <a:t>."</a:t>
            </a:r>
          </a:p>
          <a:p>
            <a:pPr algn="ctr"/>
            <a:r>
              <a:rPr lang="en-US" sz="800" dirty="0" err="1"/>
              <a:t>Steppinstars</a:t>
            </a:r>
            <a:r>
              <a:rPr lang="en-US" sz="800" dirty="0"/>
              <a:t> on </a:t>
            </a:r>
            <a:r>
              <a:rPr lang="en-US" sz="800" dirty="0" err="1"/>
              <a:t>Pixabay</a:t>
            </a:r>
            <a:r>
              <a:rPr lang="en-US" sz="800" dirty="0"/>
              <a:t>. "</a:t>
            </a:r>
            <a:r>
              <a:rPr lang="en-US" sz="800" dirty="0" err="1"/>
              <a:t>Thermophillic</a:t>
            </a:r>
            <a:r>
              <a:rPr lang="en-US" sz="800" dirty="0"/>
              <a:t> microbes."</a:t>
            </a:r>
          </a:p>
          <a:p>
            <a:pPr algn="ctr"/>
            <a:r>
              <a:rPr lang="en-US" sz="800" dirty="0" err="1"/>
              <a:t>Pixabay</a:t>
            </a:r>
            <a:r>
              <a:rPr lang="en-US" sz="800" dirty="0"/>
              <a:t> on </a:t>
            </a:r>
            <a:r>
              <a:rPr lang="en-US" sz="800" dirty="0" err="1"/>
              <a:t>Pexels</a:t>
            </a:r>
            <a:r>
              <a:rPr lang="en-US" sz="800" dirty="0"/>
              <a:t>. "Dandelion seeds."</a:t>
            </a:r>
          </a:p>
        </p:txBody>
      </p:sp>
    </p:spTree>
    <p:extLst>
      <p:ext uri="{BB962C8B-B14F-4D97-AF65-F5344CB8AC3E}">
        <p14:creationId xmlns:p14="http://schemas.microsoft.com/office/powerpoint/2010/main" val="41042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Overview of Photosynthesis</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453640"/>
          </a:xfrm>
          <a:prstGeom prst="rect">
            <a:avLst/>
          </a:prstGeom>
        </p:spPr>
        <p:txBody>
          <a:bodyPr>
            <a:noAutofit/>
          </a:bodyPr>
          <a:lstStyle/>
          <a:p>
            <a:r>
              <a:rPr lang="en-US" sz="2000" dirty="0"/>
              <a:t>Photosynthesis vital because it can store energy from solar radiation (</a:t>
            </a:r>
            <a:r>
              <a:rPr lang="en-US" sz="2000" i="1" dirty="0"/>
              <a:t>photo-</a:t>
            </a:r>
            <a:r>
              <a:rPr lang="en-US" sz="2000" dirty="0"/>
              <a:t>) by transforming that energy into carbon-carbon bonds of carbohydrate molecules (-</a:t>
            </a:r>
            <a:r>
              <a:rPr lang="en-US" sz="2000" i="1" dirty="0"/>
              <a:t>synthesis</a:t>
            </a:r>
            <a:r>
              <a:rPr lang="en-US" sz="2000" dirty="0"/>
              <a:t>)</a:t>
            </a:r>
          </a:p>
          <a:p>
            <a:pPr lvl="1"/>
            <a:r>
              <a:rPr lang="en-US" sz="2000" dirty="0"/>
              <a:t>Becomes the energy source heterotrophs use through consumption of photoautotrophs to power synthesis of ATP via respiration</a:t>
            </a:r>
          </a:p>
          <a:p>
            <a:r>
              <a:rPr lang="en-US" sz="2000" dirty="0"/>
              <a:t>Powers 99% of Earth</a:t>
            </a:r>
            <a:r>
              <a:rPr lang="en-US" sz="2000" b="0" i="0" dirty="0">
                <a:solidFill>
                  <a:srgbClr val="4D4D4D"/>
                </a:solidFill>
                <a:effectLst/>
                <a:highlight>
                  <a:srgbClr val="FFFFFF"/>
                </a:highlight>
              </a:rPr>
              <a:t>'</a:t>
            </a:r>
            <a:r>
              <a:rPr lang="en-US" sz="2000" dirty="0"/>
              <a:t>s ecosystems</a:t>
            </a:r>
          </a:p>
        </p:txBody>
      </p:sp>
      <p:sp>
        <p:nvSpPr>
          <p:cNvPr id="9" name="Caption 1">
            <a:extLst>
              <a:ext uri="{FF2B5EF4-FFF2-40B4-BE49-F238E27FC236}">
                <a16:creationId xmlns:a16="http://schemas.microsoft.com/office/drawing/2014/main" id="{6F6896EC-F4EE-1AD8-B98C-3E1A4A1B0DA3}"/>
              </a:ext>
              <a:ext uri="{C183D7F6-B498-43B3-948B-1728B52AA6E4}">
                <adec:decorative xmlns:adec="http://schemas.microsoft.com/office/drawing/2017/decorative" val="0"/>
              </a:ext>
            </a:extLst>
          </p:cNvPr>
          <p:cNvSpPr txBox="1"/>
          <p:nvPr/>
        </p:nvSpPr>
        <p:spPr>
          <a:xfrm>
            <a:off x="2286000" y="3916680"/>
            <a:ext cx="2547722" cy="2031325"/>
          </a:xfrm>
          <a:prstGeom prst="rect">
            <a:avLst/>
          </a:prstGeom>
          <a:noFill/>
        </p:spPr>
        <p:txBody>
          <a:bodyPr wrap="square" rtlCol="0">
            <a:spAutoFit/>
          </a:bodyPr>
          <a:lstStyle/>
          <a:p>
            <a:r>
              <a:rPr lang="en-US" sz="1400" b="1" dirty="0"/>
              <a:t>8.1 Figure 4: </a:t>
            </a:r>
            <a:r>
              <a:rPr lang="en-US" sz="1400" dirty="0"/>
              <a:t>The energy stored in carbohydrate molecules from photosynthesis passes through the food chain. The predator (the cat) that eats this mouse receives a portion of the energy that originated in the photosynthetic vegetation that the mouse consumed.</a:t>
            </a:r>
          </a:p>
        </p:txBody>
      </p:sp>
      <p:pic>
        <p:nvPicPr>
          <p:cNvPr id="2" name="Content Placeholder 6" descr="A photograph of a small mouse hiding in vegetation with a cat about to pounce on it">
            <a:extLst>
              <a:ext uri="{FF2B5EF4-FFF2-40B4-BE49-F238E27FC236}">
                <a16:creationId xmlns:a16="http://schemas.microsoft.com/office/drawing/2014/main" id="{FCCAC82A-CF70-5564-9DCB-9AD528DB5154}"/>
              </a:ext>
            </a:extLst>
          </p:cNvPr>
          <p:cNvPicPr>
            <a:picLocks noChangeAspect="1"/>
          </p:cNvPicPr>
          <p:nvPr/>
        </p:nvPicPr>
        <p:blipFill>
          <a:blip r:embed="rId2"/>
          <a:srcRect l="11111" t="5334" r="11111" b="3518"/>
          <a:stretch/>
        </p:blipFill>
        <p:spPr>
          <a:xfrm>
            <a:off x="4707482" y="3283425"/>
            <a:ext cx="3979318" cy="2590800"/>
          </a:xfrm>
          <a:prstGeom prst="rect">
            <a:avLst/>
          </a:prstGeom>
        </p:spPr>
      </p:pic>
      <p:sp>
        <p:nvSpPr>
          <p:cNvPr id="10" name="Photo Credit 1">
            <a:extLst>
              <a:ext uri="{FF2B5EF4-FFF2-40B4-BE49-F238E27FC236}">
                <a16:creationId xmlns:a16="http://schemas.microsoft.com/office/drawing/2014/main" id="{D1B89B6F-5D80-5193-D8D7-EF8A5B372C62}"/>
              </a:ext>
            </a:extLst>
          </p:cNvPr>
          <p:cNvSpPr txBox="1"/>
          <p:nvPr/>
        </p:nvSpPr>
        <p:spPr>
          <a:xfrm>
            <a:off x="4556927" y="5874225"/>
            <a:ext cx="4572000" cy="215444"/>
          </a:xfrm>
          <a:prstGeom prst="rect">
            <a:avLst/>
          </a:prstGeom>
          <a:noFill/>
        </p:spPr>
        <p:txBody>
          <a:bodyPr wrap="square">
            <a:spAutoFit/>
          </a:bodyPr>
          <a:lstStyle/>
          <a:p>
            <a:pPr algn="ctr"/>
            <a:r>
              <a:rPr lang="en-US" sz="800" dirty="0"/>
              <a:t>Susanne </a:t>
            </a:r>
            <a:r>
              <a:rPr lang="en-US" sz="800" dirty="0" err="1"/>
              <a:t>Jutzeler</a:t>
            </a:r>
            <a:r>
              <a:rPr lang="en-US" sz="800" dirty="0"/>
              <a:t> on </a:t>
            </a:r>
            <a:r>
              <a:rPr lang="en-US" sz="800" dirty="0" err="1"/>
              <a:t>Pixabay</a:t>
            </a:r>
            <a:r>
              <a:rPr lang="en-US" sz="800" dirty="0"/>
              <a:t>. "Cat and mouse."</a:t>
            </a:r>
          </a:p>
        </p:txBody>
      </p:sp>
    </p:spTree>
    <p:extLst>
      <p:ext uri="{BB962C8B-B14F-4D97-AF65-F5344CB8AC3E}">
        <p14:creationId xmlns:p14="http://schemas.microsoft.com/office/powerpoint/2010/main" val="21440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Main Structures and Summary</a:t>
            </a:r>
            <a:endParaRPr lang="en-US" sz="3200" baseline="-25000" dirty="0">
              <a:solidFill>
                <a:schemeClr val="accent1"/>
              </a:solidFill>
            </a:endParaRPr>
          </a:p>
        </p:txBody>
      </p:sp>
      <p:sp>
        <p:nvSpPr>
          <p:cNvPr id="11267" name="Rectangle 3"/>
          <p:cNvSpPr>
            <a:spLocks noGrp="1"/>
          </p:cNvSpPr>
          <p:nvPr>
            <p:ph idx="1"/>
          </p:nvPr>
        </p:nvSpPr>
        <p:spPr>
          <a:xfrm>
            <a:off x="457200" y="1241947"/>
            <a:ext cx="4800600" cy="4701653"/>
          </a:xfrm>
          <a:prstGeom prst="rect">
            <a:avLst/>
          </a:prstGeom>
        </p:spPr>
        <p:txBody>
          <a:bodyPr>
            <a:normAutofit fontScale="92500" lnSpcReduction="20000"/>
          </a:bodyPr>
          <a:lstStyle/>
          <a:p>
            <a:r>
              <a:rPr lang="en-US" dirty="0"/>
              <a:t>Multistep process requiring these substrates: </a:t>
            </a:r>
          </a:p>
          <a:p>
            <a:pPr lvl="1"/>
            <a:r>
              <a:rPr lang="en-US" dirty="0"/>
              <a:t>Specific wavelengths of visible light</a:t>
            </a:r>
          </a:p>
          <a:p>
            <a:pPr lvl="1"/>
            <a:r>
              <a:rPr lang="en-US" dirty="0"/>
              <a:t>Carbon dioxide (CO</a:t>
            </a:r>
            <a:r>
              <a:rPr lang="en-US" baseline="-25000" dirty="0"/>
              <a:t>2</a:t>
            </a:r>
            <a:r>
              <a:rPr lang="en-US" dirty="0"/>
              <a:t>)</a:t>
            </a:r>
          </a:p>
          <a:p>
            <a:pPr lvl="1"/>
            <a:r>
              <a:rPr lang="en-US" dirty="0"/>
              <a:t>Water</a:t>
            </a:r>
          </a:p>
          <a:p>
            <a:r>
              <a:rPr lang="en-US" dirty="0"/>
              <a:t>Produces oxygen and a 3-carbon sugar called glyceraldehyde-3-phosphate (G3P)</a:t>
            </a:r>
          </a:p>
          <a:p>
            <a:r>
              <a:rPr lang="en-US" dirty="0"/>
              <a:t>G3P converts into higher-energy carbohydrates (like glucose or sucrose)</a:t>
            </a:r>
            <a:endParaRPr lang="en-US" dirty="0">
              <a:solidFill>
                <a:srgbClr val="0000FF"/>
              </a:solidFill>
            </a:endParaRPr>
          </a:p>
        </p:txBody>
      </p:sp>
      <p:sp>
        <p:nvSpPr>
          <p:cNvPr id="6" name="Caption 1">
            <a:extLst>
              <a:ext uri="{FF2B5EF4-FFF2-40B4-BE49-F238E27FC236}">
                <a16:creationId xmlns:a16="http://schemas.microsoft.com/office/drawing/2014/main" id="{8340C0A1-A0CD-A15F-0DC7-8AFB0CCE1D8A}"/>
              </a:ext>
              <a:ext uri="{C183D7F6-B498-43B3-948B-1728B52AA6E4}">
                <adec:decorative xmlns:adec="http://schemas.microsoft.com/office/drawing/2017/decorative" val="0"/>
              </a:ext>
            </a:extLst>
          </p:cNvPr>
          <p:cNvSpPr txBox="1"/>
          <p:nvPr/>
        </p:nvSpPr>
        <p:spPr>
          <a:xfrm>
            <a:off x="4656317" y="1461831"/>
            <a:ext cx="4373217" cy="307777"/>
          </a:xfrm>
          <a:prstGeom prst="rect">
            <a:avLst/>
          </a:prstGeom>
          <a:noFill/>
        </p:spPr>
        <p:txBody>
          <a:bodyPr wrap="square" rtlCol="0">
            <a:spAutoFit/>
          </a:bodyPr>
          <a:lstStyle/>
          <a:p>
            <a:pPr algn="ctr"/>
            <a:r>
              <a:rPr lang="en-US" sz="1400" b="1" dirty="0"/>
              <a:t>8.1 Figure 5</a:t>
            </a:r>
            <a:endParaRPr lang="en-US" sz="1400" dirty="0"/>
          </a:p>
        </p:txBody>
      </p:sp>
      <p:pic>
        <p:nvPicPr>
          <p:cNvPr id="2" name="Content Placeholder 5" descr="The diagram shows a photograph of a tree. An arrow labeled &quot;Sunlight&quot; points toward the tree. The tree is labeled with &quot;Sugars Made.&quot; An arrow points away from the tree and is labeled &quot;Oxygen.&quot; An arrow points toward the tree and is labeled &quot;Carbon Dioxide.&quot; An arrow points toward the tree's roots and is labeled &quot;Water.&quot; The full diagram is labeled &quot;Photosynthesis.&quot;">
            <a:extLst>
              <a:ext uri="{FF2B5EF4-FFF2-40B4-BE49-F238E27FC236}">
                <a16:creationId xmlns:a16="http://schemas.microsoft.com/office/drawing/2014/main" id="{6E060807-D865-C3AB-59A9-C05C62A6BB02}"/>
              </a:ext>
            </a:extLst>
          </p:cNvPr>
          <p:cNvPicPr>
            <a:picLocks noChangeAspect="1"/>
          </p:cNvPicPr>
          <p:nvPr/>
        </p:nvPicPr>
        <p:blipFill>
          <a:blip r:embed="rId2"/>
          <a:srcRect t="4408" b="3649"/>
          <a:stretch/>
        </p:blipFill>
        <p:spPr>
          <a:xfrm>
            <a:off x="4876800" y="1760333"/>
            <a:ext cx="3993352" cy="2659267"/>
          </a:xfrm>
          <a:prstGeom prst="rect">
            <a:avLst/>
          </a:prstGeom>
        </p:spPr>
      </p:pic>
      <p:sp>
        <p:nvSpPr>
          <p:cNvPr id="7" name="Photo Credit 1">
            <a:extLst>
              <a:ext uri="{FF2B5EF4-FFF2-40B4-BE49-F238E27FC236}">
                <a16:creationId xmlns:a16="http://schemas.microsoft.com/office/drawing/2014/main" id="{52539333-716A-6962-05A1-30C547A411E0}"/>
              </a:ext>
            </a:extLst>
          </p:cNvPr>
          <p:cNvSpPr txBox="1"/>
          <p:nvPr/>
        </p:nvSpPr>
        <p:spPr>
          <a:xfrm>
            <a:off x="4556926" y="4784151"/>
            <a:ext cx="4572000" cy="215444"/>
          </a:xfrm>
          <a:prstGeom prst="rect">
            <a:avLst/>
          </a:prstGeom>
          <a:noFill/>
        </p:spPr>
        <p:txBody>
          <a:bodyPr wrap="square">
            <a:spAutoFit/>
          </a:bodyPr>
          <a:lstStyle/>
          <a:p>
            <a:pPr algn="ctr"/>
            <a:r>
              <a:rPr lang="en-US" sz="800" dirty="0"/>
              <a:t>Simon Wilkes on </a:t>
            </a:r>
            <a:r>
              <a:rPr lang="en-US" sz="800" dirty="0" err="1"/>
              <a:t>Unsplash</a:t>
            </a:r>
            <a:r>
              <a:rPr lang="en-US" sz="800" dirty="0"/>
              <a:t>. "Tree."</a:t>
            </a:r>
          </a:p>
        </p:txBody>
      </p:sp>
    </p:spTree>
    <p:extLst>
      <p:ext uri="{BB962C8B-B14F-4D97-AF65-F5344CB8AC3E}">
        <p14:creationId xmlns:p14="http://schemas.microsoft.com/office/powerpoint/2010/main" val="24779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8.1 Figure 6</a:t>
            </a:r>
            <a:endParaRPr lang="en-US" sz="3200" baseline="-25000" dirty="0">
              <a:solidFill>
                <a:schemeClr val="accent1"/>
              </a:solidFill>
            </a:endParaRPr>
          </a:p>
        </p:txBody>
      </p:sp>
      <p:sp>
        <p:nvSpPr>
          <p:cNvPr id="11" name="Photo Credit 1">
            <a:extLst>
              <a:ext uri="{FF2B5EF4-FFF2-40B4-BE49-F238E27FC236}">
                <a16:creationId xmlns:a16="http://schemas.microsoft.com/office/drawing/2014/main" id="{6A4F1AAE-7EE2-0B77-7DF2-801B63723B18}"/>
              </a:ext>
            </a:extLst>
          </p:cNvPr>
          <p:cNvSpPr txBox="1"/>
          <p:nvPr/>
        </p:nvSpPr>
        <p:spPr>
          <a:xfrm>
            <a:off x="2285999" y="5715000"/>
            <a:ext cx="4572000" cy="215444"/>
          </a:xfrm>
          <a:prstGeom prst="rect">
            <a:avLst/>
          </a:prstGeom>
          <a:noFill/>
        </p:spPr>
        <p:txBody>
          <a:bodyPr wrap="square">
            <a:spAutoFit/>
          </a:bodyPr>
          <a:lstStyle/>
          <a:p>
            <a:pPr algn="ctr"/>
            <a:r>
              <a:rPr lang="en-US" sz="800" dirty="0" err="1"/>
              <a:t>ZooFari</a:t>
            </a:r>
            <a:r>
              <a:rPr lang="en-US" sz="800" dirty="0"/>
              <a:t> on Wikimedia Commons. "Photosynthesis equation."</a:t>
            </a:r>
          </a:p>
        </p:txBody>
      </p:sp>
      <p:pic>
        <p:nvPicPr>
          <p:cNvPr id="2" name="Content Placeholder 5" descr="The equation starts with 6 C O 2, which is labeled &quot;Carbon dioxide.&quot; This is followed by a plus sign and 6 H 2 O, which is labeled &quot;Water.&quot; An arrow points away from this portion and is labeled &quot;Sunlight.&quot; At the other end of the arrow is C 6 H 12 O 6, which is labeled &quot;Sugar.&quot; This is followed by a plus sign and 6 O2, which is labeled &quot;Oxygen.&quot;">
            <a:extLst>
              <a:ext uri="{FF2B5EF4-FFF2-40B4-BE49-F238E27FC236}">
                <a16:creationId xmlns:a16="http://schemas.microsoft.com/office/drawing/2014/main" id="{AFD63D55-858A-EF6C-5FF2-54F423033F45}"/>
              </a:ext>
            </a:extLst>
          </p:cNvPr>
          <p:cNvPicPr>
            <a:picLocks noGrp="1" noChangeAspect="1"/>
          </p:cNvPicPr>
          <p:nvPr>
            <p:ph idx="1"/>
          </p:nvPr>
        </p:nvPicPr>
        <p:blipFill>
          <a:blip r:embed="rId3"/>
          <a:srcRect t="5000" b="65000"/>
          <a:stretch/>
        </p:blipFill>
        <p:spPr>
          <a:xfrm>
            <a:off x="228600" y="1447800"/>
            <a:ext cx="8686800" cy="1447800"/>
          </a:xfrm>
        </p:spPr>
      </p:pic>
    </p:spTree>
    <p:extLst>
      <p:ext uri="{BB962C8B-B14F-4D97-AF65-F5344CB8AC3E}">
        <p14:creationId xmlns:p14="http://schemas.microsoft.com/office/powerpoint/2010/main" val="202553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Basic Photosynthetic Structures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Takes place in one of the several layers of leaves</a:t>
            </a:r>
          </a:p>
          <a:p>
            <a:pPr lvl="1"/>
            <a:r>
              <a:rPr lang="en-US" b="1" dirty="0"/>
              <a:t>Mesophyll</a:t>
            </a:r>
            <a:r>
              <a:rPr lang="en-US" dirty="0"/>
              <a:t>: middle layer of chlorophyll-rich cells in a leaf</a:t>
            </a:r>
          </a:p>
          <a:p>
            <a:r>
              <a:rPr lang="en-US" b="1" dirty="0"/>
              <a:t>Stomata</a:t>
            </a:r>
            <a:r>
              <a:rPr lang="en-US" dirty="0"/>
              <a:t>: opening that regulates gas exchange and water evaporation between leaves and the environment </a:t>
            </a:r>
          </a:p>
          <a:p>
            <a:pPr lvl="1"/>
            <a:r>
              <a:rPr lang="en-US" dirty="0"/>
              <a:t>Where gas exchange between carbon dioxide and oxygen occurs</a:t>
            </a:r>
          </a:p>
          <a:p>
            <a:pPr lvl="1"/>
            <a:r>
              <a:rPr lang="en-US" dirty="0"/>
              <a:t>Located on underside of leaf, which helps minimize water loss due to high temperatures on upper surface of leaf</a:t>
            </a:r>
          </a:p>
          <a:p>
            <a:pPr lvl="1"/>
            <a:r>
              <a:rPr lang="en-US" dirty="0"/>
              <a:t>Each one flanked by two guard cells that regulate opening of stomata in response to osmotic changes</a:t>
            </a:r>
          </a:p>
        </p:txBody>
      </p:sp>
    </p:spTree>
    <p:extLst>
      <p:ext uri="{BB962C8B-B14F-4D97-AF65-F5344CB8AC3E}">
        <p14:creationId xmlns:p14="http://schemas.microsoft.com/office/powerpoint/2010/main" val="354686422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1855</TotalTime>
  <Words>1375</Words>
  <Application>Microsoft Office PowerPoint</Application>
  <PresentationFormat>On-screen Show (4:3)</PresentationFormat>
  <Paragraphs>120</Paragraphs>
  <Slides>19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Courier New</vt:lpstr>
      <vt:lpstr>Arial</vt:lpstr>
      <vt:lpstr>Calibri</vt:lpstr>
      <vt:lpstr>Century Gothic</vt:lpstr>
      <vt:lpstr>Aptos</vt:lpstr>
      <vt:lpstr>Office Theme</vt:lpstr>
      <vt:lpstr>Lesson 8.1</vt:lpstr>
      <vt:lpstr>Objectives</vt:lpstr>
      <vt:lpstr>Photosynthesis</vt:lpstr>
      <vt:lpstr>Overview of Photosynthesis1</vt:lpstr>
      <vt:lpstr>Overview of Photosynthesis2</vt:lpstr>
      <vt:lpstr>Overview of Photosynthesis3</vt:lpstr>
      <vt:lpstr>Main Structures and Summary</vt:lpstr>
      <vt:lpstr>8.1 Figure 6</vt:lpstr>
      <vt:lpstr>Basic Photosynthetic Structures1</vt:lpstr>
      <vt:lpstr>Basic Photosynthetic Structures2</vt:lpstr>
      <vt:lpstr>Basic Photosynthetic Structures3</vt:lpstr>
      <vt:lpstr>The Endosymbiotic Theory</vt:lpstr>
      <vt:lpstr>8.1 Figure 8</vt:lpstr>
      <vt:lpstr>The Two Parts of Photosynthesis</vt:lpstr>
      <vt:lpstr>8.1 Figure 9</vt:lpstr>
      <vt:lpstr>Science and You</vt:lpstr>
      <vt:lpstr>Group Activity</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173</cp:revision>
  <dcterms:created xsi:type="dcterms:W3CDTF">2013-04-26T14:43:13Z</dcterms:created>
  <dcterms:modified xsi:type="dcterms:W3CDTF">2024-09-30T20:00:43Z</dcterms:modified>
</cp:coreProperties>
</file>