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7"/>
  </p:notesMasterIdLst>
  <p:handoutMasterIdLst>
    <p:handoutMasterId r:id="rId28"/>
  </p:handoutMasterIdLst>
  <p:sldIdLst>
    <p:sldId id="272" r:id="rId2"/>
    <p:sldId id="264" r:id="rId3"/>
    <p:sldId id="265" r:id="rId4"/>
    <p:sldId id="277" r:id="rId5"/>
    <p:sldId id="285" r:id="rId6"/>
    <p:sldId id="292" r:id="rId7"/>
    <p:sldId id="278" r:id="rId8"/>
    <p:sldId id="286" r:id="rId9"/>
    <p:sldId id="279" r:id="rId10"/>
    <p:sldId id="293" r:id="rId11"/>
    <p:sldId id="294" r:id="rId12"/>
    <p:sldId id="287" r:id="rId13"/>
    <p:sldId id="288" r:id="rId14"/>
    <p:sldId id="280" r:id="rId15"/>
    <p:sldId id="296" r:id="rId16"/>
    <p:sldId id="297" r:id="rId17"/>
    <p:sldId id="289" r:id="rId18"/>
    <p:sldId id="295" r:id="rId19"/>
    <p:sldId id="270" r:id="rId20"/>
    <p:sldId id="290" r:id="rId21"/>
    <p:sldId id="298" r:id="rId22"/>
    <p:sldId id="299" r:id="rId23"/>
    <p:sldId id="281" r:id="rId24"/>
    <p:sldId id="284" r:id="rId25"/>
    <p:sldId id="300" r:id="rId26"/>
  </p:sldIdLst>
  <p:sldSz cx="9144000" cy="6858000" type="screen4x3"/>
  <p:notesSz cx="6858000" cy="9144000"/>
  <p:embeddedFontLst>
    <p:embeddedFont>
      <p:font typeface="Century Gothic" panose="020B050202020202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36E165-211E-4322-9E84-F626F42BAF09}" v="4360" dt="2024-05-15T17:30:38.820"/>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66" autoAdjust="0"/>
    <p:restoredTop sz="86410" autoAdjust="0"/>
  </p:normalViewPr>
  <p:slideViewPr>
    <p:cSldViewPr>
      <p:cViewPr varScale="1">
        <p:scale>
          <a:sx n="95" d="100"/>
          <a:sy n="95" d="100"/>
        </p:scale>
        <p:origin x="2256" y="96"/>
      </p:cViewPr>
      <p:guideLst>
        <p:guide orient="horz" pos="2160"/>
        <p:guide pos="2880"/>
      </p:guideLst>
    </p:cSldViewPr>
  </p:slideViewPr>
  <p:outlineViewPr>
    <p:cViewPr>
      <p:scale>
        <a:sx n="33" d="100"/>
        <a:sy n="33" d="100"/>
      </p:scale>
      <p:origin x="0" y="-783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Coleman" userId="96f87ca1-0e64-4ae8-8d77-98757b85df0b" providerId="ADAL" clId="{0836E165-211E-4322-9E84-F626F42BAF09}"/>
    <pc:docChg chg="undo custSel addSld delSld modSld sldOrd">
      <pc:chgData name="Caitlin Coleman" userId="96f87ca1-0e64-4ae8-8d77-98757b85df0b" providerId="ADAL" clId="{0836E165-211E-4322-9E84-F626F42BAF09}" dt="2024-05-15T17:30:38.820" v="11304" actId="20577"/>
      <pc:docMkLst>
        <pc:docMk/>
      </pc:docMkLst>
      <pc:sldChg chg="modSp mod">
        <pc:chgData name="Caitlin Coleman" userId="96f87ca1-0e64-4ae8-8d77-98757b85df0b" providerId="ADAL" clId="{0836E165-211E-4322-9E84-F626F42BAF09}" dt="2024-05-15T14:11:32.149" v="789" actId="20577"/>
        <pc:sldMkLst>
          <pc:docMk/>
          <pc:sldMk cId="0" sldId="264"/>
        </pc:sldMkLst>
        <pc:spChg chg="mod">
          <ac:chgData name="Caitlin Coleman" userId="96f87ca1-0e64-4ae8-8d77-98757b85df0b" providerId="ADAL" clId="{0836E165-211E-4322-9E84-F626F42BAF09}" dt="2024-05-15T14:11:32.149" v="789" actId="20577"/>
          <ac:spMkLst>
            <pc:docMk/>
            <pc:sldMk cId="0" sldId="264"/>
            <ac:spMk id="10243" creationId="{00000000-0000-0000-0000-000000000000}"/>
          </ac:spMkLst>
        </pc:spChg>
      </pc:sldChg>
      <pc:sldChg chg="addSp modSp mod modAnim">
        <pc:chgData name="Caitlin Coleman" userId="96f87ca1-0e64-4ae8-8d77-98757b85df0b" providerId="ADAL" clId="{0836E165-211E-4322-9E84-F626F42BAF09}" dt="2024-05-15T17:04:26.288" v="10634" actId="13244"/>
        <pc:sldMkLst>
          <pc:docMk/>
          <pc:sldMk cId="0" sldId="265"/>
        </pc:sldMkLst>
        <pc:spChg chg="add mod ord">
          <ac:chgData name="Caitlin Coleman" userId="96f87ca1-0e64-4ae8-8d77-98757b85df0b" providerId="ADAL" clId="{0836E165-211E-4322-9E84-F626F42BAF09}" dt="2024-05-15T17:04:26.288" v="10634" actId="13244"/>
          <ac:spMkLst>
            <pc:docMk/>
            <pc:sldMk cId="0" sldId="265"/>
            <ac:spMk id="4" creationId="{7964571E-CE6A-87ED-FF58-50266D8BE3B2}"/>
          </ac:spMkLst>
        </pc:spChg>
        <pc:spChg chg="add mod">
          <ac:chgData name="Caitlin Coleman" userId="96f87ca1-0e64-4ae8-8d77-98757b85df0b" providerId="ADAL" clId="{0836E165-211E-4322-9E84-F626F42BAF09}" dt="2024-05-15T14:13:43.109" v="1082" actId="1076"/>
          <ac:spMkLst>
            <pc:docMk/>
            <pc:sldMk cId="0" sldId="265"/>
            <ac:spMk id="5" creationId="{30A95B79-B6CE-E017-C47B-BE5FA1357DDF}"/>
          </ac:spMkLst>
        </pc:spChg>
        <pc:spChg chg="mod">
          <ac:chgData name="Caitlin Coleman" userId="96f87ca1-0e64-4ae8-8d77-98757b85df0b" providerId="ADAL" clId="{0836E165-211E-4322-9E84-F626F42BAF09}" dt="2024-05-15T13:30:49.153" v="133" actId="20577"/>
          <ac:spMkLst>
            <pc:docMk/>
            <pc:sldMk cId="0" sldId="265"/>
            <ac:spMk id="11266" creationId="{00000000-0000-0000-0000-000000000000}"/>
          </ac:spMkLst>
        </pc:spChg>
        <pc:spChg chg="mod">
          <ac:chgData name="Caitlin Coleman" userId="96f87ca1-0e64-4ae8-8d77-98757b85df0b" providerId="ADAL" clId="{0836E165-211E-4322-9E84-F626F42BAF09}" dt="2024-05-15T14:20:42.188" v="1127" actId="20577"/>
          <ac:spMkLst>
            <pc:docMk/>
            <pc:sldMk cId="0" sldId="265"/>
            <ac:spMk id="11267" creationId="{00000000-0000-0000-0000-000000000000}"/>
          </ac:spMkLst>
        </pc:spChg>
        <pc:picChg chg="add mod modCrop">
          <ac:chgData name="Caitlin Coleman" userId="96f87ca1-0e64-4ae8-8d77-98757b85df0b" providerId="ADAL" clId="{0836E165-211E-4322-9E84-F626F42BAF09}" dt="2024-05-15T14:18:28.333" v="1106"/>
          <ac:picMkLst>
            <pc:docMk/>
            <pc:sldMk cId="0" sldId="265"/>
            <ac:picMk id="3" creationId="{1B85521C-9C1E-512A-C76C-047FDE2088B0}"/>
          </ac:picMkLst>
        </pc:picChg>
      </pc:sldChg>
      <pc:sldChg chg="del">
        <pc:chgData name="Caitlin Coleman" userId="96f87ca1-0e64-4ae8-8d77-98757b85df0b" providerId="ADAL" clId="{0836E165-211E-4322-9E84-F626F42BAF09}" dt="2024-05-15T14:03:49.826" v="780" actId="2696"/>
        <pc:sldMkLst>
          <pc:docMk/>
          <pc:sldMk cId="0" sldId="267"/>
        </pc:sldMkLst>
      </pc:sldChg>
      <pc:sldChg chg="del">
        <pc:chgData name="Caitlin Coleman" userId="96f87ca1-0e64-4ae8-8d77-98757b85df0b" providerId="ADAL" clId="{0836E165-211E-4322-9E84-F626F42BAF09}" dt="2024-05-15T14:03:52.137" v="781" actId="2696"/>
        <pc:sldMkLst>
          <pc:docMk/>
          <pc:sldMk cId="2069639696" sldId="268"/>
        </pc:sldMkLst>
      </pc:sldChg>
      <pc:sldChg chg="modSp mod ord">
        <pc:chgData name="Caitlin Coleman" userId="96f87ca1-0e64-4ae8-8d77-98757b85df0b" providerId="ADAL" clId="{0836E165-211E-4322-9E84-F626F42BAF09}" dt="2024-05-15T17:06:41.669" v="10643" actId="14100"/>
        <pc:sldMkLst>
          <pc:docMk/>
          <pc:sldMk cId="3029162902" sldId="270"/>
        </pc:sldMkLst>
        <pc:spChg chg="mod">
          <ac:chgData name="Caitlin Coleman" userId="96f87ca1-0e64-4ae8-8d77-98757b85df0b" providerId="ADAL" clId="{0836E165-211E-4322-9E84-F626F42BAF09}" dt="2024-05-15T17:06:41.669" v="10643" actId="14100"/>
          <ac:spMkLst>
            <pc:docMk/>
            <pc:sldMk cId="3029162902" sldId="270"/>
            <ac:spMk id="3" creationId="{C3227152-CF6A-3AA8-CAC9-B892F0C754B0}"/>
          </ac:spMkLst>
        </pc:spChg>
      </pc:sldChg>
      <pc:sldChg chg="del">
        <pc:chgData name="Caitlin Coleman" userId="96f87ca1-0e64-4ae8-8d77-98757b85df0b" providerId="ADAL" clId="{0836E165-211E-4322-9E84-F626F42BAF09}" dt="2024-05-15T14:03:56.861" v="783" actId="2696"/>
        <pc:sldMkLst>
          <pc:docMk/>
          <pc:sldMk cId="1933572423" sldId="271"/>
        </pc:sldMkLst>
      </pc:sldChg>
      <pc:sldChg chg="modSp mod">
        <pc:chgData name="Caitlin Coleman" userId="96f87ca1-0e64-4ae8-8d77-98757b85df0b" providerId="ADAL" clId="{0836E165-211E-4322-9E84-F626F42BAF09}" dt="2024-05-15T17:07:26.612" v="10645" actId="33553"/>
        <pc:sldMkLst>
          <pc:docMk/>
          <pc:sldMk cId="3886239831" sldId="272"/>
        </pc:sldMkLst>
        <pc:spChg chg="mod">
          <ac:chgData name="Caitlin Coleman" userId="96f87ca1-0e64-4ae8-8d77-98757b85df0b" providerId="ADAL" clId="{0836E165-211E-4322-9E84-F626F42BAF09}" dt="2024-05-15T17:07:26.612" v="10645" actId="33553"/>
          <ac:spMkLst>
            <pc:docMk/>
            <pc:sldMk cId="3886239831" sldId="272"/>
            <ac:spMk id="2" creationId="{4E7A1944-20A9-5EFC-CF5D-428D07B9FF1F}"/>
          </ac:spMkLst>
        </pc:spChg>
        <pc:spChg chg="mod">
          <ac:chgData name="Caitlin Coleman" userId="96f87ca1-0e64-4ae8-8d77-98757b85df0b" providerId="ADAL" clId="{0836E165-211E-4322-9E84-F626F42BAF09}" dt="2024-05-15T13:30:26.672" v="69" actId="14100"/>
          <ac:spMkLst>
            <pc:docMk/>
            <pc:sldMk cId="3886239831" sldId="272"/>
            <ac:spMk id="3" creationId="{FF68ED90-5F09-E335-E8D2-4F2687C0EB59}"/>
          </ac:spMkLst>
        </pc:spChg>
      </pc:sldChg>
      <pc:sldChg chg="del">
        <pc:chgData name="Caitlin Coleman" userId="96f87ca1-0e64-4ae8-8d77-98757b85df0b" providerId="ADAL" clId="{0836E165-211E-4322-9E84-F626F42BAF09}" dt="2024-05-15T14:03:42.417" v="777" actId="2696"/>
        <pc:sldMkLst>
          <pc:docMk/>
          <pc:sldMk cId="176985924" sldId="273"/>
        </pc:sldMkLst>
      </pc:sldChg>
      <pc:sldChg chg="del">
        <pc:chgData name="Caitlin Coleman" userId="96f87ca1-0e64-4ae8-8d77-98757b85df0b" providerId="ADAL" clId="{0836E165-211E-4322-9E84-F626F42BAF09}" dt="2024-05-15T14:03:45.002" v="778" actId="2696"/>
        <pc:sldMkLst>
          <pc:docMk/>
          <pc:sldMk cId="2900955170" sldId="274"/>
        </pc:sldMkLst>
      </pc:sldChg>
      <pc:sldChg chg="del">
        <pc:chgData name="Caitlin Coleman" userId="96f87ca1-0e64-4ae8-8d77-98757b85df0b" providerId="ADAL" clId="{0836E165-211E-4322-9E84-F626F42BAF09}" dt="2024-05-15T14:03:47.243" v="779" actId="2696"/>
        <pc:sldMkLst>
          <pc:docMk/>
          <pc:sldMk cId="619121343" sldId="275"/>
        </pc:sldMkLst>
      </pc:sldChg>
      <pc:sldChg chg="del">
        <pc:chgData name="Caitlin Coleman" userId="96f87ca1-0e64-4ae8-8d77-98757b85df0b" providerId="ADAL" clId="{0836E165-211E-4322-9E84-F626F42BAF09}" dt="2024-05-15T14:03:54.573" v="782" actId="2696"/>
        <pc:sldMkLst>
          <pc:docMk/>
          <pc:sldMk cId="1146028520" sldId="276"/>
        </pc:sldMkLst>
      </pc:sldChg>
      <pc:sldChg chg="addSp modSp add mod modAnim">
        <pc:chgData name="Caitlin Coleman" userId="96f87ca1-0e64-4ae8-8d77-98757b85df0b" providerId="ADAL" clId="{0836E165-211E-4322-9E84-F626F42BAF09}" dt="2024-05-15T17:17:10.479" v="11271" actId="6549"/>
        <pc:sldMkLst>
          <pc:docMk/>
          <pc:sldMk cId="4256193596" sldId="277"/>
        </pc:sldMkLst>
        <pc:spChg chg="add mod ord">
          <ac:chgData name="Caitlin Coleman" userId="96f87ca1-0e64-4ae8-8d77-98757b85df0b" providerId="ADAL" clId="{0836E165-211E-4322-9E84-F626F42BAF09}" dt="2024-05-15T17:04:44.030" v="10635" actId="13244"/>
          <ac:spMkLst>
            <pc:docMk/>
            <pc:sldMk cId="4256193596" sldId="277"/>
            <ac:spMk id="4" creationId="{7412922C-FA28-AB2A-F389-8BA13C6D79D9}"/>
          </ac:spMkLst>
        </pc:spChg>
        <pc:spChg chg="add mod">
          <ac:chgData name="Caitlin Coleman" userId="96f87ca1-0e64-4ae8-8d77-98757b85df0b" providerId="ADAL" clId="{0836E165-211E-4322-9E84-F626F42BAF09}" dt="2024-05-15T14:25:36.637" v="1468" actId="1076"/>
          <ac:spMkLst>
            <pc:docMk/>
            <pc:sldMk cId="4256193596" sldId="277"/>
            <ac:spMk id="5" creationId="{AF979A02-9A69-B84B-E9BD-FD7AE4895F0F}"/>
          </ac:spMkLst>
        </pc:spChg>
        <pc:spChg chg="mod">
          <ac:chgData name="Caitlin Coleman" userId="96f87ca1-0e64-4ae8-8d77-98757b85df0b" providerId="ADAL" clId="{0836E165-211E-4322-9E84-F626F42BAF09}" dt="2024-05-15T14:28:02.631" v="1692" actId="404"/>
          <ac:spMkLst>
            <pc:docMk/>
            <pc:sldMk cId="4256193596" sldId="277"/>
            <ac:spMk id="11266" creationId="{00000000-0000-0000-0000-000000000000}"/>
          </ac:spMkLst>
        </pc:spChg>
        <pc:spChg chg="mod">
          <ac:chgData name="Caitlin Coleman" userId="96f87ca1-0e64-4ae8-8d77-98757b85df0b" providerId="ADAL" clId="{0836E165-211E-4322-9E84-F626F42BAF09}" dt="2024-05-15T17:17:10.479" v="11271" actId="6549"/>
          <ac:spMkLst>
            <pc:docMk/>
            <pc:sldMk cId="4256193596" sldId="277"/>
            <ac:spMk id="11267" creationId="{00000000-0000-0000-0000-000000000000}"/>
          </ac:spMkLst>
        </pc:spChg>
        <pc:picChg chg="add mod modCrop">
          <ac:chgData name="Caitlin Coleman" userId="96f87ca1-0e64-4ae8-8d77-98757b85df0b" providerId="ADAL" clId="{0836E165-211E-4322-9E84-F626F42BAF09}" dt="2024-05-15T14:25:40.404" v="1469" actId="1076"/>
          <ac:picMkLst>
            <pc:docMk/>
            <pc:sldMk cId="4256193596" sldId="277"/>
            <ac:picMk id="3" creationId="{888FBCAB-D382-292E-D6DC-46A1B6C7C262}"/>
          </ac:picMkLst>
        </pc:picChg>
      </pc:sldChg>
      <pc:sldChg chg="addSp modSp add mod modAnim">
        <pc:chgData name="Caitlin Coleman" userId="96f87ca1-0e64-4ae8-8d77-98757b85df0b" providerId="ADAL" clId="{0836E165-211E-4322-9E84-F626F42BAF09}" dt="2024-05-15T17:05:10.447" v="10636" actId="13244"/>
        <pc:sldMkLst>
          <pc:docMk/>
          <pc:sldMk cId="2652908288" sldId="278"/>
        </pc:sldMkLst>
        <pc:spChg chg="add mod ord">
          <ac:chgData name="Caitlin Coleman" userId="96f87ca1-0e64-4ae8-8d77-98757b85df0b" providerId="ADAL" clId="{0836E165-211E-4322-9E84-F626F42BAF09}" dt="2024-05-15T17:05:10.447" v="10636" actId="13244"/>
          <ac:spMkLst>
            <pc:docMk/>
            <pc:sldMk cId="2652908288" sldId="278"/>
            <ac:spMk id="4" creationId="{3A2F1714-D20B-5FB9-794F-60B0DBFB19DC}"/>
          </ac:spMkLst>
        </pc:spChg>
        <pc:spChg chg="add mod">
          <ac:chgData name="Caitlin Coleman" userId="96f87ca1-0e64-4ae8-8d77-98757b85df0b" providerId="ADAL" clId="{0836E165-211E-4322-9E84-F626F42BAF09}" dt="2024-05-15T14:53:00.324" v="2315" actId="1076"/>
          <ac:spMkLst>
            <pc:docMk/>
            <pc:sldMk cId="2652908288" sldId="278"/>
            <ac:spMk id="5" creationId="{51C9CA2B-85C4-0AAD-3D8E-608C4D8523A8}"/>
          </ac:spMkLst>
        </pc:spChg>
        <pc:spChg chg="mod">
          <ac:chgData name="Caitlin Coleman" userId="96f87ca1-0e64-4ae8-8d77-98757b85df0b" providerId="ADAL" clId="{0836E165-211E-4322-9E84-F626F42BAF09}" dt="2024-05-15T13:31:45.180" v="248" actId="6549"/>
          <ac:spMkLst>
            <pc:docMk/>
            <pc:sldMk cId="2652908288" sldId="278"/>
            <ac:spMk id="11266" creationId="{00000000-0000-0000-0000-000000000000}"/>
          </ac:spMkLst>
        </pc:spChg>
        <pc:spChg chg="mod">
          <ac:chgData name="Caitlin Coleman" userId="96f87ca1-0e64-4ae8-8d77-98757b85df0b" providerId="ADAL" clId="{0836E165-211E-4322-9E84-F626F42BAF09}" dt="2024-05-15T14:53:29.795" v="2330" actId="20577"/>
          <ac:spMkLst>
            <pc:docMk/>
            <pc:sldMk cId="2652908288" sldId="278"/>
            <ac:spMk id="11267" creationId="{00000000-0000-0000-0000-000000000000}"/>
          </ac:spMkLst>
        </pc:spChg>
        <pc:picChg chg="add mod modCrop">
          <ac:chgData name="Caitlin Coleman" userId="96f87ca1-0e64-4ae8-8d77-98757b85df0b" providerId="ADAL" clId="{0836E165-211E-4322-9E84-F626F42BAF09}" dt="2024-05-15T14:52:54.948" v="2314" actId="1076"/>
          <ac:picMkLst>
            <pc:docMk/>
            <pc:sldMk cId="2652908288" sldId="278"/>
            <ac:picMk id="3" creationId="{A6CC29C1-FFBC-7DFE-5BC4-E8EE18688B8E}"/>
          </ac:picMkLst>
        </pc:picChg>
      </pc:sldChg>
      <pc:sldChg chg="addSp delSp modSp add mod modAnim">
        <pc:chgData name="Caitlin Coleman" userId="96f87ca1-0e64-4ae8-8d77-98757b85df0b" providerId="ADAL" clId="{0836E165-211E-4322-9E84-F626F42BAF09}" dt="2024-05-15T15:13:54.638" v="3244" actId="478"/>
        <pc:sldMkLst>
          <pc:docMk/>
          <pc:sldMk cId="3760230640" sldId="279"/>
        </pc:sldMkLst>
        <pc:spChg chg="add del mod">
          <ac:chgData name="Caitlin Coleman" userId="96f87ca1-0e64-4ae8-8d77-98757b85df0b" providerId="ADAL" clId="{0836E165-211E-4322-9E84-F626F42BAF09}" dt="2024-05-15T15:13:46.870" v="3242" actId="478"/>
          <ac:spMkLst>
            <pc:docMk/>
            <pc:sldMk cId="3760230640" sldId="279"/>
            <ac:spMk id="4" creationId="{444A6D0D-D5BF-5325-CBD5-53976569F2EF}"/>
          </ac:spMkLst>
        </pc:spChg>
        <pc:spChg chg="add del mod">
          <ac:chgData name="Caitlin Coleman" userId="96f87ca1-0e64-4ae8-8d77-98757b85df0b" providerId="ADAL" clId="{0836E165-211E-4322-9E84-F626F42BAF09}" dt="2024-05-15T15:13:54.638" v="3244" actId="478"/>
          <ac:spMkLst>
            <pc:docMk/>
            <pc:sldMk cId="3760230640" sldId="279"/>
            <ac:spMk id="5" creationId="{084264E8-AF3A-DE3B-8F9A-EF26FB67B6FA}"/>
          </ac:spMkLst>
        </pc:spChg>
        <pc:spChg chg="mod">
          <ac:chgData name="Caitlin Coleman" userId="96f87ca1-0e64-4ae8-8d77-98757b85df0b" providerId="ADAL" clId="{0836E165-211E-4322-9E84-F626F42BAF09}" dt="2024-05-15T15:06:39.176" v="2625" actId="404"/>
          <ac:spMkLst>
            <pc:docMk/>
            <pc:sldMk cId="3760230640" sldId="279"/>
            <ac:spMk id="11266" creationId="{00000000-0000-0000-0000-000000000000}"/>
          </ac:spMkLst>
        </pc:spChg>
        <pc:spChg chg="mod">
          <ac:chgData name="Caitlin Coleman" userId="96f87ca1-0e64-4ae8-8d77-98757b85df0b" providerId="ADAL" clId="{0836E165-211E-4322-9E84-F626F42BAF09}" dt="2024-05-15T15:13:43.964" v="3241" actId="20577"/>
          <ac:spMkLst>
            <pc:docMk/>
            <pc:sldMk cId="3760230640" sldId="279"/>
            <ac:spMk id="11267" creationId="{00000000-0000-0000-0000-000000000000}"/>
          </ac:spMkLst>
        </pc:spChg>
        <pc:picChg chg="add del mod modCrop">
          <ac:chgData name="Caitlin Coleman" userId="96f87ca1-0e64-4ae8-8d77-98757b85df0b" providerId="ADAL" clId="{0836E165-211E-4322-9E84-F626F42BAF09}" dt="2024-05-15T15:13:53.430" v="3243" actId="478"/>
          <ac:picMkLst>
            <pc:docMk/>
            <pc:sldMk cId="3760230640" sldId="279"/>
            <ac:picMk id="3" creationId="{DF1565C8-B3DA-367D-AC41-C4AC4AC9B370}"/>
          </ac:picMkLst>
        </pc:picChg>
      </pc:sldChg>
      <pc:sldChg chg="addSp delSp modSp add mod modAnim">
        <pc:chgData name="Caitlin Coleman" userId="96f87ca1-0e64-4ae8-8d77-98757b85df0b" providerId="ADAL" clId="{0836E165-211E-4322-9E84-F626F42BAF09}" dt="2024-05-15T17:22:46.771" v="11290" actId="403"/>
        <pc:sldMkLst>
          <pc:docMk/>
          <pc:sldMk cId="3865078717" sldId="280"/>
        </pc:sldMkLst>
        <pc:spChg chg="add del mod">
          <ac:chgData name="Caitlin Coleman" userId="96f87ca1-0e64-4ae8-8d77-98757b85df0b" providerId="ADAL" clId="{0836E165-211E-4322-9E84-F626F42BAF09}" dt="2024-05-15T15:50:13.959" v="5303" actId="478"/>
          <ac:spMkLst>
            <pc:docMk/>
            <pc:sldMk cId="3865078717" sldId="280"/>
            <ac:spMk id="4" creationId="{B64929A6-3A44-CE6F-6C9F-29E29BA3A1FC}"/>
          </ac:spMkLst>
        </pc:spChg>
        <pc:spChg chg="add del mod">
          <ac:chgData name="Caitlin Coleman" userId="96f87ca1-0e64-4ae8-8d77-98757b85df0b" providerId="ADAL" clId="{0836E165-211E-4322-9E84-F626F42BAF09}" dt="2024-05-15T15:50:16.828" v="5304" actId="478"/>
          <ac:spMkLst>
            <pc:docMk/>
            <pc:sldMk cId="3865078717" sldId="280"/>
            <ac:spMk id="5" creationId="{C09F9529-4CA9-C112-2110-7C960947660B}"/>
          </ac:spMkLst>
        </pc:spChg>
        <pc:spChg chg="mod">
          <ac:chgData name="Caitlin Coleman" userId="96f87ca1-0e64-4ae8-8d77-98757b85df0b" providerId="ADAL" clId="{0836E165-211E-4322-9E84-F626F42BAF09}" dt="2024-05-15T15:39:05.646" v="4635" actId="404"/>
          <ac:spMkLst>
            <pc:docMk/>
            <pc:sldMk cId="3865078717" sldId="280"/>
            <ac:spMk id="11266" creationId="{00000000-0000-0000-0000-000000000000}"/>
          </ac:spMkLst>
        </pc:spChg>
        <pc:spChg chg="mod">
          <ac:chgData name="Caitlin Coleman" userId="96f87ca1-0e64-4ae8-8d77-98757b85df0b" providerId="ADAL" clId="{0836E165-211E-4322-9E84-F626F42BAF09}" dt="2024-05-15T17:22:46.771" v="11290" actId="403"/>
          <ac:spMkLst>
            <pc:docMk/>
            <pc:sldMk cId="3865078717" sldId="280"/>
            <ac:spMk id="11267" creationId="{00000000-0000-0000-0000-000000000000}"/>
          </ac:spMkLst>
        </pc:spChg>
        <pc:picChg chg="add del mod modCrop">
          <ac:chgData name="Caitlin Coleman" userId="96f87ca1-0e64-4ae8-8d77-98757b85df0b" providerId="ADAL" clId="{0836E165-211E-4322-9E84-F626F42BAF09}" dt="2024-05-15T15:50:18.503" v="5305" actId="478"/>
          <ac:picMkLst>
            <pc:docMk/>
            <pc:sldMk cId="3865078717" sldId="280"/>
            <ac:picMk id="3" creationId="{54D4F438-CA77-5D16-4ACA-860564D50B8D}"/>
          </ac:picMkLst>
        </pc:picChg>
      </pc:sldChg>
      <pc:sldChg chg="modSp add mod modAnim">
        <pc:chgData name="Caitlin Coleman" userId="96f87ca1-0e64-4ae8-8d77-98757b85df0b" providerId="ADAL" clId="{0836E165-211E-4322-9E84-F626F42BAF09}" dt="2024-05-15T17:29:28.648" v="11303" actId="403"/>
        <pc:sldMkLst>
          <pc:docMk/>
          <pc:sldMk cId="871519637" sldId="281"/>
        </pc:sldMkLst>
        <pc:spChg chg="mod">
          <ac:chgData name="Caitlin Coleman" userId="96f87ca1-0e64-4ae8-8d77-98757b85df0b" providerId="ADAL" clId="{0836E165-211E-4322-9E84-F626F42BAF09}" dt="2024-05-15T13:32:57.348" v="425" actId="6549"/>
          <ac:spMkLst>
            <pc:docMk/>
            <pc:sldMk cId="871519637" sldId="281"/>
            <ac:spMk id="11266" creationId="{00000000-0000-0000-0000-000000000000}"/>
          </ac:spMkLst>
        </pc:spChg>
        <pc:spChg chg="mod">
          <ac:chgData name="Caitlin Coleman" userId="96f87ca1-0e64-4ae8-8d77-98757b85df0b" providerId="ADAL" clId="{0836E165-211E-4322-9E84-F626F42BAF09}" dt="2024-05-15T17:29:28.648" v="11303" actId="403"/>
          <ac:spMkLst>
            <pc:docMk/>
            <pc:sldMk cId="871519637" sldId="281"/>
            <ac:spMk id="11267" creationId="{00000000-0000-0000-0000-000000000000}"/>
          </ac:spMkLst>
        </pc:spChg>
      </pc:sldChg>
      <pc:sldChg chg="modSp add del mod modAnim">
        <pc:chgData name="Caitlin Coleman" userId="96f87ca1-0e64-4ae8-8d77-98757b85df0b" providerId="ADAL" clId="{0836E165-211E-4322-9E84-F626F42BAF09}" dt="2024-05-15T16:55:26.447" v="8708" actId="2696"/>
        <pc:sldMkLst>
          <pc:docMk/>
          <pc:sldMk cId="4084781541" sldId="282"/>
        </pc:sldMkLst>
        <pc:spChg chg="mod">
          <ac:chgData name="Caitlin Coleman" userId="96f87ca1-0e64-4ae8-8d77-98757b85df0b" providerId="ADAL" clId="{0836E165-211E-4322-9E84-F626F42BAF09}" dt="2024-05-15T13:33:23.622" v="497" actId="6549"/>
          <ac:spMkLst>
            <pc:docMk/>
            <pc:sldMk cId="4084781541" sldId="282"/>
            <ac:spMk id="11266" creationId="{00000000-0000-0000-0000-000000000000}"/>
          </ac:spMkLst>
        </pc:spChg>
        <pc:spChg chg="mod">
          <ac:chgData name="Caitlin Coleman" userId="96f87ca1-0e64-4ae8-8d77-98757b85df0b" providerId="ADAL" clId="{0836E165-211E-4322-9E84-F626F42BAF09}" dt="2024-05-15T13:33:31.893" v="499" actId="27636"/>
          <ac:spMkLst>
            <pc:docMk/>
            <pc:sldMk cId="4084781541" sldId="282"/>
            <ac:spMk id="11267" creationId="{00000000-0000-0000-0000-000000000000}"/>
          </ac:spMkLst>
        </pc:spChg>
      </pc:sldChg>
      <pc:sldChg chg="modSp add del mod modAnim">
        <pc:chgData name="Caitlin Coleman" userId="96f87ca1-0e64-4ae8-8d77-98757b85df0b" providerId="ADAL" clId="{0836E165-211E-4322-9E84-F626F42BAF09}" dt="2024-05-15T16:55:29.090" v="8709" actId="2696"/>
        <pc:sldMkLst>
          <pc:docMk/>
          <pc:sldMk cId="2046657336" sldId="283"/>
        </pc:sldMkLst>
        <pc:spChg chg="mod">
          <ac:chgData name="Caitlin Coleman" userId="96f87ca1-0e64-4ae8-8d77-98757b85df0b" providerId="ADAL" clId="{0836E165-211E-4322-9E84-F626F42BAF09}" dt="2024-05-15T13:33:49.010" v="562" actId="6549"/>
          <ac:spMkLst>
            <pc:docMk/>
            <pc:sldMk cId="2046657336" sldId="283"/>
            <ac:spMk id="11266" creationId="{00000000-0000-0000-0000-000000000000}"/>
          </ac:spMkLst>
        </pc:spChg>
        <pc:spChg chg="mod">
          <ac:chgData name="Caitlin Coleman" userId="96f87ca1-0e64-4ae8-8d77-98757b85df0b" providerId="ADAL" clId="{0836E165-211E-4322-9E84-F626F42BAF09}" dt="2024-05-15T13:33:58.959" v="563"/>
          <ac:spMkLst>
            <pc:docMk/>
            <pc:sldMk cId="2046657336" sldId="283"/>
            <ac:spMk id="11267" creationId="{00000000-0000-0000-0000-000000000000}"/>
          </ac:spMkLst>
        </pc:spChg>
      </pc:sldChg>
      <pc:sldChg chg="modSp add mod modAnim">
        <pc:chgData name="Caitlin Coleman" userId="96f87ca1-0e64-4ae8-8d77-98757b85df0b" providerId="ADAL" clId="{0836E165-211E-4322-9E84-F626F42BAF09}" dt="2024-05-15T17:30:38.820" v="11304" actId="20577"/>
        <pc:sldMkLst>
          <pc:docMk/>
          <pc:sldMk cId="2125276490" sldId="284"/>
        </pc:sldMkLst>
        <pc:spChg chg="mod">
          <ac:chgData name="Caitlin Coleman" userId="96f87ca1-0e64-4ae8-8d77-98757b85df0b" providerId="ADAL" clId="{0836E165-211E-4322-9E84-F626F42BAF09}" dt="2024-05-15T13:34:10.600" v="577" actId="6549"/>
          <ac:spMkLst>
            <pc:docMk/>
            <pc:sldMk cId="2125276490" sldId="284"/>
            <ac:spMk id="11266" creationId="{00000000-0000-0000-0000-000000000000}"/>
          </ac:spMkLst>
        </pc:spChg>
        <pc:spChg chg="mod">
          <ac:chgData name="Caitlin Coleman" userId="96f87ca1-0e64-4ae8-8d77-98757b85df0b" providerId="ADAL" clId="{0836E165-211E-4322-9E84-F626F42BAF09}" dt="2024-05-15T17:30:38.820" v="11304" actId="20577"/>
          <ac:spMkLst>
            <pc:docMk/>
            <pc:sldMk cId="2125276490" sldId="284"/>
            <ac:spMk id="11267" creationId="{00000000-0000-0000-0000-000000000000}"/>
          </ac:spMkLst>
        </pc:spChg>
      </pc:sldChg>
      <pc:sldChg chg="addSp delSp modSp add mod delAnim">
        <pc:chgData name="Caitlin Coleman" userId="96f87ca1-0e64-4ae8-8d77-98757b85df0b" providerId="ADAL" clId="{0836E165-211E-4322-9E84-F626F42BAF09}" dt="2024-05-15T14:27:01.214" v="1509" actId="1076"/>
        <pc:sldMkLst>
          <pc:docMk/>
          <pc:sldMk cId="2984086761" sldId="285"/>
        </pc:sldMkLst>
        <pc:spChg chg="add del mod">
          <ac:chgData name="Caitlin Coleman" userId="96f87ca1-0e64-4ae8-8d77-98757b85df0b" providerId="ADAL" clId="{0836E165-211E-4322-9E84-F626F42BAF09}" dt="2024-05-15T13:40:59.007" v="603"/>
          <ac:spMkLst>
            <pc:docMk/>
            <pc:sldMk cId="2984086761" sldId="285"/>
            <ac:spMk id="4" creationId="{E2321E8E-BF93-98DE-4FEA-BF28A11C091F}"/>
          </ac:spMkLst>
        </pc:spChg>
        <pc:spChg chg="add del mod">
          <ac:chgData name="Caitlin Coleman" userId="96f87ca1-0e64-4ae8-8d77-98757b85df0b" providerId="ADAL" clId="{0836E165-211E-4322-9E84-F626F42BAF09}" dt="2024-05-15T14:26:33.736" v="1503" actId="478"/>
          <ac:spMkLst>
            <pc:docMk/>
            <pc:sldMk cId="2984086761" sldId="285"/>
            <ac:spMk id="7" creationId="{B9686000-352B-10AF-F1EB-F785E1E73E8C}"/>
          </ac:spMkLst>
        </pc:spChg>
        <pc:spChg chg="add mod">
          <ac:chgData name="Caitlin Coleman" userId="96f87ca1-0e64-4ae8-8d77-98757b85df0b" providerId="ADAL" clId="{0836E165-211E-4322-9E84-F626F42BAF09}" dt="2024-05-15T14:27:01.214" v="1509" actId="1076"/>
          <ac:spMkLst>
            <pc:docMk/>
            <pc:sldMk cId="2984086761" sldId="285"/>
            <ac:spMk id="8" creationId="{6856173B-618C-513A-BFDA-C1F16AF81543}"/>
          </ac:spMkLst>
        </pc:spChg>
        <pc:spChg chg="mod">
          <ac:chgData name="Caitlin Coleman" userId="96f87ca1-0e64-4ae8-8d77-98757b85df0b" providerId="ADAL" clId="{0836E165-211E-4322-9E84-F626F42BAF09}" dt="2024-05-15T14:26:27.696" v="1502" actId="20577"/>
          <ac:spMkLst>
            <pc:docMk/>
            <pc:sldMk cId="2984086761" sldId="285"/>
            <ac:spMk id="11266" creationId="{00000000-0000-0000-0000-000000000000}"/>
          </ac:spMkLst>
        </pc:spChg>
        <pc:spChg chg="del">
          <ac:chgData name="Caitlin Coleman" userId="96f87ca1-0e64-4ae8-8d77-98757b85df0b" providerId="ADAL" clId="{0836E165-211E-4322-9E84-F626F42BAF09}" dt="2024-05-15T13:40:49.711" v="602" actId="478"/>
          <ac:spMkLst>
            <pc:docMk/>
            <pc:sldMk cId="2984086761" sldId="285"/>
            <ac:spMk id="11267" creationId="{00000000-0000-0000-0000-000000000000}"/>
          </ac:spMkLst>
        </pc:spChg>
        <pc:picChg chg="del">
          <ac:chgData name="Caitlin Coleman" userId="96f87ca1-0e64-4ae8-8d77-98757b85df0b" providerId="ADAL" clId="{0836E165-211E-4322-9E84-F626F42BAF09}" dt="2024-05-15T13:40:47.311" v="601" actId="478"/>
          <ac:picMkLst>
            <pc:docMk/>
            <pc:sldMk cId="2984086761" sldId="285"/>
            <ac:picMk id="3" creationId="{888FBCAB-D382-292E-D6DC-46A1B6C7C262}"/>
          </ac:picMkLst>
        </pc:picChg>
        <pc:picChg chg="add mod modCrop">
          <ac:chgData name="Caitlin Coleman" userId="96f87ca1-0e64-4ae8-8d77-98757b85df0b" providerId="ADAL" clId="{0836E165-211E-4322-9E84-F626F42BAF09}" dt="2024-05-15T14:26:54.989" v="1508" actId="1076"/>
          <ac:picMkLst>
            <pc:docMk/>
            <pc:sldMk cId="2984086761" sldId="285"/>
            <ac:picMk id="6" creationId="{036DDE88-BEB6-4DC0-F4A4-29596BE3E78A}"/>
          </ac:picMkLst>
        </pc:picChg>
      </pc:sldChg>
      <pc:sldChg chg="addSp delSp modSp add mod delAnim">
        <pc:chgData name="Caitlin Coleman" userId="96f87ca1-0e64-4ae8-8d77-98757b85df0b" providerId="ADAL" clId="{0836E165-211E-4322-9E84-F626F42BAF09}" dt="2024-05-15T14:56:11.519" v="2395" actId="1076"/>
        <pc:sldMkLst>
          <pc:docMk/>
          <pc:sldMk cId="1185265938" sldId="286"/>
        </pc:sldMkLst>
        <pc:spChg chg="add del mod">
          <ac:chgData name="Caitlin Coleman" userId="96f87ca1-0e64-4ae8-8d77-98757b85df0b" providerId="ADAL" clId="{0836E165-211E-4322-9E84-F626F42BAF09}" dt="2024-05-15T13:42:16.265" v="622" actId="478"/>
          <ac:spMkLst>
            <pc:docMk/>
            <pc:sldMk cId="1185265938" sldId="286"/>
            <ac:spMk id="4" creationId="{86C76CAD-3C7D-2E29-7182-8CAC6163EEC6}"/>
          </ac:spMkLst>
        </pc:spChg>
        <pc:spChg chg="add del mod">
          <ac:chgData name="Caitlin Coleman" userId="96f87ca1-0e64-4ae8-8d77-98757b85df0b" providerId="ADAL" clId="{0836E165-211E-4322-9E84-F626F42BAF09}" dt="2024-05-15T14:55:58.666" v="2392" actId="478"/>
          <ac:spMkLst>
            <pc:docMk/>
            <pc:sldMk cId="1185265938" sldId="286"/>
            <ac:spMk id="7" creationId="{C36ED132-CCBF-D0C1-1CA6-5933D8ACB467}"/>
          </ac:spMkLst>
        </pc:spChg>
        <pc:spChg chg="add mod">
          <ac:chgData name="Caitlin Coleman" userId="96f87ca1-0e64-4ae8-8d77-98757b85df0b" providerId="ADAL" clId="{0836E165-211E-4322-9E84-F626F42BAF09}" dt="2024-05-15T14:56:11.519" v="2395" actId="1076"/>
          <ac:spMkLst>
            <pc:docMk/>
            <pc:sldMk cId="1185265938" sldId="286"/>
            <ac:spMk id="8" creationId="{77793E41-5CA9-12D0-3B65-577228FBBB04}"/>
          </ac:spMkLst>
        </pc:spChg>
        <pc:spChg chg="mod">
          <ac:chgData name="Caitlin Coleman" userId="96f87ca1-0e64-4ae8-8d77-98757b85df0b" providerId="ADAL" clId="{0836E165-211E-4322-9E84-F626F42BAF09}" dt="2024-05-15T14:55:54.087" v="2391" actId="6549"/>
          <ac:spMkLst>
            <pc:docMk/>
            <pc:sldMk cId="1185265938" sldId="286"/>
            <ac:spMk id="11266" creationId="{00000000-0000-0000-0000-000000000000}"/>
          </ac:spMkLst>
        </pc:spChg>
        <pc:spChg chg="del">
          <ac:chgData name="Caitlin Coleman" userId="96f87ca1-0e64-4ae8-8d77-98757b85df0b" providerId="ADAL" clId="{0836E165-211E-4322-9E84-F626F42BAF09}" dt="2024-05-15T13:42:12.105" v="621" actId="478"/>
          <ac:spMkLst>
            <pc:docMk/>
            <pc:sldMk cId="1185265938" sldId="286"/>
            <ac:spMk id="11267" creationId="{00000000-0000-0000-0000-000000000000}"/>
          </ac:spMkLst>
        </pc:spChg>
        <pc:picChg chg="del">
          <ac:chgData name="Caitlin Coleman" userId="96f87ca1-0e64-4ae8-8d77-98757b85df0b" providerId="ADAL" clId="{0836E165-211E-4322-9E84-F626F42BAF09}" dt="2024-05-15T13:42:17.220" v="623" actId="478"/>
          <ac:picMkLst>
            <pc:docMk/>
            <pc:sldMk cId="1185265938" sldId="286"/>
            <ac:picMk id="3" creationId="{A6CC29C1-FFBC-7DFE-5BC4-E8EE18688B8E}"/>
          </ac:picMkLst>
        </pc:picChg>
        <pc:picChg chg="add mod modCrop">
          <ac:chgData name="Caitlin Coleman" userId="96f87ca1-0e64-4ae8-8d77-98757b85df0b" providerId="ADAL" clId="{0836E165-211E-4322-9E84-F626F42BAF09}" dt="2024-05-15T14:56:04.881" v="2394" actId="1076"/>
          <ac:picMkLst>
            <pc:docMk/>
            <pc:sldMk cId="1185265938" sldId="286"/>
            <ac:picMk id="6" creationId="{7486B9B1-F5E2-AF98-69BB-6684D0CDB031}"/>
          </ac:picMkLst>
        </pc:picChg>
      </pc:sldChg>
      <pc:sldChg chg="addSp delSp modSp add mod delAnim">
        <pc:chgData name="Caitlin Coleman" userId="96f87ca1-0e64-4ae8-8d77-98757b85df0b" providerId="ADAL" clId="{0836E165-211E-4322-9E84-F626F42BAF09}" dt="2024-05-15T17:10:38.764" v="10751" actId="962"/>
        <pc:sldMkLst>
          <pc:docMk/>
          <pc:sldMk cId="1376631129" sldId="287"/>
        </pc:sldMkLst>
        <pc:spChg chg="add del mod">
          <ac:chgData name="Caitlin Coleman" userId="96f87ca1-0e64-4ae8-8d77-98757b85df0b" providerId="ADAL" clId="{0836E165-211E-4322-9E84-F626F42BAF09}" dt="2024-05-15T13:43:30.146" v="639" actId="478"/>
          <ac:spMkLst>
            <pc:docMk/>
            <pc:sldMk cId="1376631129" sldId="287"/>
            <ac:spMk id="4" creationId="{4CE00C29-7DFB-28B8-FD4A-F8774EB2877A}"/>
          </ac:spMkLst>
        </pc:spChg>
        <pc:spChg chg="add del mod">
          <ac:chgData name="Caitlin Coleman" userId="96f87ca1-0e64-4ae8-8d77-98757b85df0b" providerId="ADAL" clId="{0836E165-211E-4322-9E84-F626F42BAF09}" dt="2024-05-15T15:24:04.330" v="3921" actId="478"/>
          <ac:spMkLst>
            <pc:docMk/>
            <pc:sldMk cId="1376631129" sldId="287"/>
            <ac:spMk id="7" creationId="{C4DE2B11-91A0-C180-D4AE-B719CCE5888A}"/>
          </ac:spMkLst>
        </pc:spChg>
        <pc:spChg chg="add mod">
          <ac:chgData name="Caitlin Coleman" userId="96f87ca1-0e64-4ae8-8d77-98757b85df0b" providerId="ADAL" clId="{0836E165-211E-4322-9E84-F626F42BAF09}" dt="2024-05-15T15:24:29.069" v="3925" actId="313"/>
          <ac:spMkLst>
            <pc:docMk/>
            <pc:sldMk cId="1376631129" sldId="287"/>
            <ac:spMk id="8" creationId="{0448B194-0ED5-EF3E-DB39-865DBDBC746D}"/>
          </ac:spMkLst>
        </pc:spChg>
        <pc:spChg chg="mod">
          <ac:chgData name="Caitlin Coleman" userId="96f87ca1-0e64-4ae8-8d77-98757b85df0b" providerId="ADAL" clId="{0836E165-211E-4322-9E84-F626F42BAF09}" dt="2024-05-15T15:23:59.990" v="3920" actId="20577"/>
          <ac:spMkLst>
            <pc:docMk/>
            <pc:sldMk cId="1376631129" sldId="287"/>
            <ac:spMk id="11266" creationId="{00000000-0000-0000-0000-000000000000}"/>
          </ac:spMkLst>
        </pc:spChg>
        <pc:spChg chg="del">
          <ac:chgData name="Caitlin Coleman" userId="96f87ca1-0e64-4ae8-8d77-98757b85df0b" providerId="ADAL" clId="{0836E165-211E-4322-9E84-F626F42BAF09}" dt="2024-05-15T13:43:27.067" v="638" actId="478"/>
          <ac:spMkLst>
            <pc:docMk/>
            <pc:sldMk cId="1376631129" sldId="287"/>
            <ac:spMk id="11267" creationId="{00000000-0000-0000-0000-000000000000}"/>
          </ac:spMkLst>
        </pc:spChg>
        <pc:picChg chg="del">
          <ac:chgData name="Caitlin Coleman" userId="96f87ca1-0e64-4ae8-8d77-98757b85df0b" providerId="ADAL" clId="{0836E165-211E-4322-9E84-F626F42BAF09}" dt="2024-05-15T13:43:30.858" v="640" actId="478"/>
          <ac:picMkLst>
            <pc:docMk/>
            <pc:sldMk cId="1376631129" sldId="287"/>
            <ac:picMk id="3" creationId="{DF1565C8-B3DA-367D-AC41-C4AC4AC9B370}"/>
          </ac:picMkLst>
        </pc:picChg>
        <pc:picChg chg="add mod modCrop">
          <ac:chgData name="Caitlin Coleman" userId="96f87ca1-0e64-4ae8-8d77-98757b85df0b" providerId="ADAL" clId="{0836E165-211E-4322-9E84-F626F42BAF09}" dt="2024-05-15T17:10:38.764" v="10751" actId="962"/>
          <ac:picMkLst>
            <pc:docMk/>
            <pc:sldMk cId="1376631129" sldId="287"/>
            <ac:picMk id="6" creationId="{3B87A72A-9A4E-2ED2-904F-4AAA9B81A35F}"/>
          </ac:picMkLst>
        </pc:picChg>
      </pc:sldChg>
      <pc:sldChg chg="addSp delSp modSp add mod">
        <pc:chgData name="Caitlin Coleman" userId="96f87ca1-0e64-4ae8-8d77-98757b85df0b" providerId="ADAL" clId="{0836E165-211E-4322-9E84-F626F42BAF09}" dt="2024-05-15T17:06:04.812" v="10642" actId="1076"/>
        <pc:sldMkLst>
          <pc:docMk/>
          <pc:sldMk cId="3231097545" sldId="288"/>
        </pc:sldMkLst>
        <pc:spChg chg="add mod ord">
          <ac:chgData name="Caitlin Coleman" userId="96f87ca1-0e64-4ae8-8d77-98757b85df0b" providerId="ADAL" clId="{0836E165-211E-4322-9E84-F626F42BAF09}" dt="2024-05-15T17:06:04.812" v="10642" actId="1076"/>
          <ac:spMkLst>
            <pc:docMk/>
            <pc:sldMk cId="3231097545" sldId="288"/>
            <ac:spMk id="4" creationId="{05873B7B-268E-2640-4672-F01BEFE09F65}"/>
          </ac:spMkLst>
        </pc:spChg>
        <pc:spChg chg="add mod">
          <ac:chgData name="Caitlin Coleman" userId="96f87ca1-0e64-4ae8-8d77-98757b85df0b" providerId="ADAL" clId="{0836E165-211E-4322-9E84-F626F42BAF09}" dt="2024-05-15T15:36:49.104" v="4628" actId="1076"/>
          <ac:spMkLst>
            <pc:docMk/>
            <pc:sldMk cId="3231097545" sldId="288"/>
            <ac:spMk id="5" creationId="{65D6CE47-7A34-5559-6730-F24F84FCA1C9}"/>
          </ac:spMkLst>
        </pc:spChg>
        <pc:spChg chg="add mod ord">
          <ac:chgData name="Caitlin Coleman" userId="96f87ca1-0e64-4ae8-8d77-98757b85df0b" providerId="ADAL" clId="{0836E165-211E-4322-9E84-F626F42BAF09}" dt="2024-05-15T17:05:52.236" v="10640"/>
          <ac:spMkLst>
            <pc:docMk/>
            <pc:sldMk cId="3231097545" sldId="288"/>
            <ac:spMk id="7" creationId="{AAA2B431-E36E-021F-838F-278531E03FE2}"/>
          </ac:spMkLst>
        </pc:spChg>
        <pc:spChg chg="mod">
          <ac:chgData name="Caitlin Coleman" userId="96f87ca1-0e64-4ae8-8d77-98757b85df0b" providerId="ADAL" clId="{0836E165-211E-4322-9E84-F626F42BAF09}" dt="2024-05-15T15:29:55.616" v="3934" actId="404"/>
          <ac:spMkLst>
            <pc:docMk/>
            <pc:sldMk cId="3231097545" sldId="288"/>
            <ac:spMk id="11266" creationId="{00000000-0000-0000-0000-000000000000}"/>
          </ac:spMkLst>
        </pc:spChg>
        <pc:picChg chg="add mod modCrop">
          <ac:chgData name="Caitlin Coleman" userId="96f87ca1-0e64-4ae8-8d77-98757b85df0b" providerId="ADAL" clId="{0836E165-211E-4322-9E84-F626F42BAF09}" dt="2024-05-15T15:36:20.470" v="4607" actId="1076"/>
          <ac:picMkLst>
            <pc:docMk/>
            <pc:sldMk cId="3231097545" sldId="288"/>
            <ac:picMk id="3" creationId="{BB4459CE-4DA5-113F-FF83-C9388341FDA2}"/>
          </ac:picMkLst>
        </pc:picChg>
        <pc:picChg chg="del">
          <ac:chgData name="Caitlin Coleman" userId="96f87ca1-0e64-4ae8-8d77-98757b85df0b" providerId="ADAL" clId="{0836E165-211E-4322-9E84-F626F42BAF09}" dt="2024-05-15T13:44:10.242" v="649" actId="478"/>
          <ac:picMkLst>
            <pc:docMk/>
            <pc:sldMk cId="3231097545" sldId="288"/>
            <ac:picMk id="6" creationId="{3B87A72A-9A4E-2ED2-904F-4AAA9B81A35F}"/>
          </ac:picMkLst>
        </pc:picChg>
      </pc:sldChg>
      <pc:sldChg chg="addSp delSp modSp add mod delAnim">
        <pc:chgData name="Caitlin Coleman" userId="96f87ca1-0e64-4ae8-8d77-98757b85df0b" providerId="ADAL" clId="{0836E165-211E-4322-9E84-F626F42BAF09}" dt="2024-05-15T17:14:16.045" v="11267" actId="962"/>
        <pc:sldMkLst>
          <pc:docMk/>
          <pc:sldMk cId="221938098" sldId="289"/>
        </pc:sldMkLst>
        <pc:spChg chg="add del mod">
          <ac:chgData name="Caitlin Coleman" userId="96f87ca1-0e64-4ae8-8d77-98757b85df0b" providerId="ADAL" clId="{0836E165-211E-4322-9E84-F626F42BAF09}" dt="2024-05-15T13:45:49.165" v="667"/>
          <ac:spMkLst>
            <pc:docMk/>
            <pc:sldMk cId="221938098" sldId="289"/>
            <ac:spMk id="4" creationId="{18AD60C2-218E-3026-8A70-DF21282981BF}"/>
          </ac:spMkLst>
        </pc:spChg>
        <pc:spChg chg="add del mod">
          <ac:chgData name="Caitlin Coleman" userId="96f87ca1-0e64-4ae8-8d77-98757b85df0b" providerId="ADAL" clId="{0836E165-211E-4322-9E84-F626F42BAF09}" dt="2024-05-15T16:00:09.407" v="6544" actId="478"/>
          <ac:spMkLst>
            <pc:docMk/>
            <pc:sldMk cId="221938098" sldId="289"/>
            <ac:spMk id="7" creationId="{A6EEB403-665B-3EA0-5F9F-625B77455910}"/>
          </ac:spMkLst>
        </pc:spChg>
        <pc:spChg chg="add mod">
          <ac:chgData name="Caitlin Coleman" userId="96f87ca1-0e64-4ae8-8d77-98757b85df0b" providerId="ADAL" clId="{0836E165-211E-4322-9E84-F626F42BAF09}" dt="2024-05-15T16:00:26.053" v="6547" actId="1076"/>
          <ac:spMkLst>
            <pc:docMk/>
            <pc:sldMk cId="221938098" sldId="289"/>
            <ac:spMk id="8" creationId="{9B54AB9A-B0D2-AF79-CA87-D3C83B27CE35}"/>
          </ac:spMkLst>
        </pc:spChg>
        <pc:spChg chg="mod">
          <ac:chgData name="Caitlin Coleman" userId="96f87ca1-0e64-4ae8-8d77-98757b85df0b" providerId="ADAL" clId="{0836E165-211E-4322-9E84-F626F42BAF09}" dt="2024-05-15T16:00:05.138" v="6543" actId="6549"/>
          <ac:spMkLst>
            <pc:docMk/>
            <pc:sldMk cId="221938098" sldId="289"/>
            <ac:spMk id="11266" creationId="{00000000-0000-0000-0000-000000000000}"/>
          </ac:spMkLst>
        </pc:spChg>
        <pc:spChg chg="del">
          <ac:chgData name="Caitlin Coleman" userId="96f87ca1-0e64-4ae8-8d77-98757b85df0b" providerId="ADAL" clId="{0836E165-211E-4322-9E84-F626F42BAF09}" dt="2024-05-15T13:45:40.581" v="666" actId="478"/>
          <ac:spMkLst>
            <pc:docMk/>
            <pc:sldMk cId="221938098" sldId="289"/>
            <ac:spMk id="11267" creationId="{00000000-0000-0000-0000-000000000000}"/>
          </ac:spMkLst>
        </pc:spChg>
        <pc:picChg chg="del">
          <ac:chgData name="Caitlin Coleman" userId="96f87ca1-0e64-4ae8-8d77-98757b85df0b" providerId="ADAL" clId="{0836E165-211E-4322-9E84-F626F42BAF09}" dt="2024-05-15T13:45:39.034" v="665" actId="478"/>
          <ac:picMkLst>
            <pc:docMk/>
            <pc:sldMk cId="221938098" sldId="289"/>
            <ac:picMk id="3" creationId="{54D4F438-CA77-5D16-4ACA-860564D50B8D}"/>
          </ac:picMkLst>
        </pc:picChg>
        <pc:picChg chg="add mod modCrop">
          <ac:chgData name="Caitlin Coleman" userId="96f87ca1-0e64-4ae8-8d77-98757b85df0b" providerId="ADAL" clId="{0836E165-211E-4322-9E84-F626F42BAF09}" dt="2024-05-15T17:14:16.045" v="11267" actId="962"/>
          <ac:picMkLst>
            <pc:docMk/>
            <pc:sldMk cId="221938098" sldId="289"/>
            <ac:picMk id="6" creationId="{27244EC9-958B-4971-9AB3-5D20F646497F}"/>
          </ac:picMkLst>
        </pc:picChg>
      </pc:sldChg>
      <pc:sldChg chg="addSp delSp modSp add mod ord">
        <pc:chgData name="Caitlin Coleman" userId="96f87ca1-0e64-4ae8-8d77-98757b85df0b" providerId="ADAL" clId="{0836E165-211E-4322-9E84-F626F42BAF09}" dt="2024-05-15T17:14:36.880" v="11269" actId="962"/>
        <pc:sldMkLst>
          <pc:docMk/>
          <pc:sldMk cId="493104958" sldId="290"/>
        </pc:sldMkLst>
        <pc:spChg chg="add del mod">
          <ac:chgData name="Caitlin Coleman" userId="96f87ca1-0e64-4ae8-8d77-98757b85df0b" providerId="ADAL" clId="{0836E165-211E-4322-9E84-F626F42BAF09}" dt="2024-05-15T13:46:40.433" v="678"/>
          <ac:spMkLst>
            <pc:docMk/>
            <pc:sldMk cId="493104958" sldId="290"/>
            <ac:spMk id="3" creationId="{364A040E-C2A6-1894-0E4A-048B901BD354}"/>
          </ac:spMkLst>
        </pc:spChg>
        <pc:spChg chg="add del mod">
          <ac:chgData name="Caitlin Coleman" userId="96f87ca1-0e64-4ae8-8d77-98757b85df0b" providerId="ADAL" clId="{0836E165-211E-4322-9E84-F626F42BAF09}" dt="2024-05-15T16:12:07.054" v="7481" actId="478"/>
          <ac:spMkLst>
            <pc:docMk/>
            <pc:sldMk cId="493104958" sldId="290"/>
            <ac:spMk id="7" creationId="{0B064B7B-AEE6-AC52-EB50-B0BD5170B72D}"/>
          </ac:spMkLst>
        </pc:spChg>
        <pc:spChg chg="add mod">
          <ac:chgData name="Caitlin Coleman" userId="96f87ca1-0e64-4ae8-8d77-98757b85df0b" providerId="ADAL" clId="{0836E165-211E-4322-9E84-F626F42BAF09}" dt="2024-05-15T16:12:20.158" v="7484" actId="1076"/>
          <ac:spMkLst>
            <pc:docMk/>
            <pc:sldMk cId="493104958" sldId="290"/>
            <ac:spMk id="8" creationId="{CAEC94E5-0514-7BD6-9DA9-698BB3315D32}"/>
          </ac:spMkLst>
        </pc:spChg>
        <pc:spChg chg="mod">
          <ac:chgData name="Caitlin Coleman" userId="96f87ca1-0e64-4ae8-8d77-98757b85df0b" providerId="ADAL" clId="{0836E165-211E-4322-9E84-F626F42BAF09}" dt="2024-05-15T16:11:58.070" v="7480" actId="6549"/>
          <ac:spMkLst>
            <pc:docMk/>
            <pc:sldMk cId="493104958" sldId="290"/>
            <ac:spMk id="11266" creationId="{00000000-0000-0000-0000-000000000000}"/>
          </ac:spMkLst>
        </pc:spChg>
        <pc:picChg chg="add mod modCrop">
          <ac:chgData name="Caitlin Coleman" userId="96f87ca1-0e64-4ae8-8d77-98757b85df0b" providerId="ADAL" clId="{0836E165-211E-4322-9E84-F626F42BAF09}" dt="2024-05-15T17:14:36.880" v="11269" actId="962"/>
          <ac:picMkLst>
            <pc:docMk/>
            <pc:sldMk cId="493104958" sldId="290"/>
            <ac:picMk id="5" creationId="{726444F6-0709-46A4-81C1-969C01666746}"/>
          </ac:picMkLst>
        </pc:picChg>
        <pc:picChg chg="del">
          <ac:chgData name="Caitlin Coleman" userId="96f87ca1-0e64-4ae8-8d77-98757b85df0b" providerId="ADAL" clId="{0836E165-211E-4322-9E84-F626F42BAF09}" dt="2024-05-15T13:46:31.155" v="677" actId="478"/>
          <ac:picMkLst>
            <pc:docMk/>
            <pc:sldMk cId="493104958" sldId="290"/>
            <ac:picMk id="6" creationId="{27244EC9-958B-4971-9AB3-5D20F646497F}"/>
          </ac:picMkLst>
        </pc:picChg>
      </pc:sldChg>
      <pc:sldChg chg="addSp delSp modSp add del mod">
        <pc:chgData name="Caitlin Coleman" userId="96f87ca1-0e64-4ae8-8d77-98757b85df0b" providerId="ADAL" clId="{0836E165-211E-4322-9E84-F626F42BAF09}" dt="2024-05-15T16:19:51.560" v="8164" actId="2696"/>
        <pc:sldMkLst>
          <pc:docMk/>
          <pc:sldMk cId="3698314249" sldId="291"/>
        </pc:sldMkLst>
        <pc:spChg chg="add del mod">
          <ac:chgData name="Caitlin Coleman" userId="96f87ca1-0e64-4ae8-8d77-98757b85df0b" providerId="ADAL" clId="{0836E165-211E-4322-9E84-F626F42BAF09}" dt="2024-05-15T13:55:11.264" v="735" actId="478"/>
          <ac:spMkLst>
            <pc:docMk/>
            <pc:sldMk cId="3698314249" sldId="291"/>
            <ac:spMk id="6" creationId="{7DB94E46-84B4-130B-7BA2-E0B8956DEF68}"/>
          </ac:spMkLst>
        </pc:spChg>
        <pc:spChg chg="add del mod">
          <ac:chgData name="Caitlin Coleman" userId="96f87ca1-0e64-4ae8-8d77-98757b85df0b" providerId="ADAL" clId="{0836E165-211E-4322-9E84-F626F42BAF09}" dt="2024-05-15T16:19:38.983" v="8160" actId="21"/>
          <ac:spMkLst>
            <pc:docMk/>
            <pc:sldMk cId="3698314249" sldId="291"/>
            <ac:spMk id="7" creationId="{649DAF79-F03A-204D-4E1E-238267AFE03F}"/>
          </ac:spMkLst>
        </pc:spChg>
        <pc:spChg chg="add del mod">
          <ac:chgData name="Caitlin Coleman" userId="96f87ca1-0e64-4ae8-8d77-98757b85df0b" providerId="ADAL" clId="{0836E165-211E-4322-9E84-F626F42BAF09}" dt="2024-05-15T16:19:45.210" v="8162" actId="21"/>
          <ac:spMkLst>
            <pc:docMk/>
            <pc:sldMk cId="3698314249" sldId="291"/>
            <ac:spMk id="8" creationId="{56A456CB-C53B-E501-86C3-68A4861FB52B}"/>
          </ac:spMkLst>
        </pc:spChg>
        <pc:picChg chg="add del mod modCrop">
          <ac:chgData name="Caitlin Coleman" userId="96f87ca1-0e64-4ae8-8d77-98757b85df0b" providerId="ADAL" clId="{0836E165-211E-4322-9E84-F626F42BAF09}" dt="2024-05-15T16:19:32.247" v="8158" actId="21"/>
          <ac:picMkLst>
            <pc:docMk/>
            <pc:sldMk cId="3698314249" sldId="291"/>
            <ac:picMk id="3" creationId="{9E3EF353-693B-BE7C-3710-C327B5971EC3}"/>
          </ac:picMkLst>
        </pc:picChg>
        <pc:picChg chg="del mod">
          <ac:chgData name="Caitlin Coleman" userId="96f87ca1-0e64-4ae8-8d77-98757b85df0b" providerId="ADAL" clId="{0836E165-211E-4322-9E84-F626F42BAF09}" dt="2024-05-15T13:47:26.489" v="694" actId="478"/>
          <ac:picMkLst>
            <pc:docMk/>
            <pc:sldMk cId="3698314249" sldId="291"/>
            <ac:picMk id="5" creationId="{726444F6-0709-46A4-81C1-969C01666746}"/>
          </ac:picMkLst>
        </pc:picChg>
      </pc:sldChg>
      <pc:sldChg chg="delSp modSp add mod ord">
        <pc:chgData name="Caitlin Coleman" userId="96f87ca1-0e64-4ae8-8d77-98757b85df0b" providerId="ADAL" clId="{0836E165-211E-4322-9E84-F626F42BAF09}" dt="2024-05-15T14:31:25.487" v="2103" actId="27636"/>
        <pc:sldMkLst>
          <pc:docMk/>
          <pc:sldMk cId="226768354" sldId="292"/>
        </pc:sldMkLst>
        <pc:spChg chg="del">
          <ac:chgData name="Caitlin Coleman" userId="96f87ca1-0e64-4ae8-8d77-98757b85df0b" providerId="ADAL" clId="{0836E165-211E-4322-9E84-F626F42BAF09}" dt="2024-05-15T14:27:49.366" v="1684" actId="478"/>
          <ac:spMkLst>
            <pc:docMk/>
            <pc:sldMk cId="226768354" sldId="292"/>
            <ac:spMk id="4" creationId="{7412922C-FA28-AB2A-F389-8BA13C6D79D9}"/>
          </ac:spMkLst>
        </pc:spChg>
        <pc:spChg chg="del">
          <ac:chgData name="Caitlin Coleman" userId="96f87ca1-0e64-4ae8-8d77-98757b85df0b" providerId="ADAL" clId="{0836E165-211E-4322-9E84-F626F42BAF09}" dt="2024-05-15T14:27:51.248" v="1685" actId="478"/>
          <ac:spMkLst>
            <pc:docMk/>
            <pc:sldMk cId="226768354" sldId="292"/>
            <ac:spMk id="5" creationId="{AF979A02-9A69-B84B-E9BD-FD7AE4895F0F}"/>
          </ac:spMkLst>
        </pc:spChg>
        <pc:spChg chg="mod">
          <ac:chgData name="Caitlin Coleman" userId="96f87ca1-0e64-4ae8-8d77-98757b85df0b" providerId="ADAL" clId="{0836E165-211E-4322-9E84-F626F42BAF09}" dt="2024-05-15T14:28:16.212" v="1702" actId="403"/>
          <ac:spMkLst>
            <pc:docMk/>
            <pc:sldMk cId="226768354" sldId="292"/>
            <ac:spMk id="11266" creationId="{00000000-0000-0000-0000-000000000000}"/>
          </ac:spMkLst>
        </pc:spChg>
        <pc:spChg chg="mod">
          <ac:chgData name="Caitlin Coleman" userId="96f87ca1-0e64-4ae8-8d77-98757b85df0b" providerId="ADAL" clId="{0836E165-211E-4322-9E84-F626F42BAF09}" dt="2024-05-15T14:31:25.487" v="2103" actId="27636"/>
          <ac:spMkLst>
            <pc:docMk/>
            <pc:sldMk cId="226768354" sldId="292"/>
            <ac:spMk id="11267" creationId="{00000000-0000-0000-0000-000000000000}"/>
          </ac:spMkLst>
        </pc:spChg>
        <pc:picChg chg="del">
          <ac:chgData name="Caitlin Coleman" userId="96f87ca1-0e64-4ae8-8d77-98757b85df0b" providerId="ADAL" clId="{0836E165-211E-4322-9E84-F626F42BAF09}" dt="2024-05-15T14:27:43.670" v="1683" actId="478"/>
          <ac:picMkLst>
            <pc:docMk/>
            <pc:sldMk cId="226768354" sldId="292"/>
            <ac:picMk id="3" creationId="{888FBCAB-D382-292E-D6DC-46A1B6C7C262}"/>
          </ac:picMkLst>
        </pc:picChg>
      </pc:sldChg>
      <pc:sldChg chg="modSp add mod">
        <pc:chgData name="Caitlin Coleman" userId="96f87ca1-0e64-4ae8-8d77-98757b85df0b" providerId="ADAL" clId="{0836E165-211E-4322-9E84-F626F42BAF09}" dt="2024-05-15T17:19:42.616" v="11273" actId="20577"/>
        <pc:sldMkLst>
          <pc:docMk/>
          <pc:sldMk cId="3501470523" sldId="293"/>
        </pc:sldMkLst>
        <pc:spChg chg="mod ord">
          <ac:chgData name="Caitlin Coleman" userId="96f87ca1-0e64-4ae8-8d77-98757b85df0b" providerId="ADAL" clId="{0836E165-211E-4322-9E84-F626F42BAF09}" dt="2024-05-15T17:05:28.557" v="10637" actId="13244"/>
          <ac:spMkLst>
            <pc:docMk/>
            <pc:sldMk cId="3501470523" sldId="293"/>
            <ac:spMk id="4" creationId="{444A6D0D-D5BF-5325-CBD5-53976569F2EF}"/>
          </ac:spMkLst>
        </pc:spChg>
        <pc:spChg chg="mod">
          <ac:chgData name="Caitlin Coleman" userId="96f87ca1-0e64-4ae8-8d77-98757b85df0b" providerId="ADAL" clId="{0836E165-211E-4322-9E84-F626F42BAF09}" dt="2024-05-15T15:14:38.279" v="3258" actId="1076"/>
          <ac:spMkLst>
            <pc:docMk/>
            <pc:sldMk cId="3501470523" sldId="293"/>
            <ac:spMk id="5" creationId="{084264E8-AF3A-DE3B-8F9A-EF26FB67B6FA}"/>
          </ac:spMkLst>
        </pc:spChg>
        <pc:spChg chg="mod">
          <ac:chgData name="Caitlin Coleman" userId="96f87ca1-0e64-4ae8-8d77-98757b85df0b" providerId="ADAL" clId="{0836E165-211E-4322-9E84-F626F42BAF09}" dt="2024-05-15T15:14:00.788" v="3246" actId="20577"/>
          <ac:spMkLst>
            <pc:docMk/>
            <pc:sldMk cId="3501470523" sldId="293"/>
            <ac:spMk id="11266" creationId="{00000000-0000-0000-0000-000000000000}"/>
          </ac:spMkLst>
        </pc:spChg>
        <pc:spChg chg="mod">
          <ac:chgData name="Caitlin Coleman" userId="96f87ca1-0e64-4ae8-8d77-98757b85df0b" providerId="ADAL" clId="{0836E165-211E-4322-9E84-F626F42BAF09}" dt="2024-05-15T17:19:42.616" v="11273" actId="20577"/>
          <ac:spMkLst>
            <pc:docMk/>
            <pc:sldMk cId="3501470523" sldId="293"/>
            <ac:spMk id="11267" creationId="{00000000-0000-0000-0000-000000000000}"/>
          </ac:spMkLst>
        </pc:spChg>
        <pc:picChg chg="mod">
          <ac:chgData name="Caitlin Coleman" userId="96f87ca1-0e64-4ae8-8d77-98757b85df0b" providerId="ADAL" clId="{0836E165-211E-4322-9E84-F626F42BAF09}" dt="2024-05-15T15:14:34.910" v="3257" actId="14100"/>
          <ac:picMkLst>
            <pc:docMk/>
            <pc:sldMk cId="3501470523" sldId="293"/>
            <ac:picMk id="3" creationId="{DF1565C8-B3DA-367D-AC41-C4AC4AC9B370}"/>
          </ac:picMkLst>
        </pc:picChg>
      </pc:sldChg>
      <pc:sldChg chg="modSp add mod ord">
        <pc:chgData name="Caitlin Coleman" userId="96f87ca1-0e64-4ae8-8d77-98757b85df0b" providerId="ADAL" clId="{0836E165-211E-4322-9E84-F626F42BAF09}" dt="2024-05-15T15:23:38.677" v="3880" actId="113"/>
        <pc:sldMkLst>
          <pc:docMk/>
          <pc:sldMk cId="2451550639" sldId="294"/>
        </pc:sldMkLst>
        <pc:spChg chg="mod">
          <ac:chgData name="Caitlin Coleman" userId="96f87ca1-0e64-4ae8-8d77-98757b85df0b" providerId="ADAL" clId="{0836E165-211E-4322-9E84-F626F42BAF09}" dt="2024-05-15T15:15:40.191" v="3285" actId="20577"/>
          <ac:spMkLst>
            <pc:docMk/>
            <pc:sldMk cId="2451550639" sldId="294"/>
            <ac:spMk id="11266" creationId="{00000000-0000-0000-0000-000000000000}"/>
          </ac:spMkLst>
        </pc:spChg>
        <pc:spChg chg="mod">
          <ac:chgData name="Caitlin Coleman" userId="96f87ca1-0e64-4ae8-8d77-98757b85df0b" providerId="ADAL" clId="{0836E165-211E-4322-9E84-F626F42BAF09}" dt="2024-05-15T15:23:38.677" v="3880" actId="113"/>
          <ac:spMkLst>
            <pc:docMk/>
            <pc:sldMk cId="2451550639" sldId="294"/>
            <ac:spMk id="11267" creationId="{00000000-0000-0000-0000-000000000000}"/>
          </ac:spMkLst>
        </pc:spChg>
      </pc:sldChg>
      <pc:sldChg chg="delSp modSp add mod ord">
        <pc:chgData name="Caitlin Coleman" userId="96f87ca1-0e64-4ae8-8d77-98757b85df0b" providerId="ADAL" clId="{0836E165-211E-4322-9E84-F626F42BAF09}" dt="2024-05-15T17:25:43.340" v="11299" actId="403"/>
        <pc:sldMkLst>
          <pc:docMk/>
          <pc:sldMk cId="73012216" sldId="295"/>
        </pc:sldMkLst>
        <pc:spChg chg="del">
          <ac:chgData name="Caitlin Coleman" userId="96f87ca1-0e64-4ae8-8d77-98757b85df0b" providerId="ADAL" clId="{0836E165-211E-4322-9E84-F626F42BAF09}" dt="2024-05-15T15:51:22.464" v="5370" actId="478"/>
          <ac:spMkLst>
            <pc:docMk/>
            <pc:sldMk cId="73012216" sldId="295"/>
            <ac:spMk id="4" creationId="{B64929A6-3A44-CE6F-6C9F-29E29BA3A1FC}"/>
          </ac:spMkLst>
        </pc:spChg>
        <pc:spChg chg="del">
          <ac:chgData name="Caitlin Coleman" userId="96f87ca1-0e64-4ae8-8d77-98757b85df0b" providerId="ADAL" clId="{0836E165-211E-4322-9E84-F626F42BAF09}" dt="2024-05-15T15:51:23.617" v="5371" actId="478"/>
          <ac:spMkLst>
            <pc:docMk/>
            <pc:sldMk cId="73012216" sldId="295"/>
            <ac:spMk id="5" creationId="{C09F9529-4CA9-C112-2110-7C960947660B}"/>
          </ac:spMkLst>
        </pc:spChg>
        <pc:spChg chg="mod">
          <ac:chgData name="Caitlin Coleman" userId="96f87ca1-0e64-4ae8-8d77-98757b85df0b" providerId="ADAL" clId="{0836E165-211E-4322-9E84-F626F42BAF09}" dt="2024-05-15T16:01:00.439" v="6552" actId="20577"/>
          <ac:spMkLst>
            <pc:docMk/>
            <pc:sldMk cId="73012216" sldId="295"/>
            <ac:spMk id="11266" creationId="{00000000-0000-0000-0000-000000000000}"/>
          </ac:spMkLst>
        </pc:spChg>
        <pc:spChg chg="mod">
          <ac:chgData name="Caitlin Coleman" userId="96f87ca1-0e64-4ae8-8d77-98757b85df0b" providerId="ADAL" clId="{0836E165-211E-4322-9E84-F626F42BAF09}" dt="2024-05-15T17:25:43.340" v="11299" actId="403"/>
          <ac:spMkLst>
            <pc:docMk/>
            <pc:sldMk cId="73012216" sldId="295"/>
            <ac:spMk id="11267" creationId="{00000000-0000-0000-0000-000000000000}"/>
          </ac:spMkLst>
        </pc:spChg>
        <pc:picChg chg="del">
          <ac:chgData name="Caitlin Coleman" userId="96f87ca1-0e64-4ae8-8d77-98757b85df0b" providerId="ADAL" clId="{0836E165-211E-4322-9E84-F626F42BAF09}" dt="2024-05-15T15:51:19.646" v="5369" actId="478"/>
          <ac:picMkLst>
            <pc:docMk/>
            <pc:sldMk cId="73012216" sldId="295"/>
            <ac:picMk id="3" creationId="{54D4F438-CA77-5D16-4ACA-860564D50B8D}"/>
          </ac:picMkLst>
        </pc:picChg>
      </pc:sldChg>
      <pc:sldChg chg="addSp delSp modSp add mod">
        <pc:chgData name="Caitlin Coleman" userId="96f87ca1-0e64-4ae8-8d77-98757b85df0b" providerId="ADAL" clId="{0836E165-211E-4322-9E84-F626F42BAF09}" dt="2024-05-15T17:11:23.198" v="10765" actId="962"/>
        <pc:sldMkLst>
          <pc:docMk/>
          <pc:sldMk cId="2254972246" sldId="296"/>
        </pc:sldMkLst>
        <pc:spChg chg="del">
          <ac:chgData name="Caitlin Coleman" userId="96f87ca1-0e64-4ae8-8d77-98757b85df0b" providerId="ADAL" clId="{0836E165-211E-4322-9E84-F626F42BAF09}" dt="2024-05-15T15:50:39.581" v="5357" actId="478"/>
          <ac:spMkLst>
            <pc:docMk/>
            <pc:sldMk cId="2254972246" sldId="296"/>
            <ac:spMk id="4" creationId="{B64929A6-3A44-CE6F-6C9F-29E29BA3A1FC}"/>
          </ac:spMkLst>
        </pc:spChg>
        <pc:spChg chg="mod">
          <ac:chgData name="Caitlin Coleman" userId="96f87ca1-0e64-4ae8-8d77-98757b85df0b" providerId="ADAL" clId="{0836E165-211E-4322-9E84-F626F42BAF09}" dt="2024-05-15T15:51:12.270" v="5368" actId="1076"/>
          <ac:spMkLst>
            <pc:docMk/>
            <pc:sldMk cId="2254972246" sldId="296"/>
            <ac:spMk id="5" creationId="{C09F9529-4CA9-C112-2110-7C960947660B}"/>
          </ac:spMkLst>
        </pc:spChg>
        <pc:spChg chg="add del mod">
          <ac:chgData name="Caitlin Coleman" userId="96f87ca1-0e64-4ae8-8d77-98757b85df0b" providerId="ADAL" clId="{0836E165-211E-4322-9E84-F626F42BAF09}" dt="2024-05-15T15:50:37.221" v="5356" actId="478"/>
          <ac:spMkLst>
            <pc:docMk/>
            <pc:sldMk cId="2254972246" sldId="296"/>
            <ac:spMk id="6" creationId="{A87DE5E3-4C0B-D796-D194-ED8ED3F2D85C}"/>
          </ac:spMkLst>
        </pc:spChg>
        <pc:spChg chg="mod">
          <ac:chgData name="Caitlin Coleman" userId="96f87ca1-0e64-4ae8-8d77-98757b85df0b" providerId="ADAL" clId="{0836E165-211E-4322-9E84-F626F42BAF09}" dt="2024-05-15T15:50:31.243" v="5354" actId="6549"/>
          <ac:spMkLst>
            <pc:docMk/>
            <pc:sldMk cId="2254972246" sldId="296"/>
            <ac:spMk id="11266" creationId="{00000000-0000-0000-0000-000000000000}"/>
          </ac:spMkLst>
        </pc:spChg>
        <pc:spChg chg="del">
          <ac:chgData name="Caitlin Coleman" userId="96f87ca1-0e64-4ae8-8d77-98757b85df0b" providerId="ADAL" clId="{0836E165-211E-4322-9E84-F626F42BAF09}" dt="2024-05-15T15:50:34.360" v="5355" actId="478"/>
          <ac:spMkLst>
            <pc:docMk/>
            <pc:sldMk cId="2254972246" sldId="296"/>
            <ac:spMk id="11267" creationId="{00000000-0000-0000-0000-000000000000}"/>
          </ac:spMkLst>
        </pc:spChg>
        <pc:picChg chg="mod">
          <ac:chgData name="Caitlin Coleman" userId="96f87ca1-0e64-4ae8-8d77-98757b85df0b" providerId="ADAL" clId="{0836E165-211E-4322-9E84-F626F42BAF09}" dt="2024-05-15T17:11:23.198" v="10765" actId="962"/>
          <ac:picMkLst>
            <pc:docMk/>
            <pc:sldMk cId="2254972246" sldId="296"/>
            <ac:picMk id="3" creationId="{54D4F438-CA77-5D16-4ACA-860564D50B8D}"/>
          </ac:picMkLst>
        </pc:picChg>
      </pc:sldChg>
      <pc:sldChg chg="modSp add mod ord">
        <pc:chgData name="Caitlin Coleman" userId="96f87ca1-0e64-4ae8-8d77-98757b85df0b" providerId="ADAL" clId="{0836E165-211E-4322-9E84-F626F42BAF09}" dt="2024-05-15T17:24:12.204" v="11294" actId="20577"/>
        <pc:sldMkLst>
          <pc:docMk/>
          <pc:sldMk cId="1458500804" sldId="297"/>
        </pc:sldMkLst>
        <pc:spChg chg="mod">
          <ac:chgData name="Caitlin Coleman" userId="96f87ca1-0e64-4ae8-8d77-98757b85df0b" providerId="ADAL" clId="{0836E165-211E-4322-9E84-F626F42BAF09}" dt="2024-05-15T17:24:12.204" v="11294" actId="20577"/>
          <ac:spMkLst>
            <pc:docMk/>
            <pc:sldMk cId="1458500804" sldId="297"/>
            <ac:spMk id="11267" creationId="{00000000-0000-0000-0000-000000000000}"/>
          </ac:spMkLst>
        </pc:spChg>
      </pc:sldChg>
      <pc:sldChg chg="modSp add mod ord">
        <pc:chgData name="Caitlin Coleman" userId="96f87ca1-0e64-4ae8-8d77-98757b85df0b" providerId="ADAL" clId="{0836E165-211E-4322-9E84-F626F42BAF09}" dt="2024-05-15T17:28:03.689" v="11300" actId="20577"/>
        <pc:sldMkLst>
          <pc:docMk/>
          <pc:sldMk cId="3809751205" sldId="298"/>
        </pc:sldMkLst>
        <pc:spChg chg="mod">
          <ac:chgData name="Caitlin Coleman" userId="96f87ca1-0e64-4ae8-8d77-98757b85df0b" providerId="ADAL" clId="{0836E165-211E-4322-9E84-F626F42BAF09}" dt="2024-05-15T16:12:31.604" v="7488" actId="20577"/>
          <ac:spMkLst>
            <pc:docMk/>
            <pc:sldMk cId="3809751205" sldId="298"/>
            <ac:spMk id="11266" creationId="{00000000-0000-0000-0000-000000000000}"/>
          </ac:spMkLst>
        </pc:spChg>
        <pc:spChg chg="mod">
          <ac:chgData name="Caitlin Coleman" userId="96f87ca1-0e64-4ae8-8d77-98757b85df0b" providerId="ADAL" clId="{0836E165-211E-4322-9E84-F626F42BAF09}" dt="2024-05-15T17:28:03.689" v="11300" actId="20577"/>
          <ac:spMkLst>
            <pc:docMk/>
            <pc:sldMk cId="3809751205" sldId="298"/>
            <ac:spMk id="11267" creationId="{00000000-0000-0000-0000-000000000000}"/>
          </ac:spMkLst>
        </pc:spChg>
      </pc:sldChg>
      <pc:sldChg chg="addSp modSp add mod">
        <pc:chgData name="Caitlin Coleman" userId="96f87ca1-0e64-4ae8-8d77-98757b85df0b" providerId="ADAL" clId="{0836E165-211E-4322-9E84-F626F42BAF09}" dt="2024-05-15T17:28:58.443" v="11302" actId="20577"/>
        <pc:sldMkLst>
          <pc:docMk/>
          <pc:sldMk cId="1557995120" sldId="299"/>
        </pc:sldMkLst>
        <pc:spChg chg="add mod ord">
          <ac:chgData name="Caitlin Coleman" userId="96f87ca1-0e64-4ae8-8d77-98757b85df0b" providerId="ADAL" clId="{0836E165-211E-4322-9E84-F626F42BAF09}" dt="2024-05-15T17:06:58.407" v="10644" actId="13244"/>
          <ac:spMkLst>
            <pc:docMk/>
            <pc:sldMk cId="1557995120" sldId="299"/>
            <ac:spMk id="7" creationId="{649DAF79-F03A-204D-4E1E-238267AFE03F}"/>
          </ac:spMkLst>
        </pc:spChg>
        <pc:spChg chg="add mod">
          <ac:chgData name="Caitlin Coleman" userId="96f87ca1-0e64-4ae8-8d77-98757b85df0b" providerId="ADAL" clId="{0836E165-211E-4322-9E84-F626F42BAF09}" dt="2024-05-15T16:52:23.135" v="8665" actId="1076"/>
          <ac:spMkLst>
            <pc:docMk/>
            <pc:sldMk cId="1557995120" sldId="299"/>
            <ac:spMk id="8" creationId="{56A456CB-C53B-E501-86C3-68A4861FB52B}"/>
          </ac:spMkLst>
        </pc:spChg>
        <pc:spChg chg="mod">
          <ac:chgData name="Caitlin Coleman" userId="96f87ca1-0e64-4ae8-8d77-98757b85df0b" providerId="ADAL" clId="{0836E165-211E-4322-9E84-F626F42BAF09}" dt="2024-05-15T16:19:21.677" v="8155" actId="20577"/>
          <ac:spMkLst>
            <pc:docMk/>
            <pc:sldMk cId="1557995120" sldId="299"/>
            <ac:spMk id="11266" creationId="{00000000-0000-0000-0000-000000000000}"/>
          </ac:spMkLst>
        </pc:spChg>
        <pc:spChg chg="mod">
          <ac:chgData name="Caitlin Coleman" userId="96f87ca1-0e64-4ae8-8d77-98757b85df0b" providerId="ADAL" clId="{0836E165-211E-4322-9E84-F626F42BAF09}" dt="2024-05-15T17:28:58.443" v="11302" actId="20577"/>
          <ac:spMkLst>
            <pc:docMk/>
            <pc:sldMk cId="1557995120" sldId="299"/>
            <ac:spMk id="11267" creationId="{00000000-0000-0000-0000-000000000000}"/>
          </ac:spMkLst>
        </pc:spChg>
        <pc:picChg chg="add mod">
          <ac:chgData name="Caitlin Coleman" userId="96f87ca1-0e64-4ae8-8d77-98757b85df0b" providerId="ADAL" clId="{0836E165-211E-4322-9E84-F626F42BAF09}" dt="2024-05-15T16:52:25.887" v="8666" actId="1076"/>
          <ac:picMkLst>
            <pc:docMk/>
            <pc:sldMk cId="1557995120" sldId="299"/>
            <ac:picMk id="3" creationId="{9E3EF353-693B-BE7C-3710-C327B5971EC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9/25/2024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9/25/2024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3: The sun emits energy in the form of electromagnetic radiation. This radiation exists at different wavelengths, each with its own characteristic energy. All electromagnetic radiation, including visible light, is characterized by its wavelength.</a:t>
            </a:r>
          </a:p>
        </p:txBody>
      </p:sp>
      <p:sp>
        <p:nvSpPr>
          <p:cNvPr id="4" name="Slide Number Placeholder 3"/>
          <p:cNvSpPr>
            <a:spLocks noGrp="1"/>
          </p:cNvSpPr>
          <p:nvPr>
            <p:ph type="sldNum" sz="quarter" idx="5"/>
          </p:nvPr>
        </p:nvSpPr>
        <p:spPr/>
        <p:txBody>
          <a:bodyPr/>
          <a:lstStyle/>
          <a:p>
            <a:fld id="{7115ED13-301A-4C0A-8C7F-A4982DED9D67}" type="slidenum">
              <a:rPr lang="en-US" smtClean="0"/>
              <a:pPr/>
              <a:t>5</a:t>
            </a:fld>
            <a:endParaRPr lang="en-US"/>
          </a:p>
        </p:txBody>
      </p:sp>
    </p:spTree>
    <p:extLst>
      <p:ext uri="{BB962C8B-B14F-4D97-AF65-F5344CB8AC3E}">
        <p14:creationId xmlns:p14="http://schemas.microsoft.com/office/powerpoint/2010/main" val="1414208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5: The colors of visible light do not carry the same amount of energy. Violet has the shortest wavelength and, therefore, carries the most energy, whereas red has the longest wavelength and carries the least amount of energy.</a:t>
            </a:r>
          </a:p>
        </p:txBody>
      </p:sp>
      <p:sp>
        <p:nvSpPr>
          <p:cNvPr id="4" name="Slide Number Placeholder 3"/>
          <p:cNvSpPr>
            <a:spLocks noGrp="1"/>
          </p:cNvSpPr>
          <p:nvPr>
            <p:ph type="sldNum" sz="quarter" idx="5"/>
          </p:nvPr>
        </p:nvSpPr>
        <p:spPr/>
        <p:txBody>
          <a:bodyPr/>
          <a:lstStyle/>
          <a:p>
            <a:fld id="{7115ED13-301A-4C0A-8C7F-A4982DED9D67}" type="slidenum">
              <a:rPr lang="en-US" smtClean="0"/>
              <a:pPr/>
              <a:t>8</a:t>
            </a:fld>
            <a:endParaRPr lang="en-US"/>
          </a:p>
        </p:txBody>
      </p:sp>
    </p:spTree>
    <p:extLst>
      <p:ext uri="{BB962C8B-B14F-4D97-AF65-F5344CB8AC3E}">
        <p14:creationId xmlns:p14="http://schemas.microsoft.com/office/powerpoint/2010/main" val="2064796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7: (a) Chlorophyll a, (b) chlorophyll b, and (c) β-carotene are hydrophobic (nonpolar) organic pigments found in the thylakoid membrane. Chlorophyll a and b, which are identical except for the addition of an oxygen (O) and hydrogen (H) atom in chlorophyll b, as indicated in the red box on the left, are responsible for the green color of leaves. β-carotene is responsible for the orange color in carrots. (d) Each pigment has a unique absorbance spectrum, as indicated by the patterned lines.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a:p>
        </p:txBody>
      </p:sp>
    </p:spTree>
    <p:extLst>
      <p:ext uri="{BB962C8B-B14F-4D97-AF65-F5344CB8AC3E}">
        <p14:creationId xmlns:p14="http://schemas.microsoft.com/office/powerpoint/2010/main" val="3441014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9: A photosystem consists of a light-harvesting complex and a reaction center. Pigments in the light-harvesting complex pass light energy to two special chlorophyll a molecules in the reaction center. The light excites an electron from the chlorophyll a pair, which passes to the primary electron acceptor. The excited electron must then be replaced. (a) In photosystem II, the electron comes from the splitting of water, which releases oxygen as a waste product. (b) In photosystem I, the electron comes from the chloroplast electron transport chain.</a:t>
            </a:r>
          </a:p>
        </p:txBody>
      </p:sp>
      <p:sp>
        <p:nvSpPr>
          <p:cNvPr id="4" name="Slide Number Placeholder 3"/>
          <p:cNvSpPr>
            <a:spLocks noGrp="1"/>
          </p:cNvSpPr>
          <p:nvPr>
            <p:ph type="sldNum" sz="quarter" idx="5"/>
          </p:nvPr>
        </p:nvSpPr>
        <p:spPr/>
        <p:txBody>
          <a:bodyPr/>
          <a:lstStyle/>
          <a:p>
            <a:fld id="{7115ED13-301A-4C0A-8C7F-A4982DED9D67}" type="slidenum">
              <a:rPr lang="en-US" smtClean="0"/>
              <a:pPr/>
              <a:t>15</a:t>
            </a:fld>
            <a:endParaRPr lang="en-US"/>
          </a:p>
        </p:txBody>
      </p:sp>
    </p:spTree>
    <p:extLst>
      <p:ext uri="{BB962C8B-B14F-4D97-AF65-F5344CB8AC3E}">
        <p14:creationId xmlns:p14="http://schemas.microsoft.com/office/powerpoint/2010/main" val="2783188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10: In the photosystem II (PSII) reaction center, energy from sunlight is used to extract electrons from water. The electrons travel through the chloroplast electron transport chain to photosystem I (PSI), which reduces NADP+ to NADPH. The electron transport chain moves protons across the thylakoid membrane into the lumen. At the same time, the splitting of water adds protons to the lumen, and the reduction of NADPH removes protons from the stroma. The net result is a low pH in the thylakoid lumen and a high pH in the stroma. ATP synthase uses this electrochemical gradient to make ATP.</a:t>
            </a:r>
          </a:p>
        </p:txBody>
      </p:sp>
      <p:sp>
        <p:nvSpPr>
          <p:cNvPr id="4" name="Slide Number Placeholder 3"/>
          <p:cNvSpPr>
            <a:spLocks noGrp="1"/>
          </p:cNvSpPr>
          <p:nvPr>
            <p:ph type="sldNum" sz="quarter" idx="5"/>
          </p:nvPr>
        </p:nvSpPr>
        <p:spPr/>
        <p:txBody>
          <a:bodyPr/>
          <a:lstStyle/>
          <a:p>
            <a:fld id="{7115ED13-301A-4C0A-8C7F-A4982DED9D67}" type="slidenum">
              <a:rPr lang="en-US" smtClean="0"/>
              <a:pPr/>
              <a:t>17</a:t>
            </a:fld>
            <a:endParaRPr lang="en-US"/>
          </a:p>
        </p:txBody>
      </p:sp>
    </p:spTree>
    <p:extLst>
      <p:ext uri="{BB962C8B-B14F-4D97-AF65-F5344CB8AC3E}">
        <p14:creationId xmlns:p14="http://schemas.microsoft.com/office/powerpoint/2010/main" val="1836061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19</a:t>
            </a:fld>
            <a:endParaRPr lang="en-US"/>
          </a:p>
        </p:txBody>
      </p:sp>
    </p:spTree>
    <p:extLst>
      <p:ext uri="{BB962C8B-B14F-4D97-AF65-F5344CB8AC3E}">
        <p14:creationId xmlns:p14="http://schemas.microsoft.com/office/powerpoint/2010/main" val="1119693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11: Light energy can excite electrons. When a photon of light energy interacts with an electron, the electron may absorb the energy and jump from its lowest energy ground state to an excited state.</a:t>
            </a:r>
          </a:p>
        </p:txBody>
      </p:sp>
      <p:sp>
        <p:nvSpPr>
          <p:cNvPr id="4" name="Slide Number Placeholder 3"/>
          <p:cNvSpPr>
            <a:spLocks noGrp="1"/>
          </p:cNvSpPr>
          <p:nvPr>
            <p:ph type="sldNum" sz="quarter" idx="5"/>
          </p:nvPr>
        </p:nvSpPr>
        <p:spPr/>
        <p:txBody>
          <a:bodyPr/>
          <a:lstStyle/>
          <a:p>
            <a:fld id="{7115ED13-301A-4C0A-8C7F-A4982DED9D67}" type="slidenum">
              <a:rPr lang="en-US" smtClean="0"/>
              <a:pPr/>
              <a:t>20</a:t>
            </a:fld>
            <a:endParaRPr lang="en-US"/>
          </a:p>
        </p:txBody>
      </p:sp>
    </p:spTree>
    <p:extLst>
      <p:ext uri="{BB962C8B-B14F-4D97-AF65-F5344CB8AC3E}">
        <p14:creationId xmlns:p14="http://schemas.microsoft.com/office/powerpoint/2010/main" val="41216796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a:p>
        </p:txBody>
      </p:sp>
    </p:spTree>
    <p:extLst>
      <p:ext uri="{BB962C8B-B14F-4D97-AF65-F5344CB8AC3E}">
        <p14:creationId xmlns:p14="http://schemas.microsoft.com/office/powerpoint/2010/main" val="1243371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graphicFrame>
        <p:nvGraphicFramePr>
          <p:cNvPr id="2" name="Table 1" descr="Table of the approximate percentages of oxygen, carbon, hydrogen, and nitrogen in living organisms, humans, compared to the nonliving world, the atmosphere and Earth's crust.">
            <a:extLst>
              <a:ext uri="{FF2B5EF4-FFF2-40B4-BE49-F238E27FC236}">
                <a16:creationId xmlns:a16="http://schemas.microsoft.com/office/drawing/2014/main" id="{7752BC44-D9D7-973A-D839-65E26F7F18B2}"/>
              </a:ext>
            </a:extLst>
          </p:cNvPr>
          <p:cNvGraphicFramePr>
            <a:graphicFrameLocks noGrp="1"/>
          </p:cNvGraphicFramePr>
          <p:nvPr userDrawn="1">
            <p:extLst>
              <p:ext uri="{D42A27DB-BD31-4B8C-83A1-F6EECF244321}">
                <p14:modId xmlns:p14="http://schemas.microsoft.com/office/powerpoint/2010/main" val="186948695"/>
              </p:ext>
            </p:extLst>
          </p:nvPr>
        </p:nvGraphicFramePr>
        <p:xfrm>
          <a:off x="1485900" y="4013200"/>
          <a:ext cx="6096000" cy="185420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1522627793"/>
                    </a:ext>
                  </a:extLst>
                </a:gridCol>
                <a:gridCol w="1524000">
                  <a:extLst>
                    <a:ext uri="{9D8B030D-6E8A-4147-A177-3AD203B41FA5}">
                      <a16:colId xmlns:a16="http://schemas.microsoft.com/office/drawing/2014/main" val="4293862904"/>
                    </a:ext>
                  </a:extLst>
                </a:gridCol>
                <a:gridCol w="1524000">
                  <a:extLst>
                    <a:ext uri="{9D8B030D-6E8A-4147-A177-3AD203B41FA5}">
                      <a16:colId xmlns:a16="http://schemas.microsoft.com/office/drawing/2014/main" val="1570581887"/>
                    </a:ext>
                  </a:extLst>
                </a:gridCol>
                <a:gridCol w="1524000">
                  <a:extLst>
                    <a:ext uri="{9D8B030D-6E8A-4147-A177-3AD203B41FA5}">
                      <a16:colId xmlns:a16="http://schemas.microsoft.com/office/drawing/2014/main" val="435066104"/>
                    </a:ext>
                  </a:extLst>
                </a:gridCol>
              </a:tblGrid>
              <a:tr h="370840">
                <a:tc>
                  <a:txBody>
                    <a:bodyPr/>
                    <a:lstStyle/>
                    <a:p>
                      <a:pPr algn="l"/>
                      <a:endParaRPr lang="en-IN" b="0" dirty="0">
                        <a:solidFill>
                          <a:schemeClr val="bg1"/>
                        </a:solidFill>
                        <a:effectLst/>
                        <a:latin typeface="+mn-lt"/>
                      </a:endParaRPr>
                    </a:p>
                  </a:txBody>
                  <a:tcPr anchor="ctr"/>
                </a:tc>
                <a:tc>
                  <a:txBody>
                    <a:bodyPr/>
                    <a:lstStyle/>
                    <a:p>
                      <a:pPr algn="l"/>
                      <a:endParaRPr lang="en-IN" b="0" dirty="0">
                        <a:solidFill>
                          <a:schemeClr val="bg1"/>
                        </a:solidFill>
                        <a:effectLst/>
                        <a:latin typeface="+mn-lt"/>
                      </a:endParaRPr>
                    </a:p>
                  </a:txBody>
                  <a:tcPr anchor="ctr"/>
                </a:tc>
                <a:tc>
                  <a:txBody>
                    <a:bodyPr/>
                    <a:lstStyle/>
                    <a:p>
                      <a:pPr algn="l"/>
                      <a:endParaRPr lang="en-IN" b="0" dirty="0">
                        <a:solidFill>
                          <a:schemeClr val="bg1"/>
                        </a:solidFill>
                        <a:effectLst/>
                        <a:latin typeface="+mn-lt"/>
                      </a:endParaRPr>
                    </a:p>
                  </a:txBody>
                  <a:tcPr anchor="ctr"/>
                </a:tc>
                <a:tc>
                  <a:txBody>
                    <a:bodyPr/>
                    <a:lstStyle/>
                    <a:p>
                      <a:pPr algn="l"/>
                      <a:endParaRPr lang="en-IN" b="0" dirty="0">
                        <a:solidFill>
                          <a:schemeClr val="bg1"/>
                        </a:solidFill>
                        <a:effectLst/>
                        <a:latin typeface="+mn-lt"/>
                      </a:endParaRPr>
                    </a:p>
                  </a:txBody>
                  <a:tcPr anchor="ctr"/>
                </a:tc>
                <a:extLst>
                  <a:ext uri="{0D108BD9-81ED-4DB2-BD59-A6C34878D82A}">
                    <a16:rowId xmlns:a16="http://schemas.microsoft.com/office/drawing/2014/main" val="1420373151"/>
                  </a:ext>
                </a:extLst>
              </a:tr>
              <a:tr h="370840">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3412931234"/>
                  </a:ext>
                </a:extLst>
              </a:tr>
              <a:tr h="370840">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1548708678"/>
                  </a:ext>
                </a:extLst>
              </a:tr>
              <a:tr h="370840">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2157668464"/>
                  </a:ext>
                </a:extLst>
              </a:tr>
              <a:tr h="370840">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236598913"/>
                  </a:ext>
                </a:extLst>
              </a:tr>
            </a:tbl>
          </a:graphicData>
        </a:graphic>
      </p:graphicFrame>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&amp;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8.2</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735238" cy="990600"/>
          </a:xfrm>
          <a:prstGeom prst="rect">
            <a:avLst/>
          </a:prstGeom>
        </p:spPr>
        <p:txBody>
          <a:bodyPr/>
          <a:lstStyle>
            <a:lvl1pPr marL="0" indent="0">
              <a:buNone/>
              <a:defRPr b="1"/>
            </a:lvl1pPr>
          </a:lstStyle>
          <a:p>
            <a:pPr lvl="0"/>
            <a:r>
              <a:rPr lang="en-US" dirty="0"/>
              <a:t>The Light-Dependent Reactions of Photosynthesis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Understanding Pigments</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xfrm>
            <a:off x="457200" y="1280159"/>
            <a:ext cx="8229600" cy="3375321"/>
          </a:xfrm>
          <a:prstGeom prst="rect">
            <a:avLst/>
          </a:prstGeom>
        </p:spPr>
        <p:txBody>
          <a:bodyPr>
            <a:normAutofit fontScale="70000" lnSpcReduction="20000"/>
          </a:bodyPr>
          <a:lstStyle/>
          <a:p>
            <a:r>
              <a:rPr lang="en-US" dirty="0"/>
              <a:t>Major photosynthetic pigments are chlorophylls (</a:t>
            </a:r>
            <a:r>
              <a:rPr lang="en-US" i="1" dirty="0"/>
              <a:t>a</a:t>
            </a:r>
            <a:r>
              <a:rPr lang="en-US" dirty="0"/>
              <a:t>, </a:t>
            </a:r>
            <a:r>
              <a:rPr lang="en-US" i="1" dirty="0"/>
              <a:t>b</a:t>
            </a:r>
            <a:r>
              <a:rPr lang="en-US" dirty="0"/>
              <a:t>, </a:t>
            </a:r>
            <a:r>
              <a:rPr lang="en-US" i="1" dirty="0"/>
              <a:t>c</a:t>
            </a:r>
            <a:r>
              <a:rPr lang="en-US" dirty="0"/>
              <a:t>, </a:t>
            </a:r>
            <a:r>
              <a:rPr lang="en-US" i="1" dirty="0"/>
              <a:t>d, </a:t>
            </a:r>
            <a:r>
              <a:rPr lang="en-US" dirty="0"/>
              <a:t>and </a:t>
            </a:r>
            <a:r>
              <a:rPr lang="en-US" i="1" dirty="0"/>
              <a:t>bacteriochlorophyll</a:t>
            </a:r>
            <a:r>
              <a:rPr lang="en-US" dirty="0"/>
              <a:t>) and carotenoids</a:t>
            </a:r>
          </a:p>
          <a:p>
            <a:pPr lvl="1"/>
            <a:r>
              <a:rPr lang="en-US" dirty="0"/>
              <a:t>Each has multiple pigments</a:t>
            </a:r>
          </a:p>
          <a:p>
            <a:pPr lvl="1"/>
            <a:r>
              <a:rPr lang="en-US" b="1" dirty="0"/>
              <a:t>Chlorophyll </a:t>
            </a:r>
            <a:r>
              <a:rPr lang="en-US" b="1" i="1" dirty="0"/>
              <a:t>a</a:t>
            </a:r>
            <a:r>
              <a:rPr lang="en-US" dirty="0"/>
              <a:t>: form that absorbs violet-blue and red light; has bluish-green color; performs photochemistry by getting excited and losing electron to ETC</a:t>
            </a:r>
          </a:p>
          <a:p>
            <a:pPr lvl="1"/>
            <a:r>
              <a:rPr lang="en-US" b="1" dirty="0"/>
              <a:t>Chlorophyll </a:t>
            </a:r>
            <a:r>
              <a:rPr lang="en-US" b="1" i="1" dirty="0"/>
              <a:t>b</a:t>
            </a:r>
            <a:r>
              <a:rPr lang="en-US" dirty="0"/>
              <a:t>: accessory pigment that absorbs blue and red-orange light; has yellowish-green tint</a:t>
            </a:r>
          </a:p>
          <a:p>
            <a:pPr lvl="1"/>
            <a:r>
              <a:rPr lang="en-US" b="1" dirty="0"/>
              <a:t>Carotenoids</a:t>
            </a:r>
            <a:r>
              <a:rPr lang="en-US" dirty="0"/>
              <a:t>: photosynthetic pigments (yellow-orange-red) that function to dispose excess energy; reside in thylakoid membrane</a:t>
            </a:r>
            <a:endParaRPr lang="en-US" i="0" dirty="0">
              <a:solidFill>
                <a:schemeClr val="tx1"/>
              </a:solidFill>
            </a:endParaRPr>
          </a:p>
          <a:p>
            <a:pPr marL="0" indent="3175">
              <a:spcBef>
                <a:spcPts val="1200"/>
              </a:spcBef>
              <a:buFont typeface="Courier New" pitchFamily="49" charset="0"/>
              <a:buNone/>
              <a:tabLst>
                <a:tab pos="457200" algn="l"/>
              </a:tabLst>
            </a:pPr>
            <a:r>
              <a:rPr lang="en-US" i="0" dirty="0">
                <a:solidFill>
                  <a:schemeClr val="tx1"/>
                </a:solidFill>
              </a:rPr>
              <a:t>		</a:t>
            </a:r>
            <a:endParaRPr lang="en-US" dirty="0">
              <a:solidFill>
                <a:srgbClr val="0000FF"/>
              </a:solidFill>
            </a:endParaRPr>
          </a:p>
        </p:txBody>
      </p:sp>
      <p:sp>
        <p:nvSpPr>
          <p:cNvPr id="4" name="Caption 1">
            <a:extLst>
              <a:ext uri="{FF2B5EF4-FFF2-40B4-BE49-F238E27FC236}">
                <a16:creationId xmlns:a16="http://schemas.microsoft.com/office/drawing/2014/main" id="{444A6D0D-D5BF-5325-CBD5-53976569F2EF}"/>
              </a:ext>
              <a:ext uri="{C183D7F6-B498-43B3-948B-1728B52AA6E4}">
                <adec:decorative xmlns:adec="http://schemas.microsoft.com/office/drawing/2017/decorative" val="0"/>
              </a:ext>
            </a:extLst>
          </p:cNvPr>
          <p:cNvSpPr txBox="1"/>
          <p:nvPr/>
        </p:nvSpPr>
        <p:spPr>
          <a:xfrm>
            <a:off x="1371600" y="5040868"/>
            <a:ext cx="4141809" cy="738664"/>
          </a:xfrm>
          <a:prstGeom prst="rect">
            <a:avLst/>
          </a:prstGeom>
          <a:noFill/>
        </p:spPr>
        <p:txBody>
          <a:bodyPr wrap="square" rtlCol="0">
            <a:spAutoFit/>
          </a:bodyPr>
          <a:lstStyle/>
          <a:p>
            <a:r>
              <a:rPr lang="en-US" sz="1400" b="1" dirty="0"/>
              <a:t>8.2 Figure 6: </a:t>
            </a:r>
            <a:r>
              <a:rPr lang="en-US" sz="1400" dirty="0"/>
              <a:t>The colorful carotenoid pigments are very notable in fruits, such as tomatoes, which contain lycopene, and corn, which contains zeaxanthin.</a:t>
            </a:r>
          </a:p>
        </p:txBody>
      </p:sp>
      <p:sp>
        <p:nvSpPr>
          <p:cNvPr id="5" name="Photo Credit 1">
            <a:extLst>
              <a:ext uri="{FF2B5EF4-FFF2-40B4-BE49-F238E27FC236}">
                <a16:creationId xmlns:a16="http://schemas.microsoft.com/office/drawing/2014/main" id="{084264E8-AF3A-DE3B-8F9A-EF26FB67B6FA}"/>
              </a:ext>
            </a:extLst>
          </p:cNvPr>
          <p:cNvSpPr txBox="1"/>
          <p:nvPr/>
        </p:nvSpPr>
        <p:spPr>
          <a:xfrm>
            <a:off x="1981200" y="5779532"/>
            <a:ext cx="4572000" cy="215444"/>
          </a:xfrm>
          <a:prstGeom prst="rect">
            <a:avLst/>
          </a:prstGeom>
          <a:noFill/>
        </p:spPr>
        <p:txBody>
          <a:bodyPr wrap="square">
            <a:spAutoFit/>
          </a:bodyPr>
          <a:lstStyle/>
          <a:p>
            <a:pPr algn="ctr"/>
            <a:r>
              <a:rPr lang="en-US" sz="800" dirty="0"/>
              <a:t>Matthias </a:t>
            </a:r>
            <a:r>
              <a:rPr lang="en-US" sz="800" dirty="0" err="1"/>
              <a:t>Böckel</a:t>
            </a:r>
            <a:r>
              <a:rPr lang="en-US" sz="800" dirty="0"/>
              <a:t> on </a:t>
            </a:r>
            <a:r>
              <a:rPr lang="en-US" sz="800" dirty="0" err="1"/>
              <a:t>Pixabay</a:t>
            </a:r>
            <a:r>
              <a:rPr lang="en-US" sz="800" dirty="0"/>
              <a:t>. "Tomato and corn."</a:t>
            </a:r>
          </a:p>
        </p:txBody>
      </p:sp>
      <p:pic>
        <p:nvPicPr>
          <p:cNvPr id="2" name="Content Placeholder 6" descr="A photograph shows a tomato in front of a corn cob.">
            <a:extLst>
              <a:ext uri="{FF2B5EF4-FFF2-40B4-BE49-F238E27FC236}">
                <a16:creationId xmlns:a16="http://schemas.microsoft.com/office/drawing/2014/main" id="{AA0C80D0-5AF1-4067-A31A-A7DFFF62F5ED}"/>
              </a:ext>
            </a:extLst>
          </p:cNvPr>
          <p:cNvPicPr>
            <a:picLocks noChangeAspect="1"/>
          </p:cNvPicPr>
          <p:nvPr/>
        </p:nvPicPr>
        <p:blipFill>
          <a:blip r:embed="rId2"/>
          <a:srcRect l="11111" t="5334" r="11111" b="3000"/>
          <a:stretch/>
        </p:blipFill>
        <p:spPr>
          <a:xfrm>
            <a:off x="5513408" y="3995573"/>
            <a:ext cx="3053635" cy="1999403"/>
          </a:xfrm>
          <a:prstGeom prst="rect">
            <a:avLst/>
          </a:prstGeom>
        </p:spPr>
      </p:pic>
    </p:spTree>
    <p:extLst>
      <p:ext uri="{BB962C8B-B14F-4D97-AF65-F5344CB8AC3E}">
        <p14:creationId xmlns:p14="http://schemas.microsoft.com/office/powerpoint/2010/main" val="3501470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Understanding Pigments</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b="1" dirty="0"/>
              <a:t>Absorption spectrum</a:t>
            </a:r>
            <a:r>
              <a:rPr lang="en-US" dirty="0"/>
              <a:t>: range of wavelengths of electromagnetic radiation absorbed by a given substance</a:t>
            </a:r>
          </a:p>
          <a:p>
            <a:pPr lvl="1"/>
            <a:r>
              <a:rPr lang="en-US" dirty="0"/>
              <a:t>Each pigment has distinct peaks and troughs, showing specific pattern of absorption.</a:t>
            </a:r>
          </a:p>
          <a:p>
            <a:pPr lvl="2"/>
            <a:r>
              <a:rPr lang="en-US" dirty="0"/>
              <a:t>Chlorophyll </a:t>
            </a:r>
            <a:r>
              <a:rPr lang="en-US" i="1" dirty="0"/>
              <a:t>a</a:t>
            </a:r>
            <a:r>
              <a:rPr lang="en-US" dirty="0"/>
              <a:t> absorbs blue and red but not green. This is why chlorophyll appears green.</a:t>
            </a:r>
          </a:p>
          <a:p>
            <a:pPr lvl="2"/>
            <a:r>
              <a:rPr lang="en-US" dirty="0"/>
              <a:t>Carotenoids (like </a:t>
            </a:r>
            <a:r>
              <a:rPr lang="en-US" sz="2400" dirty="0"/>
              <a:t>β-carotene)</a:t>
            </a:r>
            <a:r>
              <a:rPr lang="en-US" dirty="0"/>
              <a:t> absorb blue and reflect yellow, red, and orange.</a:t>
            </a:r>
          </a:p>
        </p:txBody>
      </p:sp>
    </p:spTree>
    <p:extLst>
      <p:ext uri="{BB962C8B-B14F-4D97-AF65-F5344CB8AC3E}">
        <p14:creationId xmlns:p14="http://schemas.microsoft.com/office/powerpoint/2010/main" val="2451550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8.2 Figure 7</a:t>
            </a:r>
            <a:endParaRPr lang="en-US" sz="3200" dirty="0">
              <a:solidFill>
                <a:schemeClr val="accent1"/>
              </a:solidFill>
            </a:endParaRPr>
          </a:p>
        </p:txBody>
      </p:sp>
      <p:sp>
        <p:nvSpPr>
          <p:cNvPr id="8" name="Photo Credit 1">
            <a:extLst>
              <a:ext uri="{FF2B5EF4-FFF2-40B4-BE49-F238E27FC236}">
                <a16:creationId xmlns:a16="http://schemas.microsoft.com/office/drawing/2014/main" id="{0448B194-0ED5-EF3E-DB39-865DBDBC746D}"/>
              </a:ext>
            </a:extLst>
          </p:cNvPr>
          <p:cNvSpPr txBox="1"/>
          <p:nvPr/>
        </p:nvSpPr>
        <p:spPr>
          <a:xfrm>
            <a:off x="2286000" y="5547888"/>
            <a:ext cx="4572000" cy="338554"/>
          </a:xfrm>
          <a:prstGeom prst="rect">
            <a:avLst/>
          </a:prstGeom>
          <a:noFill/>
        </p:spPr>
        <p:txBody>
          <a:bodyPr wrap="square">
            <a:spAutoFit/>
          </a:bodyPr>
          <a:lstStyle/>
          <a:p>
            <a:pPr algn="ctr"/>
            <a:r>
              <a:rPr lang="en-US" sz="800" dirty="0"/>
              <a:t>Rao, A., Ryan, K., Tag, A., Fletcher, S. and Hawkins, A. Department of Biology, Texas A&amp;M University. "Chlorophyll structure and absorption."</a:t>
            </a:r>
          </a:p>
        </p:txBody>
      </p:sp>
      <p:pic>
        <p:nvPicPr>
          <p:cNvPr id="2" name="Content Placeholder 4" descr="Chlorophyll a and chlorophyll b are made up of a long hydrocarbon chain attached to a large, complex ring made up of nitrogen and carbon. Magnesium is associated with the center of the ring. Chlorophyll b differs from chlorophyll a in that it has a C H O group instead of a C H 3 group associated with one part of the ring. Beta-carotene is a branched hydrocarbon with a six-membered carbon ring at each end. Each chart shows the absorbance spectra for chlorophyll a, chlorophyll b, and beta-carotene. The three pigments absorb blue-green and orange-red wavelengths of light but have slightly different spectra.">
            <a:extLst>
              <a:ext uri="{FF2B5EF4-FFF2-40B4-BE49-F238E27FC236}">
                <a16:creationId xmlns:a16="http://schemas.microsoft.com/office/drawing/2014/main" id="{57943E5B-EF63-0844-5F95-22BE91B1D4E0}"/>
              </a:ext>
            </a:extLst>
          </p:cNvPr>
          <p:cNvPicPr>
            <a:picLocks noGrp="1" noChangeAspect="1"/>
          </p:cNvPicPr>
          <p:nvPr>
            <p:ph idx="1"/>
          </p:nvPr>
        </p:nvPicPr>
        <p:blipFill>
          <a:blip r:embed="rId3"/>
          <a:srcRect l="4630" t="3333" r="4630" b="2877"/>
          <a:stretch/>
        </p:blipFill>
        <p:spPr>
          <a:xfrm>
            <a:off x="838200" y="1210376"/>
            <a:ext cx="7467600" cy="4288055"/>
          </a:xfrm>
        </p:spPr>
      </p:pic>
    </p:spTree>
    <p:extLst>
      <p:ext uri="{BB962C8B-B14F-4D97-AF65-F5344CB8AC3E}">
        <p14:creationId xmlns:p14="http://schemas.microsoft.com/office/powerpoint/2010/main" val="1376631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Understanding Pigments</a:t>
            </a:r>
            <a:r>
              <a:rPr lang="en-US" sz="1400" baseline="-25000" dirty="0">
                <a:solidFill>
                  <a:schemeClr val="accent1"/>
                </a:solidFill>
              </a:rPr>
              <a:t>4</a:t>
            </a:r>
            <a:endParaRPr lang="en-US" sz="3200" baseline="-25000" dirty="0">
              <a:solidFill>
                <a:schemeClr val="accent1"/>
              </a:solidFill>
            </a:endParaRPr>
          </a:p>
        </p:txBody>
      </p:sp>
      <p:sp>
        <p:nvSpPr>
          <p:cNvPr id="7" name="Rectangle 3">
            <a:extLst>
              <a:ext uri="{FF2B5EF4-FFF2-40B4-BE49-F238E27FC236}">
                <a16:creationId xmlns:a16="http://schemas.microsoft.com/office/drawing/2014/main" id="{AAA2B431-E36E-021F-838F-278531E03FE2}"/>
              </a:ext>
            </a:extLst>
          </p:cNvPr>
          <p:cNvSpPr>
            <a:spLocks noGrp="1"/>
          </p:cNvSpPr>
          <p:nvPr>
            <p:ph idx="1"/>
          </p:nvPr>
        </p:nvSpPr>
        <p:spPr>
          <a:xfrm>
            <a:off x="457200" y="1280160"/>
            <a:ext cx="4572000" cy="4968240"/>
          </a:xfrm>
          <a:prstGeom prst="rect">
            <a:avLst/>
          </a:prstGeom>
        </p:spPr>
        <p:txBody>
          <a:bodyPr>
            <a:normAutofit fontScale="62500" lnSpcReduction="20000"/>
          </a:bodyPr>
          <a:lstStyle/>
          <a:p>
            <a:r>
              <a:rPr lang="en-US" sz="3000" dirty="0"/>
              <a:t>Many organisms have mixture of pigments, allowing them to absorb energy from wider range of wavelengths</a:t>
            </a:r>
          </a:p>
          <a:p>
            <a:pPr lvl="1"/>
            <a:r>
              <a:rPr lang="en-US" sz="3000" dirty="0"/>
              <a:t>Not all organisms have full access to sunlight (e.g., underwater, forest floor)</a:t>
            </a:r>
          </a:p>
          <a:p>
            <a:r>
              <a:rPr lang="en-US" sz="3000" dirty="0"/>
              <a:t>Can determine types of pigments present by generating absorption spectra or using chromatography</a:t>
            </a:r>
          </a:p>
          <a:p>
            <a:pPr lvl="1"/>
            <a:r>
              <a:rPr lang="en-US" sz="3000" b="1" dirty="0"/>
              <a:t>Spectrophotometer</a:t>
            </a:r>
            <a:r>
              <a:rPr lang="en-US" sz="3000" dirty="0"/>
              <a:t>: instrument that can measure transmitted light and compute the absorption</a:t>
            </a:r>
          </a:p>
          <a:p>
            <a:pPr lvl="1"/>
            <a:r>
              <a:rPr lang="en-US" sz="3000" dirty="0"/>
              <a:t>Chromatography: separating pigments by dissolving them in liquid then observing how they separate when they climb up a solid</a:t>
            </a:r>
          </a:p>
        </p:txBody>
      </p:sp>
      <p:pic>
        <p:nvPicPr>
          <p:cNvPr id="2" name="Content Placeholder 4" descr="A photograph of moss at the base of trees in a forest">
            <a:extLst>
              <a:ext uri="{FF2B5EF4-FFF2-40B4-BE49-F238E27FC236}">
                <a16:creationId xmlns:a16="http://schemas.microsoft.com/office/drawing/2014/main" id="{443020EE-4C8B-B15E-E599-AA28F4D4CA57}"/>
              </a:ext>
            </a:extLst>
          </p:cNvPr>
          <p:cNvPicPr>
            <a:picLocks noChangeAspect="1"/>
          </p:cNvPicPr>
          <p:nvPr/>
        </p:nvPicPr>
        <p:blipFill>
          <a:blip r:embed="rId2"/>
          <a:srcRect l="24074" t="5334" r="24074" b="3304"/>
          <a:stretch/>
        </p:blipFill>
        <p:spPr>
          <a:xfrm>
            <a:off x="5020916" y="1163623"/>
            <a:ext cx="3276600" cy="3207420"/>
          </a:xfrm>
          <a:prstGeom prst="rect">
            <a:avLst/>
          </a:prstGeom>
        </p:spPr>
      </p:pic>
      <p:sp>
        <p:nvSpPr>
          <p:cNvPr id="4" name="Caption 1">
            <a:extLst>
              <a:ext uri="{FF2B5EF4-FFF2-40B4-BE49-F238E27FC236}">
                <a16:creationId xmlns:a16="http://schemas.microsoft.com/office/drawing/2014/main" id="{05873B7B-268E-2640-4672-F01BEFE09F65}"/>
              </a:ext>
              <a:ext uri="{C183D7F6-B498-43B3-948B-1728B52AA6E4}">
                <adec:decorative xmlns:adec="http://schemas.microsoft.com/office/drawing/2017/decorative" val="0"/>
              </a:ext>
            </a:extLst>
          </p:cNvPr>
          <p:cNvSpPr txBox="1"/>
          <p:nvPr/>
        </p:nvSpPr>
        <p:spPr>
          <a:xfrm>
            <a:off x="5029200" y="4362891"/>
            <a:ext cx="3106228" cy="1169551"/>
          </a:xfrm>
          <a:prstGeom prst="rect">
            <a:avLst/>
          </a:prstGeom>
          <a:noFill/>
        </p:spPr>
        <p:txBody>
          <a:bodyPr wrap="square" rtlCol="0">
            <a:spAutoFit/>
          </a:bodyPr>
          <a:lstStyle/>
          <a:p>
            <a:pPr algn="ctr"/>
            <a:r>
              <a:rPr lang="en-US" sz="1400" b="1" dirty="0"/>
              <a:t>8.2 Figure 8: </a:t>
            </a:r>
            <a:r>
              <a:rPr lang="en-US" sz="1400" dirty="0"/>
              <a:t>Plants that commonly grow in the shade have adapted to low levels of light by changing the relative concentrations of their chlorophyll pigments.</a:t>
            </a:r>
          </a:p>
        </p:txBody>
      </p:sp>
      <p:sp>
        <p:nvSpPr>
          <p:cNvPr id="5" name="Photo Credit 1">
            <a:extLst>
              <a:ext uri="{FF2B5EF4-FFF2-40B4-BE49-F238E27FC236}">
                <a16:creationId xmlns:a16="http://schemas.microsoft.com/office/drawing/2014/main" id="{65D6CE47-7A34-5559-6730-F24F84FCA1C9}"/>
              </a:ext>
            </a:extLst>
          </p:cNvPr>
          <p:cNvSpPr txBox="1"/>
          <p:nvPr/>
        </p:nvSpPr>
        <p:spPr>
          <a:xfrm>
            <a:off x="4373216" y="5485661"/>
            <a:ext cx="4572000" cy="215444"/>
          </a:xfrm>
          <a:prstGeom prst="rect">
            <a:avLst/>
          </a:prstGeom>
          <a:noFill/>
        </p:spPr>
        <p:txBody>
          <a:bodyPr wrap="square">
            <a:spAutoFit/>
          </a:bodyPr>
          <a:lstStyle/>
          <a:p>
            <a:pPr algn="ctr"/>
            <a:r>
              <a:rPr lang="en-US" sz="800" dirty="0"/>
              <a:t>Fabian </a:t>
            </a:r>
            <a:r>
              <a:rPr lang="en-US" sz="800" dirty="0" err="1"/>
              <a:t>Wiktor</a:t>
            </a:r>
            <a:r>
              <a:rPr lang="en-US" sz="800" dirty="0"/>
              <a:t> on </a:t>
            </a:r>
            <a:r>
              <a:rPr lang="en-US" sz="800" dirty="0" err="1"/>
              <a:t>Pexels</a:t>
            </a:r>
            <a:r>
              <a:rPr lang="en-US" sz="800" dirty="0"/>
              <a:t>. "Forest and moss."</a:t>
            </a:r>
          </a:p>
        </p:txBody>
      </p:sp>
    </p:spTree>
    <p:extLst>
      <p:ext uri="{BB962C8B-B14F-4D97-AF65-F5344CB8AC3E}">
        <p14:creationId xmlns:p14="http://schemas.microsoft.com/office/powerpoint/2010/main" val="3231097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How Light-Dependent Reactions </a:t>
            </a:r>
            <a:r>
              <a:rPr lang="en-US" dirty="0">
                <a:solidFill>
                  <a:schemeClr val="accent1"/>
                </a:solidFill>
              </a:rPr>
              <a:t>Work</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r>
              <a:rPr lang="en-US" dirty="0"/>
              <a:t>Function: to convert solar energy into chemical energy in the form of NADPH and ATP</a:t>
            </a:r>
          </a:p>
          <a:p>
            <a:pPr lvl="1"/>
            <a:r>
              <a:rPr lang="en-US" dirty="0"/>
              <a:t>Chemical energy supports light-independent reactions and fuels assembly of sugar molecules</a:t>
            </a:r>
          </a:p>
          <a:p>
            <a:r>
              <a:rPr lang="en-US" b="1" dirty="0"/>
              <a:t>Photosystem</a:t>
            </a:r>
            <a:r>
              <a:rPr lang="en-US" dirty="0"/>
              <a:t>: group of proteins, chlorophyll, and other pigments that are used in light-dependent reactions to absorb light energy and convert it to chemical energy</a:t>
            </a:r>
          </a:p>
          <a:p>
            <a:pPr lvl="1"/>
            <a:r>
              <a:rPr lang="en-US" dirty="0"/>
              <a:t>Chloroplasts have two photosystems (PSII and PSI) embedded in thylakoid membranes</a:t>
            </a:r>
          </a:p>
          <a:p>
            <a:pPr lvl="2"/>
            <a:r>
              <a:rPr lang="en-US" sz="2600" b="1" dirty="0"/>
              <a:t>Photosystem II</a:t>
            </a:r>
            <a:r>
              <a:rPr lang="en-US" sz="2600" dirty="0"/>
              <a:t>: integral protein and pigment complex that transports electrons from water to the ETC; oxygen is the product</a:t>
            </a:r>
          </a:p>
          <a:p>
            <a:pPr lvl="2"/>
            <a:r>
              <a:rPr lang="en-US" sz="2600" b="1" dirty="0"/>
              <a:t>Photosystem I</a:t>
            </a:r>
            <a:r>
              <a:rPr lang="en-US" sz="2600" dirty="0"/>
              <a:t>: integral pigment and protein complex that uses light energy to transport electrons from plastocyanin to NADP</a:t>
            </a:r>
            <a:r>
              <a:rPr lang="en-US" sz="2600" baseline="30000" dirty="0"/>
              <a:t>+</a:t>
            </a:r>
            <a:endParaRPr lang="en-US" baseline="30000" dirty="0">
              <a:solidFill>
                <a:srgbClr val="0000FF"/>
              </a:solidFill>
            </a:endParaRPr>
          </a:p>
        </p:txBody>
      </p:sp>
    </p:spTree>
    <p:extLst>
      <p:ext uri="{BB962C8B-B14F-4D97-AF65-F5344CB8AC3E}">
        <p14:creationId xmlns:p14="http://schemas.microsoft.com/office/powerpoint/2010/main" val="3865078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8.2 Figure 9</a:t>
            </a:r>
            <a:endParaRPr lang="en-US" sz="3200" baseline="-25000" dirty="0">
              <a:solidFill>
                <a:schemeClr val="accent1"/>
              </a:solidFill>
            </a:endParaRPr>
          </a:p>
        </p:txBody>
      </p:sp>
      <p:sp>
        <p:nvSpPr>
          <p:cNvPr id="5" name="Photo Credit 1">
            <a:extLst>
              <a:ext uri="{FF2B5EF4-FFF2-40B4-BE49-F238E27FC236}">
                <a16:creationId xmlns:a16="http://schemas.microsoft.com/office/drawing/2014/main" id="{C09F9529-4CA9-C112-2110-7C960947660B}"/>
              </a:ext>
            </a:extLst>
          </p:cNvPr>
          <p:cNvSpPr txBox="1"/>
          <p:nvPr/>
        </p:nvSpPr>
        <p:spPr>
          <a:xfrm>
            <a:off x="2286000" y="4835874"/>
            <a:ext cx="4572000" cy="215444"/>
          </a:xfrm>
          <a:prstGeom prst="rect">
            <a:avLst/>
          </a:prstGeom>
          <a:noFill/>
        </p:spPr>
        <p:txBody>
          <a:bodyPr wrap="square">
            <a:spAutoFit/>
          </a:bodyPr>
          <a:lstStyle/>
          <a:p>
            <a:pPr algn="ctr"/>
            <a:r>
              <a:rPr lang="en-US" sz="800" dirty="0"/>
              <a:t>CNX OpenStax on Wikimedia Commons. "Photosystem II and I." Modified. </a:t>
            </a:r>
          </a:p>
        </p:txBody>
      </p:sp>
      <p:pic>
        <p:nvPicPr>
          <p:cNvPr id="2" name="Content Placeholder 4" descr="A photosystem is shown embedded in the thylakoid membrane. The reaction center is surrounded by the light-harvesting complexes, which contain pigment molecules. In photosystem one (P700), when light interacts with the pigment molecules, they transfer light energy toward a pair of chlorophyll a molecules in the reaction center. As a result, an electron is excited and transferred to the primary electron acceptor from the chloroplast. Two released electrons are used to replace excited electrons. In photosystem two, the excited electron comes from the splitting of water.">
            <a:extLst>
              <a:ext uri="{FF2B5EF4-FFF2-40B4-BE49-F238E27FC236}">
                <a16:creationId xmlns:a16="http://schemas.microsoft.com/office/drawing/2014/main" id="{26EE53CD-F69D-CACA-57F5-4D4896ED96E3}"/>
              </a:ext>
            </a:extLst>
          </p:cNvPr>
          <p:cNvPicPr>
            <a:picLocks noGrp="1" noChangeAspect="1"/>
          </p:cNvPicPr>
          <p:nvPr>
            <p:ph idx="1"/>
          </p:nvPr>
        </p:nvPicPr>
        <p:blipFill>
          <a:blip r:embed="rId3"/>
          <a:srcRect t="5023" b="23935"/>
          <a:stretch/>
        </p:blipFill>
        <p:spPr>
          <a:xfrm>
            <a:off x="131411" y="1330674"/>
            <a:ext cx="8881178" cy="3505200"/>
          </a:xfrm>
        </p:spPr>
      </p:pic>
    </p:spTree>
    <p:extLst>
      <p:ext uri="{BB962C8B-B14F-4D97-AF65-F5344CB8AC3E}">
        <p14:creationId xmlns:p14="http://schemas.microsoft.com/office/powerpoint/2010/main" val="2254972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How Light-Dependent Reactions </a:t>
            </a:r>
            <a:r>
              <a:rPr lang="en-US" dirty="0">
                <a:solidFill>
                  <a:schemeClr val="accent1"/>
                </a:solidFill>
              </a:rPr>
              <a:t>Work</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10000"/>
          </a:bodyPr>
          <a:lstStyle/>
          <a:p>
            <a:r>
              <a:rPr lang="en-US" sz="2400" dirty="0"/>
              <a:t>Both photosystems have same basic structure: antenna proteins surround the reaction center where photochemistry takes place</a:t>
            </a:r>
          </a:p>
          <a:p>
            <a:pPr lvl="1"/>
            <a:r>
              <a:rPr lang="en-US" sz="2400" b="1" dirty="0"/>
              <a:t>Antenna proteins</a:t>
            </a:r>
            <a:r>
              <a:rPr lang="en-US" sz="2400" dirty="0"/>
              <a:t>: pigment molecule that directly absorbs light and transfers energy absorbed to other pigment molecules</a:t>
            </a:r>
          </a:p>
          <a:p>
            <a:pPr lvl="1"/>
            <a:r>
              <a:rPr lang="en-US" sz="2400" b="1" dirty="0"/>
              <a:t>Reaction center</a:t>
            </a:r>
            <a:r>
              <a:rPr lang="en-US" sz="2400" dirty="0"/>
              <a:t>: complex of chlorophyll molecules and other organic molecules that is assembled around special pair of chlorophyll molecules and a primary electron acceptor; capable of undergoing oxidation and reduction</a:t>
            </a:r>
          </a:p>
          <a:p>
            <a:r>
              <a:rPr lang="en-US" sz="2400" dirty="0"/>
              <a:t>Each photosystem serviced by light-harvesting complex</a:t>
            </a:r>
          </a:p>
          <a:p>
            <a:pPr lvl="1"/>
            <a:r>
              <a:rPr lang="en-US" sz="2400" b="1" dirty="0"/>
              <a:t>Light-harvesting complex</a:t>
            </a:r>
            <a:r>
              <a:rPr lang="en-US" sz="2400" dirty="0"/>
              <a:t>: complex that passes energy from sunlight to the reaction center; consists of antenna proteins that contain a mixture of 300 to 400 chlorophyll </a:t>
            </a:r>
            <a:r>
              <a:rPr lang="en-US" sz="2400" i="1" dirty="0"/>
              <a:t>a</a:t>
            </a:r>
            <a:r>
              <a:rPr lang="en-US" sz="2400" dirty="0"/>
              <a:t> and </a:t>
            </a:r>
            <a:r>
              <a:rPr lang="en-US" sz="2400" i="1" dirty="0"/>
              <a:t>b</a:t>
            </a:r>
            <a:r>
              <a:rPr lang="en-US" sz="2400" dirty="0"/>
              <a:t> molecules and carotenoids</a:t>
            </a:r>
          </a:p>
          <a:p>
            <a:r>
              <a:rPr lang="en-US" sz="2400" dirty="0"/>
              <a:t>Absorption of a </a:t>
            </a:r>
            <a:r>
              <a:rPr lang="en-US" sz="2400" b="1" dirty="0"/>
              <a:t>photon</a:t>
            </a:r>
            <a:r>
              <a:rPr lang="en-US" sz="2400" dirty="0"/>
              <a:t> (distinct quantity of light) by any of the chlorophylls pushes molecule into an excited state</a:t>
            </a:r>
            <a:r>
              <a:rPr lang="en-US" sz="2400" i="0" dirty="0">
                <a:solidFill>
                  <a:schemeClr val="tx1"/>
                </a:solidFill>
              </a:rPr>
              <a:t>	</a:t>
            </a:r>
            <a:endParaRPr lang="en-US" sz="2400" dirty="0">
              <a:solidFill>
                <a:srgbClr val="0000FF"/>
              </a:solidFill>
            </a:endParaRPr>
          </a:p>
        </p:txBody>
      </p:sp>
    </p:spTree>
    <p:extLst>
      <p:ext uri="{BB962C8B-B14F-4D97-AF65-F5344CB8AC3E}">
        <p14:creationId xmlns:p14="http://schemas.microsoft.com/office/powerpoint/2010/main" val="1458500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8.2 Figure 10</a:t>
            </a:r>
          </a:p>
        </p:txBody>
      </p:sp>
      <p:sp>
        <p:nvSpPr>
          <p:cNvPr id="8" name="Photo Credit 1">
            <a:extLst>
              <a:ext uri="{FF2B5EF4-FFF2-40B4-BE49-F238E27FC236}">
                <a16:creationId xmlns:a16="http://schemas.microsoft.com/office/drawing/2014/main" id="{9B54AB9A-B0D2-AF79-CA87-D3C83B27CE35}"/>
              </a:ext>
            </a:extLst>
          </p:cNvPr>
          <p:cNvSpPr txBox="1"/>
          <p:nvPr/>
        </p:nvSpPr>
        <p:spPr>
          <a:xfrm>
            <a:off x="2286000" y="5602056"/>
            <a:ext cx="4572000" cy="215444"/>
          </a:xfrm>
          <a:prstGeom prst="rect">
            <a:avLst/>
          </a:prstGeom>
          <a:noFill/>
        </p:spPr>
        <p:txBody>
          <a:bodyPr wrap="square">
            <a:spAutoFit/>
          </a:bodyPr>
          <a:lstStyle/>
          <a:p>
            <a:pPr algn="ctr"/>
            <a:r>
              <a:rPr lang="en-US" sz="800" dirty="0"/>
              <a:t>CNX OpenStax on Wikimedia Commons. "Light dependent reactions." Modified. </a:t>
            </a:r>
          </a:p>
        </p:txBody>
      </p:sp>
      <p:pic>
        <p:nvPicPr>
          <p:cNvPr id="2" name="Content Placeholder 4" descr="This illustration shows the components involved in the light reactions, which are all embedded in the thylakoid membrane. Photosystem two uses light energy to strip electrons from water, producing half an oxygen molecule and two protons in the process. The excited electron is then passed through the chloroplast electron transport chain to photosystem one. Photosystem one passes the electron to N A D P positive reductase, which uses it to convert N A D P positive and a proton to N A D P H. As the electron transport chain moves electrons, it pumps protons into the thylakoid lumen. The splitting of water also adds electrons to the lumen, and the reduction of N A D P H removes protons from the stroma. The net result is a low p H inside the thylakoid lumen, and a high p H outside, in the stroma. A T P synthase embedded in the thylakoid membrane moves protons down their electrochemical gradient, from the lumen to the stroma, and uses the energy from this gradient to make A T P.">
            <a:extLst>
              <a:ext uri="{FF2B5EF4-FFF2-40B4-BE49-F238E27FC236}">
                <a16:creationId xmlns:a16="http://schemas.microsoft.com/office/drawing/2014/main" id="{D88031F5-DF39-D255-08FF-6EEEE6FF0949}"/>
              </a:ext>
            </a:extLst>
          </p:cNvPr>
          <p:cNvPicPr>
            <a:picLocks noChangeAspect="1"/>
          </p:cNvPicPr>
          <p:nvPr/>
        </p:nvPicPr>
        <p:blipFill>
          <a:blip r:embed="rId3"/>
          <a:srcRect t="3667" b="3119"/>
          <a:stretch/>
        </p:blipFill>
        <p:spPr>
          <a:xfrm>
            <a:off x="162882" y="1066378"/>
            <a:ext cx="8818236" cy="4566580"/>
          </a:xfrm>
          <a:prstGeom prst="rect">
            <a:avLst/>
          </a:prstGeom>
        </p:spPr>
      </p:pic>
    </p:spTree>
    <p:extLst>
      <p:ext uri="{BB962C8B-B14F-4D97-AF65-F5344CB8AC3E}">
        <p14:creationId xmlns:p14="http://schemas.microsoft.com/office/powerpoint/2010/main" val="221938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How Light-Dependent Reactions </a:t>
            </a:r>
            <a:r>
              <a:rPr lang="en-US" dirty="0">
                <a:solidFill>
                  <a:schemeClr val="accent1"/>
                </a:solidFill>
              </a:rPr>
              <a:t>Work</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r>
              <a:rPr lang="en-US" dirty="0"/>
              <a:t>Reaction center contains 2 chlorophyll </a:t>
            </a:r>
            <a:r>
              <a:rPr lang="en-US" i="1" dirty="0"/>
              <a:t>a </a:t>
            </a:r>
            <a:r>
              <a:rPr lang="en-US" dirty="0"/>
              <a:t>molecules that can </a:t>
            </a:r>
            <a:r>
              <a:rPr lang="en-US" dirty="0" err="1"/>
              <a:t>photoact</a:t>
            </a:r>
            <a:endParaRPr lang="en-US" dirty="0"/>
          </a:p>
          <a:p>
            <a:pPr lvl="1"/>
            <a:r>
              <a:rPr lang="en-US" b="1" dirty="0" err="1"/>
              <a:t>Photoact</a:t>
            </a:r>
            <a:r>
              <a:rPr lang="en-US" dirty="0"/>
              <a:t>: ejection of an electron from a reaction center using the energy of an absorbed photon</a:t>
            </a:r>
          </a:p>
          <a:p>
            <a:pPr lvl="1"/>
            <a:r>
              <a:rPr lang="en-US" dirty="0"/>
              <a:t>During this step, light energy converts to excited electron</a:t>
            </a:r>
          </a:p>
          <a:p>
            <a:pPr lvl="1"/>
            <a:r>
              <a:rPr lang="en-US" dirty="0"/>
              <a:t>All next steps involve getting that electron to NADPH for delivery to Calvin cycle</a:t>
            </a:r>
          </a:p>
          <a:p>
            <a:r>
              <a:rPr lang="en-US" dirty="0"/>
              <a:t>PSII and PSI are two major components of photosynthetic ETC, which includes cytochrome complex</a:t>
            </a:r>
          </a:p>
          <a:p>
            <a:pPr lvl="1"/>
            <a:r>
              <a:rPr lang="en-US" b="1" dirty="0"/>
              <a:t>Cytochrome complex</a:t>
            </a:r>
            <a:r>
              <a:rPr lang="en-US" dirty="0"/>
              <a:t>: group of reversibly oxidizable and reducible proteins that forms part of ETC between PSII and PSI</a:t>
            </a:r>
          </a:p>
          <a:p>
            <a:pPr lvl="2"/>
            <a:r>
              <a:rPr lang="en-US" sz="2600" dirty="0"/>
              <a:t>Transfers electrons from carrier molecule plastoquinone (</a:t>
            </a:r>
            <a:r>
              <a:rPr lang="en-US" sz="2600" dirty="0" err="1"/>
              <a:t>Pq</a:t>
            </a:r>
            <a:r>
              <a:rPr lang="en-US" sz="2600" dirty="0"/>
              <a:t>) to the protein plastocyanin (Pc), which allows transfer of protons across thylakoid membrane and transfer of electrons from PSII to PSI</a:t>
            </a:r>
          </a:p>
        </p:txBody>
      </p:sp>
    </p:spTree>
    <p:extLst>
      <p:ext uri="{BB962C8B-B14F-4D97-AF65-F5344CB8AC3E}">
        <p14:creationId xmlns:p14="http://schemas.microsoft.com/office/powerpoint/2010/main" val="73012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2301241"/>
          </a:xfrm>
        </p:spPr>
        <p:txBody>
          <a:bodyPr/>
          <a:lstStyle/>
          <a:p>
            <a:r>
              <a:rPr lang="en-US" dirty="0"/>
              <a:t>Consider how trees near your home visibly change from summer to autumn. Briefly describe those changes. Based on what you've learned so far, what chemical changes might be happening inside the leaves?</a:t>
            </a:r>
          </a:p>
        </p:txBody>
      </p:sp>
    </p:spTree>
    <p:extLst>
      <p:ext uri="{BB962C8B-B14F-4D97-AF65-F5344CB8AC3E}">
        <p14:creationId xmlns:p14="http://schemas.microsoft.com/office/powerpoint/2010/main" val="3029162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1988237"/>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Describe</a:t>
            </a:r>
            <a:r>
              <a:rPr lang="en-US" dirty="0"/>
              <a:t> how and where photosynthesis takes place within a plant.</a:t>
            </a:r>
          </a:p>
          <a:p>
            <a:pPr marL="457200" indent="-457200">
              <a:buFont typeface="Arial" panose="020B0604020202020204" pitchFamily="34" charset="0"/>
              <a:buChar char="•"/>
              <a:tabLst>
                <a:tab pos="457200" algn="l"/>
              </a:tabLst>
            </a:pPr>
            <a:r>
              <a:rPr lang="en-US" b="1" i="0" dirty="0"/>
              <a:t>Describe</a:t>
            </a:r>
            <a:r>
              <a:rPr lang="en-US" i="0" dirty="0"/>
              <a:t> short and long wavelengths of light.</a:t>
            </a:r>
          </a:p>
          <a:p>
            <a:pPr marL="457200" indent="-457200">
              <a:buFont typeface="Arial" panose="020B0604020202020204" pitchFamily="34" charset="0"/>
              <a:buChar char="•"/>
              <a:tabLst>
                <a:tab pos="457200" algn="l"/>
              </a:tabLst>
            </a:pPr>
            <a:r>
              <a:rPr lang="en-US" b="1" i="0" dirty="0"/>
              <a:t>Explain</a:t>
            </a:r>
            <a:r>
              <a:rPr lang="en-US" i="0" dirty="0"/>
              <a:t> how plants absorb energy from sunlight.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8.2 Figure 11</a:t>
            </a:r>
          </a:p>
        </p:txBody>
      </p:sp>
      <p:sp>
        <p:nvSpPr>
          <p:cNvPr id="8" name="Photo Credit 1">
            <a:extLst>
              <a:ext uri="{FF2B5EF4-FFF2-40B4-BE49-F238E27FC236}">
                <a16:creationId xmlns:a16="http://schemas.microsoft.com/office/drawing/2014/main" id="{CAEC94E5-0514-7BD6-9DA9-698BB3315D32}"/>
              </a:ext>
            </a:extLst>
          </p:cNvPr>
          <p:cNvSpPr txBox="1"/>
          <p:nvPr/>
        </p:nvSpPr>
        <p:spPr>
          <a:xfrm>
            <a:off x="2286000" y="5844839"/>
            <a:ext cx="4572000" cy="215444"/>
          </a:xfrm>
          <a:prstGeom prst="rect">
            <a:avLst/>
          </a:prstGeom>
          <a:noFill/>
        </p:spPr>
        <p:txBody>
          <a:bodyPr wrap="square">
            <a:spAutoFit/>
          </a:bodyPr>
          <a:lstStyle/>
          <a:p>
            <a:pPr algn="ctr"/>
            <a:r>
              <a:rPr lang="en-US" sz="800" dirty="0"/>
              <a:t>Rao, A. and Ryan, K. Department of Biology, Texas A&amp;M University. "Excited electron."</a:t>
            </a:r>
          </a:p>
        </p:txBody>
      </p:sp>
      <p:pic>
        <p:nvPicPr>
          <p:cNvPr id="2" name="Content Placeholder 4" descr="Two electrons are shown, one in the ground state, and one in the excited state. When a photon interacts with the electron, a photoexcited electron is released, thus resulting in the excited state.">
            <a:extLst>
              <a:ext uri="{FF2B5EF4-FFF2-40B4-BE49-F238E27FC236}">
                <a16:creationId xmlns:a16="http://schemas.microsoft.com/office/drawing/2014/main" id="{6B27B525-4FD0-4D90-B9FC-FB4B431E6FE8}"/>
              </a:ext>
            </a:extLst>
          </p:cNvPr>
          <p:cNvPicPr>
            <a:picLocks noChangeAspect="1"/>
          </p:cNvPicPr>
          <p:nvPr/>
        </p:nvPicPr>
        <p:blipFill>
          <a:blip r:embed="rId3"/>
          <a:srcRect l="12037" t="4507" r="12037" b="3610"/>
          <a:stretch/>
        </p:blipFill>
        <p:spPr>
          <a:xfrm>
            <a:off x="952500" y="1037634"/>
            <a:ext cx="7239000" cy="4866852"/>
          </a:xfrm>
          <a:prstGeom prst="rect">
            <a:avLst/>
          </a:prstGeom>
        </p:spPr>
      </p:pic>
    </p:spTree>
    <p:extLst>
      <p:ext uri="{BB962C8B-B14F-4D97-AF65-F5344CB8AC3E}">
        <p14:creationId xmlns:p14="http://schemas.microsoft.com/office/powerpoint/2010/main" val="493104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How Light-Dependent Reactions </a:t>
            </a:r>
            <a:r>
              <a:rPr lang="en-US" dirty="0">
                <a:solidFill>
                  <a:schemeClr val="accent1"/>
                </a:solidFill>
              </a:rPr>
              <a:t>Work</a:t>
            </a:r>
            <a:r>
              <a:rPr lang="en-US" sz="1400" baseline="-25000" dirty="0">
                <a:solidFill>
                  <a:schemeClr val="accent1"/>
                </a:solidFill>
              </a:rPr>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r>
              <a:rPr lang="en-US" dirty="0"/>
              <a:t>P680 delivers high-energy electrons to the primary electron acceptor and through the ETC (</a:t>
            </a:r>
            <a:r>
              <a:rPr lang="en-US" dirty="0" err="1"/>
              <a:t>Pq</a:t>
            </a:r>
            <a:r>
              <a:rPr lang="en-US" dirty="0"/>
              <a:t> to cytochrome complex to Pc) to PSI.</a:t>
            </a:r>
          </a:p>
          <a:p>
            <a:pPr lvl="1"/>
            <a:r>
              <a:rPr lang="en-US" b="1" dirty="0"/>
              <a:t>P680</a:t>
            </a:r>
            <a:r>
              <a:rPr lang="en-US" dirty="0"/>
              <a:t>: reaction center of PSII</a:t>
            </a:r>
          </a:p>
          <a:p>
            <a:pPr lvl="1"/>
            <a:r>
              <a:rPr lang="en-US" b="1" dirty="0"/>
              <a:t>Primary electron acceptor</a:t>
            </a:r>
            <a:r>
              <a:rPr lang="en-US" dirty="0"/>
              <a:t>: pigment or other organic molecule in the reaction center that accepts an energized electron from the reaction center</a:t>
            </a:r>
          </a:p>
          <a:p>
            <a:r>
              <a:rPr lang="en-US" dirty="0"/>
              <a:t>In P680, a low-energy electron is extracted from water (i.e., water is split), and PSII is re-reduced after every </a:t>
            </a:r>
            <a:r>
              <a:rPr lang="en-US" dirty="0" err="1"/>
              <a:t>photoact</a:t>
            </a:r>
            <a:r>
              <a:rPr lang="en-US" dirty="0"/>
              <a:t>.</a:t>
            </a:r>
          </a:p>
          <a:p>
            <a:r>
              <a:rPr lang="en-US" dirty="0"/>
              <a:t>10% of the oxygen produced is used by the mitochondria for cellular respiration (the production of ATP through oxidative phosphorylation). The remainder is released to the atmosphere.</a:t>
            </a:r>
          </a:p>
        </p:txBody>
      </p:sp>
    </p:spTree>
    <p:extLst>
      <p:ext uri="{BB962C8B-B14F-4D97-AF65-F5344CB8AC3E}">
        <p14:creationId xmlns:p14="http://schemas.microsoft.com/office/powerpoint/2010/main" val="3809751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How Light-Dependent Reactions </a:t>
            </a:r>
            <a:r>
              <a:rPr lang="en-US" dirty="0">
                <a:solidFill>
                  <a:schemeClr val="accent1"/>
                </a:solidFill>
              </a:rPr>
              <a:t>Work</a:t>
            </a:r>
            <a:r>
              <a:rPr lang="en-US" sz="1400" baseline="-25000" dirty="0">
                <a:solidFill>
                  <a:schemeClr val="accent1"/>
                </a:solidFill>
              </a:rPr>
              <a:t>5</a:t>
            </a:r>
            <a:endParaRPr lang="en-US" sz="3200" baseline="-25000" dirty="0">
              <a:solidFill>
                <a:schemeClr val="accent1"/>
              </a:solidFill>
            </a:endParaRPr>
          </a:p>
        </p:txBody>
      </p:sp>
      <p:sp>
        <p:nvSpPr>
          <p:cNvPr id="11267" name="Rectangle 3"/>
          <p:cNvSpPr>
            <a:spLocks noGrp="1"/>
          </p:cNvSpPr>
          <p:nvPr>
            <p:ph idx="1"/>
          </p:nvPr>
        </p:nvSpPr>
        <p:spPr>
          <a:xfrm>
            <a:off x="457200" y="1280161"/>
            <a:ext cx="8229600" cy="3099732"/>
          </a:xfrm>
          <a:prstGeom prst="rect">
            <a:avLst/>
          </a:prstGeom>
        </p:spPr>
        <p:txBody>
          <a:bodyPr>
            <a:normAutofit fontScale="77500" lnSpcReduction="20000"/>
          </a:bodyPr>
          <a:lstStyle/>
          <a:p>
            <a:r>
              <a:rPr lang="en-US" dirty="0"/>
              <a:t>Electrons lose energy as they move through proteins between PSII and PSI.</a:t>
            </a:r>
          </a:p>
          <a:p>
            <a:pPr lvl="1"/>
            <a:r>
              <a:rPr lang="en-US" dirty="0"/>
              <a:t>This energy is used to move hydrogen ions from the stromal side to the thylakoid lumen, where they will then be used to synthesize ATP.</a:t>
            </a:r>
          </a:p>
          <a:p>
            <a:r>
              <a:rPr lang="en-US" dirty="0"/>
              <a:t>Electrons must be re-energized in PSI; another photon is absorbed, and the energy is relayed to P700.</a:t>
            </a:r>
          </a:p>
          <a:p>
            <a:pPr lvl="1"/>
            <a:r>
              <a:rPr lang="en-US" b="1" dirty="0"/>
              <a:t>P700</a:t>
            </a:r>
            <a:r>
              <a:rPr lang="en-US" dirty="0"/>
              <a:t>: reaction center of PSI</a:t>
            </a:r>
          </a:p>
          <a:p>
            <a:r>
              <a:rPr lang="en-US" dirty="0"/>
              <a:t>PSI captures the energy to reduce NADP</a:t>
            </a:r>
            <a:r>
              <a:rPr lang="en-US" baseline="30000" dirty="0"/>
              <a:t>+</a:t>
            </a:r>
            <a:r>
              <a:rPr lang="en-US" dirty="0"/>
              <a:t> into NADPH, so NADPH is roughly equivalent to ATP.</a:t>
            </a:r>
          </a:p>
        </p:txBody>
      </p:sp>
      <p:sp>
        <p:nvSpPr>
          <p:cNvPr id="7" name="Caption 1">
            <a:extLst>
              <a:ext uri="{FF2B5EF4-FFF2-40B4-BE49-F238E27FC236}">
                <a16:creationId xmlns:a16="http://schemas.microsoft.com/office/drawing/2014/main" id="{649DAF79-F03A-204D-4E1E-238267AFE03F}"/>
              </a:ext>
              <a:ext uri="{C183D7F6-B498-43B3-948B-1728B52AA6E4}">
                <adec:decorative xmlns:adec="http://schemas.microsoft.com/office/drawing/2017/decorative" val="0"/>
              </a:ext>
            </a:extLst>
          </p:cNvPr>
          <p:cNvSpPr txBox="1"/>
          <p:nvPr/>
        </p:nvSpPr>
        <p:spPr>
          <a:xfrm>
            <a:off x="2590800" y="4646317"/>
            <a:ext cx="2667000" cy="954107"/>
          </a:xfrm>
          <a:prstGeom prst="rect">
            <a:avLst/>
          </a:prstGeom>
          <a:noFill/>
        </p:spPr>
        <p:txBody>
          <a:bodyPr wrap="square" rtlCol="0">
            <a:spAutoFit/>
          </a:bodyPr>
          <a:lstStyle/>
          <a:p>
            <a:r>
              <a:rPr lang="en-US" sz="1400" b="1" dirty="0"/>
              <a:t>8.2 Figure 12: </a:t>
            </a:r>
            <a:r>
              <a:rPr lang="en-US" sz="1400" dirty="0"/>
              <a:t>This light micrograph of a leaf shows the plant cells and the chloroplasts they contain. </a:t>
            </a:r>
          </a:p>
        </p:txBody>
      </p:sp>
      <p:sp>
        <p:nvSpPr>
          <p:cNvPr id="8" name="Photo Credit 1">
            <a:extLst>
              <a:ext uri="{FF2B5EF4-FFF2-40B4-BE49-F238E27FC236}">
                <a16:creationId xmlns:a16="http://schemas.microsoft.com/office/drawing/2014/main" id="{56A456CB-C53B-E501-86C3-68A4861FB52B}"/>
              </a:ext>
            </a:extLst>
          </p:cNvPr>
          <p:cNvSpPr txBox="1"/>
          <p:nvPr/>
        </p:nvSpPr>
        <p:spPr>
          <a:xfrm>
            <a:off x="1600200" y="5822567"/>
            <a:ext cx="4572000" cy="215444"/>
          </a:xfrm>
          <a:prstGeom prst="rect">
            <a:avLst/>
          </a:prstGeom>
          <a:noFill/>
        </p:spPr>
        <p:txBody>
          <a:bodyPr wrap="square">
            <a:spAutoFit/>
          </a:bodyPr>
          <a:lstStyle/>
          <a:p>
            <a:pPr algn="ctr"/>
            <a:r>
              <a:rPr lang="en-US" sz="800" dirty="0" err="1"/>
              <a:t>WikimediaImages</a:t>
            </a:r>
            <a:r>
              <a:rPr lang="en-US" sz="800" dirty="0"/>
              <a:t> on </a:t>
            </a:r>
            <a:r>
              <a:rPr lang="en-US" sz="800" dirty="0" err="1"/>
              <a:t>Pixabay</a:t>
            </a:r>
            <a:r>
              <a:rPr lang="en-US" sz="800" dirty="0"/>
              <a:t>. "Cells with chloroplasts."</a:t>
            </a:r>
          </a:p>
        </p:txBody>
      </p:sp>
      <p:pic>
        <p:nvPicPr>
          <p:cNvPr id="2" name="Content Placeholder 6" descr="A light micrograph shows the plant cells and chloroplasts in a leaf. ">
            <a:extLst>
              <a:ext uri="{FF2B5EF4-FFF2-40B4-BE49-F238E27FC236}">
                <a16:creationId xmlns:a16="http://schemas.microsoft.com/office/drawing/2014/main" id="{4DBE5560-EADD-AE7B-9F71-0A2A7ACE1A67}"/>
              </a:ext>
            </a:extLst>
          </p:cNvPr>
          <p:cNvPicPr>
            <a:picLocks noChangeAspect="1"/>
          </p:cNvPicPr>
          <p:nvPr/>
        </p:nvPicPr>
        <p:blipFill>
          <a:blip r:embed="rId2"/>
          <a:srcRect l="11111" t="5334" r="11111" b="3425"/>
          <a:stretch/>
        </p:blipFill>
        <p:spPr>
          <a:xfrm>
            <a:off x="5105399" y="4038600"/>
            <a:ext cx="2938829" cy="1915319"/>
          </a:xfrm>
          <a:prstGeom prst="rect">
            <a:avLst/>
          </a:prstGeom>
        </p:spPr>
      </p:pic>
    </p:spTree>
    <p:extLst>
      <p:ext uri="{BB962C8B-B14F-4D97-AF65-F5344CB8AC3E}">
        <p14:creationId xmlns:p14="http://schemas.microsoft.com/office/powerpoint/2010/main" val="1557995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Generating an Energy Carrier: ATP</a:t>
            </a:r>
          </a:p>
        </p:txBody>
      </p:sp>
      <p:sp>
        <p:nvSpPr>
          <p:cNvPr id="11267" name="Rectangle 3"/>
          <p:cNvSpPr>
            <a:spLocks noGrp="1"/>
          </p:cNvSpPr>
          <p:nvPr>
            <p:ph idx="1"/>
          </p:nvPr>
        </p:nvSpPr>
        <p:spPr>
          <a:prstGeom prst="rect">
            <a:avLst/>
          </a:prstGeom>
        </p:spPr>
        <p:txBody>
          <a:bodyPr>
            <a:normAutofit fontScale="85000" lnSpcReduction="20000"/>
          </a:bodyPr>
          <a:lstStyle/>
          <a:p>
            <a:r>
              <a:rPr lang="en-US" dirty="0"/>
              <a:t>Buildup of hydrogen ions in thylakoid lumen creates concentration gradient</a:t>
            </a:r>
          </a:p>
          <a:p>
            <a:pPr lvl="1"/>
            <a:r>
              <a:rPr lang="en-US" dirty="0"/>
              <a:t>Passive diffusion (from high concentration in the thylakoid lumen to low concentration in the stroma) is harnessed to create ATP</a:t>
            </a:r>
          </a:p>
          <a:p>
            <a:pPr lvl="2"/>
            <a:r>
              <a:rPr lang="en-US" sz="2800" dirty="0"/>
              <a:t>Similar to ETC in cellular respiration</a:t>
            </a:r>
          </a:p>
          <a:p>
            <a:r>
              <a:rPr lang="en-US" dirty="0"/>
              <a:t>To release energy, ions go through protein channel ATP synthase</a:t>
            </a:r>
          </a:p>
          <a:p>
            <a:pPr lvl="1"/>
            <a:r>
              <a:rPr lang="en-US" dirty="0"/>
              <a:t>Allows ATP synthase to attach third phosphate group to ATP, forming molecule of ATP</a:t>
            </a:r>
          </a:p>
          <a:p>
            <a:pPr lvl="1"/>
            <a:r>
              <a:rPr lang="en-US" dirty="0"/>
              <a:t>Called chemiosmosis because ions move from high concentration to low through semipermeable structure of thylakoid</a:t>
            </a:r>
            <a:endParaRPr lang="en-US" dirty="0">
              <a:solidFill>
                <a:srgbClr val="0000FF"/>
              </a:solidFill>
            </a:endParaRPr>
          </a:p>
        </p:txBody>
      </p:sp>
    </p:spTree>
    <p:extLst>
      <p:ext uri="{BB962C8B-B14F-4D97-AF65-F5344CB8AC3E}">
        <p14:creationId xmlns:p14="http://schemas.microsoft.com/office/powerpoint/2010/main" val="871519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Summary</a:t>
            </a:r>
          </a:p>
        </p:txBody>
      </p:sp>
      <p:sp>
        <p:nvSpPr>
          <p:cNvPr id="11267" name="Rectangle 3"/>
          <p:cNvSpPr>
            <a:spLocks noGrp="1"/>
          </p:cNvSpPr>
          <p:nvPr>
            <p:ph idx="1"/>
          </p:nvPr>
        </p:nvSpPr>
        <p:spPr>
          <a:prstGeom prst="rect">
            <a:avLst/>
          </a:prstGeom>
        </p:spPr>
        <p:txBody>
          <a:bodyPr>
            <a:normAutofit fontScale="85000" lnSpcReduction="20000"/>
          </a:bodyPr>
          <a:lstStyle/>
          <a:p>
            <a:r>
              <a:rPr lang="en-US" dirty="0"/>
              <a:t>Pigments like chlorophyll in the antenna complexes absorb sunlight energy in the form of photons</a:t>
            </a:r>
          </a:p>
          <a:p>
            <a:r>
              <a:rPr lang="en-US" dirty="0"/>
              <a:t>Photons strike antenna pigments of PSII to initiate photosynthesis</a:t>
            </a:r>
          </a:p>
          <a:p>
            <a:r>
              <a:rPr lang="en-US"/>
              <a:t>Energy travels </a:t>
            </a:r>
            <a:r>
              <a:rPr lang="en-US" dirty="0"/>
              <a:t>to reaction center that has chlorophyll </a:t>
            </a:r>
            <a:r>
              <a:rPr lang="en-US" i="1" dirty="0"/>
              <a:t>a</a:t>
            </a:r>
            <a:r>
              <a:rPr lang="en-US" dirty="0"/>
              <a:t> and then goes to ETC, which pumps hydrogen ions into thylakoid</a:t>
            </a:r>
          </a:p>
          <a:p>
            <a:pPr lvl="1"/>
            <a:r>
              <a:rPr lang="en-US" dirty="0"/>
              <a:t>Builds up a high concentration of hydrogen ions, which flow through ATP synthase during chemiosmosis to form ATP</a:t>
            </a:r>
          </a:p>
          <a:p>
            <a:pPr lvl="1"/>
            <a:r>
              <a:rPr lang="en-US" dirty="0"/>
              <a:t>ATP used to form sugar molecules in second stage of photosynthesis</a:t>
            </a:r>
          </a:p>
          <a:p>
            <a:r>
              <a:rPr lang="en-US" dirty="0"/>
              <a:t>PSI absorbs second photon, which forms NADPH (an energy and reducing carrier for light-independent reactions)</a:t>
            </a:r>
            <a:endParaRPr lang="en-US" dirty="0">
              <a:solidFill>
                <a:srgbClr val="0000FF"/>
              </a:solidFill>
            </a:endParaRPr>
          </a:p>
        </p:txBody>
      </p:sp>
    </p:spTree>
    <p:extLst>
      <p:ext uri="{BB962C8B-B14F-4D97-AF65-F5344CB8AC3E}">
        <p14:creationId xmlns:p14="http://schemas.microsoft.com/office/powerpoint/2010/main" val="2125276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C183D7F6-B498-43B3-948B-1728B52AA6E4}">
                <adec:decorative xmlns:adec="http://schemas.microsoft.com/office/drawing/2017/decorative" val="1"/>
              </a:ext>
            </a:extLst>
          </p:cNvPr>
          <p:cNvCxnSpPr/>
          <p:nvPr/>
        </p:nvCxnSpPr>
        <p:spPr>
          <a:xfrm>
            <a:off x="357185" y="3129625"/>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4412F44-E9AD-CA5D-3424-C0919E7B7254}"/>
              </a:ext>
              <a:ext uri="{C183D7F6-B498-43B3-948B-1728B52AA6E4}">
                <adec:decorative xmlns:adec="http://schemas.microsoft.com/office/drawing/2017/decorative" val="1"/>
              </a:ext>
            </a:extLst>
          </p:cNvPr>
          <p:cNvSpPr/>
          <p:nvPr/>
        </p:nvSpPr>
        <p:spPr>
          <a:xfrm>
            <a:off x="1767486" y="1650955"/>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48037E7D-3E91-A190-96AE-EB330CCD16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
            <a:ext cx="9144000" cy="6858001"/>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The Light-Dependent Reactions of Photosynthesis</a:t>
            </a:r>
          </a:p>
        </p:txBody>
      </p:sp>
      <p:sp>
        <p:nvSpPr>
          <p:cNvPr id="11267" name="Rectangle 3"/>
          <p:cNvSpPr>
            <a:spLocks noGrp="1"/>
          </p:cNvSpPr>
          <p:nvPr>
            <p:ph idx="1"/>
          </p:nvPr>
        </p:nvSpPr>
        <p:spPr>
          <a:prstGeom prst="rect">
            <a:avLst/>
          </a:prstGeom>
        </p:spPr>
        <p:txBody>
          <a:bodyPr>
            <a:normAutofit/>
          </a:bodyPr>
          <a:lstStyle/>
          <a:p>
            <a:pPr marL="457200" indent="-457200">
              <a:buFont typeface="Arial" panose="020B0604020202020204" pitchFamily="34" charset="0"/>
              <a:buChar char="•"/>
              <a:tabLst>
                <a:tab pos="461963" algn="l"/>
              </a:tabLst>
            </a:pPr>
            <a:r>
              <a:rPr lang="en-US" i="0" dirty="0">
                <a:solidFill>
                  <a:schemeClr val="tx1"/>
                </a:solidFill>
              </a:rPr>
              <a:t>Light, a form of kinetic energy, can travel, </a:t>
            </a:r>
            <a:r>
              <a:rPr lang="en-US" dirty="0">
                <a:solidFill>
                  <a:schemeClr val="tx1"/>
                </a:solidFill>
              </a:rPr>
              <a:t>change form, and be harnessed to do work.</a:t>
            </a:r>
            <a:endParaRPr lang="en-US" i="0" dirty="0">
              <a:solidFill>
                <a:schemeClr val="tx1"/>
              </a:solidFill>
            </a:endParaRPr>
          </a:p>
          <a:p>
            <a:pPr marL="457200" indent="-457200">
              <a:buFont typeface="Arial" panose="020B0604020202020204" pitchFamily="34" charset="0"/>
              <a:buChar char="•"/>
              <a:tabLst>
                <a:tab pos="461963" algn="l"/>
              </a:tabLst>
            </a:pPr>
            <a:r>
              <a:rPr lang="en-US" dirty="0">
                <a:solidFill>
                  <a:schemeClr val="tx1"/>
                </a:solidFill>
              </a:rPr>
              <a:t>In photosynthesis, light energy is converted into chemical energy, which photoautotrophs use to build basic carbohydrates.</a:t>
            </a:r>
          </a:p>
          <a:p>
            <a:pPr marL="457200" indent="-457200">
              <a:buFont typeface="Arial" panose="020B0604020202020204" pitchFamily="34" charset="0"/>
              <a:buChar char="•"/>
              <a:tabLst>
                <a:tab pos="461963" algn="l"/>
              </a:tabLst>
            </a:pPr>
            <a:r>
              <a:rPr lang="en-US" dirty="0">
                <a:solidFill>
                  <a:schemeClr val="tx1"/>
                </a:solidFill>
              </a:rPr>
              <a:t>Autotrophs use a few specific                    </a:t>
            </a:r>
            <a:r>
              <a:rPr lang="en-US" sz="2800" dirty="0">
                <a:solidFill>
                  <a:schemeClr val="tx1"/>
                </a:solidFill>
              </a:rPr>
              <a:t>wavelengths of sunlight.</a:t>
            </a:r>
          </a:p>
          <a:p>
            <a:pPr>
              <a:tabLst>
                <a:tab pos="461963" algn="l"/>
              </a:tabLst>
            </a:pPr>
            <a:endParaRPr lang="en-US" i="0" dirty="0">
              <a:solidFill>
                <a:schemeClr val="tx1"/>
              </a:solidFill>
            </a:endParaRPr>
          </a:p>
          <a:p>
            <a:pPr marL="0" indent="3175">
              <a:spcBef>
                <a:spcPts val="1200"/>
              </a:spcBef>
              <a:buFont typeface="Courier New" pitchFamily="49" charset="0"/>
              <a:buNone/>
              <a:tabLst>
                <a:tab pos="457200" algn="l"/>
              </a:tabLst>
            </a:pPr>
            <a:r>
              <a:rPr lang="en-US" i="0" dirty="0">
                <a:solidFill>
                  <a:schemeClr val="tx1"/>
                </a:solidFill>
              </a:rPr>
              <a:t>		</a:t>
            </a:r>
            <a:endParaRPr lang="en-US" dirty="0">
              <a:solidFill>
                <a:srgbClr val="0000FF"/>
              </a:solidFill>
            </a:endParaRPr>
          </a:p>
        </p:txBody>
      </p:sp>
      <p:sp>
        <p:nvSpPr>
          <p:cNvPr id="4" name="Caption 1">
            <a:extLst>
              <a:ext uri="{FF2B5EF4-FFF2-40B4-BE49-F238E27FC236}">
                <a16:creationId xmlns:a16="http://schemas.microsoft.com/office/drawing/2014/main" id="{7964571E-CE6A-87ED-FF58-50266D8BE3B2}"/>
              </a:ext>
              <a:ext uri="{C183D7F6-B498-43B3-948B-1728B52AA6E4}">
                <adec:decorative xmlns:adec="http://schemas.microsoft.com/office/drawing/2017/decorative" val="0"/>
              </a:ext>
            </a:extLst>
          </p:cNvPr>
          <p:cNvSpPr txBox="1"/>
          <p:nvPr/>
        </p:nvSpPr>
        <p:spPr>
          <a:xfrm>
            <a:off x="5358767" y="2996220"/>
            <a:ext cx="3707139" cy="307777"/>
          </a:xfrm>
          <a:prstGeom prst="rect">
            <a:avLst/>
          </a:prstGeom>
          <a:noFill/>
        </p:spPr>
        <p:txBody>
          <a:bodyPr wrap="square" rtlCol="0">
            <a:spAutoFit/>
          </a:bodyPr>
          <a:lstStyle/>
          <a:p>
            <a:pPr algn="ctr"/>
            <a:r>
              <a:rPr lang="en-US" sz="1400" b="1" dirty="0"/>
              <a:t>8.2 Figure 1</a:t>
            </a:r>
            <a:endParaRPr lang="en-US" sz="1400" dirty="0"/>
          </a:p>
        </p:txBody>
      </p:sp>
      <p:pic>
        <p:nvPicPr>
          <p:cNvPr id="2" name="Content Placeholder 6" descr="A photograph of a plant with the setting sun behind it">
            <a:extLst>
              <a:ext uri="{FF2B5EF4-FFF2-40B4-BE49-F238E27FC236}">
                <a16:creationId xmlns:a16="http://schemas.microsoft.com/office/drawing/2014/main" id="{AF888CBE-B245-DBD8-3A0A-F2203C792354}"/>
              </a:ext>
            </a:extLst>
          </p:cNvPr>
          <p:cNvPicPr>
            <a:picLocks noChangeAspect="1"/>
          </p:cNvPicPr>
          <p:nvPr/>
        </p:nvPicPr>
        <p:blipFill>
          <a:blip r:embed="rId2"/>
          <a:srcRect l="24074" t="5334" r="24074" b="3981"/>
          <a:stretch/>
        </p:blipFill>
        <p:spPr>
          <a:xfrm>
            <a:off x="5879200" y="3265907"/>
            <a:ext cx="2666272" cy="2590675"/>
          </a:xfrm>
          <a:prstGeom prst="rect">
            <a:avLst/>
          </a:prstGeom>
        </p:spPr>
      </p:pic>
      <p:sp>
        <p:nvSpPr>
          <p:cNvPr id="5" name="Photo Credit 1">
            <a:extLst>
              <a:ext uri="{FF2B5EF4-FFF2-40B4-BE49-F238E27FC236}">
                <a16:creationId xmlns:a16="http://schemas.microsoft.com/office/drawing/2014/main" id="{30A95B79-B6CE-E017-C47B-BE5FA1357DDF}"/>
              </a:ext>
            </a:extLst>
          </p:cNvPr>
          <p:cNvSpPr txBox="1"/>
          <p:nvPr/>
        </p:nvSpPr>
        <p:spPr>
          <a:xfrm>
            <a:off x="4926338" y="5818491"/>
            <a:ext cx="4572000" cy="215444"/>
          </a:xfrm>
          <a:prstGeom prst="rect">
            <a:avLst/>
          </a:prstGeom>
          <a:noFill/>
        </p:spPr>
        <p:txBody>
          <a:bodyPr wrap="square">
            <a:spAutoFit/>
          </a:bodyPr>
          <a:lstStyle/>
          <a:p>
            <a:pPr algn="ctr"/>
            <a:r>
              <a:rPr lang="en-US" sz="800" dirty="0"/>
              <a:t>Micah </a:t>
            </a:r>
            <a:r>
              <a:rPr lang="en-US" sz="800" dirty="0" err="1"/>
              <a:t>Boerma</a:t>
            </a:r>
            <a:r>
              <a:rPr lang="en-US" sz="800" dirty="0"/>
              <a:t> on </a:t>
            </a:r>
            <a:r>
              <a:rPr lang="en-US" sz="800" dirty="0" err="1"/>
              <a:t>Pexels</a:t>
            </a:r>
            <a:r>
              <a:rPr lang="en-US" sz="800" dirty="0"/>
              <a:t>. "Sunrise."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What Is Light Energy?</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3017501"/>
          </a:xfrm>
          <a:prstGeom prst="rect">
            <a:avLst/>
          </a:prstGeom>
        </p:spPr>
        <p:txBody>
          <a:bodyPr>
            <a:normAutofit/>
          </a:bodyPr>
          <a:lstStyle/>
          <a:p>
            <a:r>
              <a:rPr lang="en-US" sz="2000" dirty="0"/>
              <a:t>Sun emits a wide spectrum of electromagnetic radiation (or solar energy)</a:t>
            </a:r>
          </a:p>
          <a:p>
            <a:r>
              <a:rPr lang="en-US" sz="2000" dirty="0"/>
              <a:t>Visible light is small fraction that humans can see</a:t>
            </a:r>
          </a:p>
          <a:p>
            <a:r>
              <a:rPr lang="en-US" sz="2000" dirty="0"/>
              <a:t>Solar energy travels as waves</a:t>
            </a:r>
          </a:p>
          <a:p>
            <a:r>
              <a:rPr lang="en-US" sz="2000" b="1" dirty="0"/>
              <a:t>Wavelength</a:t>
            </a:r>
            <a:r>
              <a:rPr lang="en-US" sz="2000" dirty="0"/>
              <a:t>: distance between consecutive crest points of a wave</a:t>
            </a:r>
          </a:p>
          <a:p>
            <a:pPr lvl="1"/>
            <a:r>
              <a:rPr lang="en-US" sz="2000" dirty="0"/>
              <a:t>Shorter wavelengths more powerful than longer ones</a:t>
            </a:r>
            <a:endParaRPr lang="en-US" sz="2000" i="0" dirty="0">
              <a:solidFill>
                <a:schemeClr val="tx1"/>
              </a:solidFill>
            </a:endParaRPr>
          </a:p>
          <a:p>
            <a:pPr marL="0" indent="3175">
              <a:spcBef>
                <a:spcPts val="1200"/>
              </a:spcBef>
              <a:buFont typeface="Courier New" pitchFamily="49" charset="0"/>
              <a:buNone/>
              <a:tabLst>
                <a:tab pos="457200" algn="l"/>
              </a:tabLst>
            </a:pPr>
            <a:r>
              <a:rPr lang="en-US" i="0" dirty="0">
                <a:solidFill>
                  <a:schemeClr val="tx1"/>
                </a:solidFill>
              </a:rPr>
              <a:t>		</a:t>
            </a:r>
            <a:endParaRPr lang="en-US" dirty="0">
              <a:solidFill>
                <a:srgbClr val="0000FF"/>
              </a:solidFill>
            </a:endParaRPr>
          </a:p>
        </p:txBody>
      </p:sp>
      <p:sp>
        <p:nvSpPr>
          <p:cNvPr id="4" name="Caption 1">
            <a:extLst>
              <a:ext uri="{FF2B5EF4-FFF2-40B4-BE49-F238E27FC236}">
                <a16:creationId xmlns:a16="http://schemas.microsoft.com/office/drawing/2014/main" id="{7412922C-FA28-AB2A-F389-8BA13C6D79D9}"/>
              </a:ext>
              <a:ext uri="{C183D7F6-B498-43B3-948B-1728B52AA6E4}">
                <adec:decorative xmlns:adec="http://schemas.microsoft.com/office/drawing/2017/decorative" val="0"/>
              </a:ext>
            </a:extLst>
          </p:cNvPr>
          <p:cNvSpPr txBox="1"/>
          <p:nvPr/>
        </p:nvSpPr>
        <p:spPr>
          <a:xfrm>
            <a:off x="747092" y="4260131"/>
            <a:ext cx="1919908" cy="1815882"/>
          </a:xfrm>
          <a:prstGeom prst="rect">
            <a:avLst/>
          </a:prstGeom>
          <a:noFill/>
        </p:spPr>
        <p:txBody>
          <a:bodyPr wrap="square" rtlCol="0">
            <a:spAutoFit/>
          </a:bodyPr>
          <a:lstStyle/>
          <a:p>
            <a:r>
              <a:rPr lang="en-US" sz="1400" b="1" dirty="0"/>
              <a:t>8.2 Figure 2: </a:t>
            </a:r>
            <a:r>
              <a:rPr lang="en-US" sz="1400" dirty="0"/>
              <a:t>The wavelength of a single wave is the distance between two consecutive points of similar position (two crests or two troughs) along the wave.</a:t>
            </a:r>
          </a:p>
        </p:txBody>
      </p:sp>
      <p:pic>
        <p:nvPicPr>
          <p:cNvPr id="2" name="Content Placeholder 6" descr="The diagram resembles a wave. From the top of one peak to the next is labeled &quot;Wavelength.&quot; The peak by itself is labeled &quot;Crest.&quot; The bottom of the wave is labeled as the &quot;Trough.&quot;">
            <a:extLst>
              <a:ext uri="{FF2B5EF4-FFF2-40B4-BE49-F238E27FC236}">
                <a16:creationId xmlns:a16="http://schemas.microsoft.com/office/drawing/2014/main" id="{E75EE904-4FFA-13AC-8C51-3A073CD0CF0D}"/>
              </a:ext>
            </a:extLst>
          </p:cNvPr>
          <p:cNvPicPr>
            <a:picLocks noChangeAspect="1"/>
          </p:cNvPicPr>
          <p:nvPr/>
        </p:nvPicPr>
        <p:blipFill>
          <a:blip r:embed="rId2"/>
          <a:srcRect l="8333" t="3667" r="8333" b="3000"/>
          <a:stretch/>
        </p:blipFill>
        <p:spPr>
          <a:xfrm>
            <a:off x="2667000" y="3237764"/>
            <a:ext cx="4267200" cy="2655147"/>
          </a:xfrm>
          <a:prstGeom prst="rect">
            <a:avLst/>
          </a:prstGeom>
        </p:spPr>
      </p:pic>
      <p:sp>
        <p:nvSpPr>
          <p:cNvPr id="5" name="Photo Credit 1">
            <a:extLst>
              <a:ext uri="{FF2B5EF4-FFF2-40B4-BE49-F238E27FC236}">
                <a16:creationId xmlns:a16="http://schemas.microsoft.com/office/drawing/2014/main" id="{AF979A02-9A69-B84B-E9BD-FD7AE4895F0F}"/>
              </a:ext>
            </a:extLst>
          </p:cNvPr>
          <p:cNvSpPr txBox="1"/>
          <p:nvPr/>
        </p:nvSpPr>
        <p:spPr>
          <a:xfrm>
            <a:off x="2514600" y="5863603"/>
            <a:ext cx="4572000" cy="215444"/>
          </a:xfrm>
          <a:prstGeom prst="rect">
            <a:avLst/>
          </a:prstGeom>
          <a:noFill/>
        </p:spPr>
        <p:txBody>
          <a:bodyPr wrap="square">
            <a:spAutoFit/>
          </a:bodyPr>
          <a:lstStyle/>
          <a:p>
            <a:pPr algn="ctr"/>
            <a:r>
              <a:rPr lang="en-US" sz="800" dirty="0"/>
              <a:t>CNX OpenStax on Wikimedia Commons. "Energy wave." Modified. </a:t>
            </a:r>
          </a:p>
        </p:txBody>
      </p:sp>
    </p:spTree>
    <p:extLst>
      <p:ext uri="{BB962C8B-B14F-4D97-AF65-F5344CB8AC3E}">
        <p14:creationId xmlns:p14="http://schemas.microsoft.com/office/powerpoint/2010/main" val="4256193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8.2 Figure 3</a:t>
            </a:r>
          </a:p>
        </p:txBody>
      </p:sp>
      <p:sp>
        <p:nvSpPr>
          <p:cNvPr id="8" name="Photo Credit 1">
            <a:extLst>
              <a:ext uri="{FF2B5EF4-FFF2-40B4-BE49-F238E27FC236}">
                <a16:creationId xmlns:a16="http://schemas.microsoft.com/office/drawing/2014/main" id="{6856173B-618C-513A-BFDA-C1F16AF81543}"/>
              </a:ext>
            </a:extLst>
          </p:cNvPr>
          <p:cNvSpPr txBox="1"/>
          <p:nvPr/>
        </p:nvSpPr>
        <p:spPr>
          <a:xfrm>
            <a:off x="2285999" y="6019800"/>
            <a:ext cx="4572000" cy="215444"/>
          </a:xfrm>
          <a:prstGeom prst="rect">
            <a:avLst/>
          </a:prstGeom>
          <a:noFill/>
        </p:spPr>
        <p:txBody>
          <a:bodyPr wrap="square">
            <a:spAutoFit/>
          </a:bodyPr>
          <a:lstStyle/>
          <a:p>
            <a:pPr algn="ctr"/>
            <a:r>
              <a:rPr lang="en-US" sz="800" dirty="0"/>
              <a:t>NASA on Wikimedia Commons. "Electromagnetic spectrum illustration."</a:t>
            </a:r>
          </a:p>
        </p:txBody>
      </p:sp>
      <p:pic>
        <p:nvPicPr>
          <p:cNvPr id="2" name="Content Placeholder 5" descr="The illustration lists the types of electromagnetic radiation in order of increasing wavelength. These include gamma rays, X-rays, ultraviolet, visible, infrared, and radio. Gamma rays have a very short wavelength, on the order of one thousandth of a nanometer. Radio waves have a very long wavelength, on the order of one kilometer. Visible light ranges from 380 nanometers at the violet end of the spectrum to 750 nanometers at the red end of the spectrum.">
            <a:extLst>
              <a:ext uri="{FF2B5EF4-FFF2-40B4-BE49-F238E27FC236}">
                <a16:creationId xmlns:a16="http://schemas.microsoft.com/office/drawing/2014/main" id="{791D6543-83FB-A06B-FAF3-754D38EE69E2}"/>
              </a:ext>
            </a:extLst>
          </p:cNvPr>
          <p:cNvPicPr>
            <a:picLocks noChangeAspect="1"/>
          </p:cNvPicPr>
          <p:nvPr/>
        </p:nvPicPr>
        <p:blipFill>
          <a:blip r:embed="rId3"/>
          <a:srcRect l="7407" t="5334" r="7407" b="3000"/>
          <a:stretch/>
        </p:blipFill>
        <p:spPr>
          <a:xfrm>
            <a:off x="533399" y="1097280"/>
            <a:ext cx="8077200" cy="4828760"/>
          </a:xfrm>
          <a:prstGeom prst="rect">
            <a:avLst/>
          </a:prstGeom>
        </p:spPr>
      </p:pic>
    </p:spTree>
    <p:extLst>
      <p:ext uri="{BB962C8B-B14F-4D97-AF65-F5344CB8AC3E}">
        <p14:creationId xmlns:p14="http://schemas.microsoft.com/office/powerpoint/2010/main" val="2984086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What Is Light Energy?</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r>
              <a:rPr lang="en-US" b="1" dirty="0"/>
              <a:t>Electromagnetic spectrum</a:t>
            </a:r>
            <a:r>
              <a:rPr lang="en-US" dirty="0"/>
              <a:t>: range of all possible frequencies of radiation</a:t>
            </a:r>
          </a:p>
          <a:p>
            <a:r>
              <a:rPr lang="en-US" dirty="0"/>
              <a:t>Difference between wavelengths is amount of energy carried by them</a:t>
            </a:r>
          </a:p>
          <a:p>
            <a:r>
              <a:rPr lang="en-US" dirty="0"/>
              <a:t>Wavelength and frequency</a:t>
            </a:r>
          </a:p>
          <a:p>
            <a:pPr lvl="1"/>
            <a:r>
              <a:rPr lang="en-US" dirty="0"/>
              <a:t>Longer the wavelength, lower the frequency, less energy</a:t>
            </a:r>
          </a:p>
          <a:p>
            <a:pPr lvl="1"/>
            <a:r>
              <a:rPr lang="en-US" dirty="0"/>
              <a:t>Short, tight waves carry most energy</a:t>
            </a:r>
          </a:p>
          <a:p>
            <a:pPr lvl="1"/>
            <a:r>
              <a:rPr lang="en-US" dirty="0"/>
              <a:t>Higher-energy waves (e.g., UV and X-rays) can penetrate tissues and damage cells and DNA</a:t>
            </a:r>
            <a:endParaRPr lang="en-US" i="0" dirty="0">
              <a:solidFill>
                <a:schemeClr val="tx1"/>
              </a:solidFill>
            </a:endParaRPr>
          </a:p>
          <a:p>
            <a:pPr marL="0" indent="3175">
              <a:spcBef>
                <a:spcPts val="1200"/>
              </a:spcBef>
              <a:buFont typeface="Courier New" pitchFamily="49" charset="0"/>
              <a:buNone/>
              <a:tabLst>
                <a:tab pos="457200" algn="l"/>
              </a:tabLst>
            </a:pPr>
            <a:r>
              <a:rPr lang="en-US" i="0" dirty="0">
                <a:solidFill>
                  <a:schemeClr val="tx1"/>
                </a:solidFill>
              </a:rPr>
              <a:t>		</a:t>
            </a:r>
            <a:endParaRPr lang="en-US" dirty="0">
              <a:solidFill>
                <a:srgbClr val="0000FF"/>
              </a:solidFill>
            </a:endParaRPr>
          </a:p>
        </p:txBody>
      </p:sp>
    </p:spTree>
    <p:extLst>
      <p:ext uri="{BB962C8B-B14F-4D97-AF65-F5344CB8AC3E}">
        <p14:creationId xmlns:p14="http://schemas.microsoft.com/office/powerpoint/2010/main" val="226768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Absorption of Light</a:t>
            </a:r>
          </a:p>
        </p:txBody>
      </p:sp>
      <p:sp>
        <p:nvSpPr>
          <p:cNvPr id="11267" name="Rectangle 3"/>
          <p:cNvSpPr>
            <a:spLocks noGrp="1"/>
          </p:cNvSpPr>
          <p:nvPr>
            <p:ph idx="1"/>
          </p:nvPr>
        </p:nvSpPr>
        <p:spPr>
          <a:xfrm>
            <a:off x="457200" y="1280160"/>
            <a:ext cx="8229600" cy="3394352"/>
          </a:xfrm>
          <a:prstGeom prst="rect">
            <a:avLst/>
          </a:prstGeom>
        </p:spPr>
        <p:txBody>
          <a:bodyPr>
            <a:normAutofit fontScale="85000" lnSpcReduction="10000"/>
          </a:bodyPr>
          <a:lstStyle/>
          <a:p>
            <a:r>
              <a:rPr lang="en-US" dirty="0"/>
              <a:t>Pigments in chloroplasts absorb specific wavelengths of visible light to initiate photosynthesis.</a:t>
            </a:r>
          </a:p>
          <a:p>
            <a:r>
              <a:rPr lang="en-US" dirty="0"/>
              <a:t>Wavelengths outside the visible range have too little (infrared) or too much (ultraviolet) energy to be useful.</a:t>
            </a:r>
          </a:p>
          <a:p>
            <a:pPr lvl="1"/>
            <a:r>
              <a:rPr lang="en-US" dirty="0"/>
              <a:t>Humans can only see, and plants can only absorb, light between 700 nm (red light) and 400 nm (violet light).</a:t>
            </a:r>
          </a:p>
          <a:p>
            <a:pPr lvl="2"/>
            <a:r>
              <a:rPr lang="en-US" dirty="0"/>
              <a:t>This range is also called photosynthetically active radiation.</a:t>
            </a:r>
          </a:p>
          <a:p>
            <a:pPr lvl="2"/>
            <a:r>
              <a:rPr lang="en-US" dirty="0"/>
              <a:t>White light is a mixture of all visible wavelengths that can be separated into a rainbow by prisms.</a:t>
            </a:r>
            <a:endParaRPr lang="en-US" dirty="0">
              <a:solidFill>
                <a:srgbClr val="0000FF"/>
              </a:solidFill>
            </a:endParaRPr>
          </a:p>
        </p:txBody>
      </p:sp>
      <p:sp>
        <p:nvSpPr>
          <p:cNvPr id="4" name="Caption 1">
            <a:extLst>
              <a:ext uri="{FF2B5EF4-FFF2-40B4-BE49-F238E27FC236}">
                <a16:creationId xmlns:a16="http://schemas.microsoft.com/office/drawing/2014/main" id="{3A2F1714-D20B-5FB9-794F-60B0DBFB19DC}"/>
              </a:ext>
              <a:ext uri="{C183D7F6-B498-43B3-948B-1728B52AA6E4}">
                <adec:decorative xmlns:adec="http://schemas.microsoft.com/office/drawing/2017/decorative" val="0"/>
              </a:ext>
            </a:extLst>
          </p:cNvPr>
          <p:cNvSpPr txBox="1"/>
          <p:nvPr/>
        </p:nvSpPr>
        <p:spPr>
          <a:xfrm>
            <a:off x="1600200" y="4649716"/>
            <a:ext cx="4220817" cy="1169551"/>
          </a:xfrm>
          <a:prstGeom prst="rect">
            <a:avLst/>
          </a:prstGeom>
          <a:noFill/>
        </p:spPr>
        <p:txBody>
          <a:bodyPr wrap="square" rtlCol="0">
            <a:spAutoFit/>
          </a:bodyPr>
          <a:lstStyle/>
          <a:p>
            <a:r>
              <a:rPr lang="en-US" sz="1400" b="1" dirty="0"/>
              <a:t>8.2 Figure 4: </a:t>
            </a:r>
            <a:r>
              <a:rPr lang="en-US" sz="1400" dirty="0"/>
              <a:t>Under certain atmospheric conditions, sunlight reflects through water droplets in the atmosphere and splits into white light's constituent colors. This phenomenon is called a rainbow, and it illustrates the visible light spectrum.</a:t>
            </a:r>
          </a:p>
        </p:txBody>
      </p:sp>
      <p:pic>
        <p:nvPicPr>
          <p:cNvPr id="2" name="Content Placeholder 5" descr="A photograph of a double rainbow over a field">
            <a:extLst>
              <a:ext uri="{FF2B5EF4-FFF2-40B4-BE49-F238E27FC236}">
                <a16:creationId xmlns:a16="http://schemas.microsoft.com/office/drawing/2014/main" id="{2169E8D6-D1E0-D586-F129-6B345AB17559}"/>
              </a:ext>
            </a:extLst>
          </p:cNvPr>
          <p:cNvPicPr>
            <a:picLocks noChangeAspect="1"/>
          </p:cNvPicPr>
          <p:nvPr/>
        </p:nvPicPr>
        <p:blipFill>
          <a:blip r:embed="rId2"/>
          <a:srcRect l="6481" t="5334" r="6481" b="5432"/>
          <a:stretch/>
        </p:blipFill>
        <p:spPr>
          <a:xfrm>
            <a:off x="5562600" y="4185050"/>
            <a:ext cx="2895600" cy="1649290"/>
          </a:xfrm>
          <a:prstGeom prst="rect">
            <a:avLst/>
          </a:prstGeom>
        </p:spPr>
      </p:pic>
      <p:sp>
        <p:nvSpPr>
          <p:cNvPr id="5" name="Photo Credit 1">
            <a:extLst>
              <a:ext uri="{FF2B5EF4-FFF2-40B4-BE49-F238E27FC236}">
                <a16:creationId xmlns:a16="http://schemas.microsoft.com/office/drawing/2014/main" id="{51C9CA2B-85C4-0AAD-3D8E-608C4D8523A8}"/>
              </a:ext>
            </a:extLst>
          </p:cNvPr>
          <p:cNvSpPr txBox="1"/>
          <p:nvPr/>
        </p:nvSpPr>
        <p:spPr>
          <a:xfrm>
            <a:off x="4661388" y="5791793"/>
            <a:ext cx="4572000" cy="215444"/>
          </a:xfrm>
          <a:prstGeom prst="rect">
            <a:avLst/>
          </a:prstGeom>
          <a:noFill/>
        </p:spPr>
        <p:txBody>
          <a:bodyPr wrap="square">
            <a:spAutoFit/>
          </a:bodyPr>
          <a:lstStyle/>
          <a:p>
            <a:pPr algn="ctr"/>
            <a:r>
              <a:rPr lang="en-US" sz="800" dirty="0"/>
              <a:t>James Wheeler on </a:t>
            </a:r>
            <a:r>
              <a:rPr lang="en-US" sz="800" dirty="0" err="1"/>
              <a:t>Pexels</a:t>
            </a:r>
            <a:r>
              <a:rPr lang="en-US" sz="800" dirty="0"/>
              <a:t>. "Rainbow."</a:t>
            </a:r>
          </a:p>
        </p:txBody>
      </p:sp>
    </p:spTree>
    <p:extLst>
      <p:ext uri="{BB962C8B-B14F-4D97-AF65-F5344CB8AC3E}">
        <p14:creationId xmlns:p14="http://schemas.microsoft.com/office/powerpoint/2010/main" val="2652908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8.2 Figure 5</a:t>
            </a:r>
          </a:p>
        </p:txBody>
      </p:sp>
      <p:sp>
        <p:nvSpPr>
          <p:cNvPr id="8" name="Photo Credit 1">
            <a:extLst>
              <a:ext uri="{FF2B5EF4-FFF2-40B4-BE49-F238E27FC236}">
                <a16:creationId xmlns:a16="http://schemas.microsoft.com/office/drawing/2014/main" id="{77793E41-5CA9-12D0-3B65-577228FBBB04}"/>
              </a:ext>
            </a:extLst>
          </p:cNvPr>
          <p:cNvSpPr txBox="1"/>
          <p:nvPr/>
        </p:nvSpPr>
        <p:spPr>
          <a:xfrm>
            <a:off x="2285999" y="4890247"/>
            <a:ext cx="4572000" cy="338554"/>
          </a:xfrm>
          <a:prstGeom prst="rect">
            <a:avLst/>
          </a:prstGeom>
          <a:noFill/>
        </p:spPr>
        <p:txBody>
          <a:bodyPr wrap="square">
            <a:spAutoFit/>
          </a:bodyPr>
          <a:lstStyle/>
          <a:p>
            <a:pPr algn="ctr"/>
            <a:r>
              <a:rPr lang="en-US" sz="800" dirty="0" err="1"/>
              <a:t>Maxhurtz</a:t>
            </a:r>
            <a:r>
              <a:rPr lang="en-US" sz="800" dirty="0"/>
              <a:t> on Wikimedia Commons. "Visible light frequencies."</a:t>
            </a:r>
          </a:p>
          <a:p>
            <a:pPr algn="ctr"/>
            <a:r>
              <a:rPr lang="en-US" sz="800" dirty="0"/>
              <a:t>William Anderson on Wikimedia Commons. "Electromagnetic spectrum."</a:t>
            </a:r>
          </a:p>
        </p:txBody>
      </p:sp>
      <p:pic>
        <p:nvPicPr>
          <p:cNvPr id="2" name="Content Placeholder 4" descr="The illustration shows the colors of visible light, positioned between infrared light and ultraviolet light. In order of decreasing wavelength, these are red, orange, yellow, green, blue, indigo, and violet. To the left, illustrations of the distance between waves of red, green, and blue light are shown. Red has the longest distance of microns between each wave, blue has the shortest, and green is in-between.">
            <a:extLst>
              <a:ext uri="{FF2B5EF4-FFF2-40B4-BE49-F238E27FC236}">
                <a16:creationId xmlns:a16="http://schemas.microsoft.com/office/drawing/2014/main" id="{B0C6DE15-7DF6-1D9D-5F14-A5A8FA1568BE}"/>
              </a:ext>
            </a:extLst>
          </p:cNvPr>
          <p:cNvPicPr>
            <a:picLocks noGrp="1" noChangeAspect="1"/>
          </p:cNvPicPr>
          <p:nvPr>
            <p:ph idx="1"/>
          </p:nvPr>
        </p:nvPicPr>
        <p:blipFill>
          <a:blip r:embed="rId3"/>
          <a:srcRect t="5333" b="26667"/>
          <a:stretch/>
        </p:blipFill>
        <p:spPr>
          <a:xfrm>
            <a:off x="24496" y="1232323"/>
            <a:ext cx="9095006" cy="3435891"/>
          </a:xfrm>
        </p:spPr>
      </p:pic>
    </p:spTree>
    <p:extLst>
      <p:ext uri="{BB962C8B-B14F-4D97-AF65-F5344CB8AC3E}">
        <p14:creationId xmlns:p14="http://schemas.microsoft.com/office/powerpoint/2010/main" val="1185265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Understanding Pigments</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dirty="0"/>
              <a:t>Different pigments only absorb specific visible wavelengths</a:t>
            </a:r>
          </a:p>
          <a:p>
            <a:pPr lvl="1"/>
            <a:r>
              <a:rPr lang="en-US" dirty="0"/>
              <a:t>Reflect or transmit wavelengths they can’t absorb</a:t>
            </a:r>
          </a:p>
          <a:p>
            <a:pPr lvl="2"/>
            <a:r>
              <a:rPr lang="en-US" sz="2600" dirty="0"/>
              <a:t>Appear as mixture of reflected or transmitted light colors</a:t>
            </a:r>
          </a:p>
        </p:txBody>
      </p:sp>
    </p:spTree>
    <p:extLst>
      <p:ext uri="{BB962C8B-B14F-4D97-AF65-F5344CB8AC3E}">
        <p14:creationId xmlns:p14="http://schemas.microsoft.com/office/powerpoint/2010/main" val="3760230640"/>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1763</TotalTime>
  <Words>2165</Words>
  <Application>Microsoft Office PowerPoint</Application>
  <PresentationFormat>On-screen Show (4:3)</PresentationFormat>
  <Paragraphs>145</Paragraphs>
  <Slides>25</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Courier New</vt:lpstr>
      <vt:lpstr>Arial</vt:lpstr>
      <vt:lpstr>Calibri</vt:lpstr>
      <vt:lpstr>Century Gothic</vt:lpstr>
      <vt:lpstr>Aptos</vt:lpstr>
      <vt:lpstr>Office Theme</vt:lpstr>
      <vt:lpstr>Lesson 8.2</vt:lpstr>
      <vt:lpstr>Objectives</vt:lpstr>
      <vt:lpstr>The Light-Dependent Reactions of Photosynthesis</vt:lpstr>
      <vt:lpstr>What Is Light Energy?1</vt:lpstr>
      <vt:lpstr>8.2 Figure 3</vt:lpstr>
      <vt:lpstr>What Is Light Energy?2</vt:lpstr>
      <vt:lpstr>Absorption of Light</vt:lpstr>
      <vt:lpstr>8.2 Figure 5</vt:lpstr>
      <vt:lpstr>Understanding Pigments1</vt:lpstr>
      <vt:lpstr>Understanding Pigments2</vt:lpstr>
      <vt:lpstr>Understanding Pigments3</vt:lpstr>
      <vt:lpstr>8.2 Figure 7</vt:lpstr>
      <vt:lpstr>Understanding Pigments4</vt:lpstr>
      <vt:lpstr>How Light-Dependent Reactions Work1</vt:lpstr>
      <vt:lpstr>8.2 Figure 9</vt:lpstr>
      <vt:lpstr>How Light-Dependent Reactions Work2</vt:lpstr>
      <vt:lpstr>8.2 Figure 10</vt:lpstr>
      <vt:lpstr>How Light-Dependent Reactions Work3</vt:lpstr>
      <vt:lpstr>Reflection Question</vt:lpstr>
      <vt:lpstr>8.2 Figure 11</vt:lpstr>
      <vt:lpstr>How Light-Dependent Reactions Work4</vt:lpstr>
      <vt:lpstr>How Light-Dependent Reactions Work5</vt:lpstr>
      <vt:lpstr>Generating an Energy Carrier: ATP</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Annaleise Radchenko</cp:lastModifiedBy>
  <cp:revision>173</cp:revision>
  <dcterms:created xsi:type="dcterms:W3CDTF">2013-04-26T14:43:13Z</dcterms:created>
  <dcterms:modified xsi:type="dcterms:W3CDTF">2024-09-25T21:20:23Z</dcterms:modified>
</cp:coreProperties>
</file>