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handoutMasterIdLst>
    <p:handoutMasterId r:id="rId22"/>
  </p:handoutMasterIdLst>
  <p:sldIdLst>
    <p:sldId id="272" r:id="rId2"/>
    <p:sldId id="264" r:id="rId3"/>
    <p:sldId id="265" r:id="rId4"/>
    <p:sldId id="277" r:id="rId5"/>
    <p:sldId id="285" r:id="rId6"/>
    <p:sldId id="278" r:id="rId7"/>
    <p:sldId id="286" r:id="rId8"/>
    <p:sldId id="287" r:id="rId9"/>
    <p:sldId id="279" r:id="rId10"/>
    <p:sldId id="289" r:id="rId11"/>
    <p:sldId id="280" r:id="rId12"/>
    <p:sldId id="290" r:id="rId13"/>
    <p:sldId id="271" r:id="rId14"/>
    <p:sldId id="281" r:id="rId15"/>
    <p:sldId id="284" r:id="rId16"/>
    <p:sldId id="282" r:id="rId17"/>
    <p:sldId id="288" r:id="rId18"/>
    <p:sldId id="283" r:id="rId19"/>
    <p:sldId id="291" r:id="rId20"/>
  </p:sldIdLst>
  <p:sldSz cx="9144000" cy="6858000" type="screen4x3"/>
  <p:notesSz cx="6858000" cy="9144000"/>
  <p:embeddedFontLst>
    <p:embeddedFont>
      <p:font typeface="Century Gothic" panose="020B050202020202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92"/>
    <a:srgbClr val="1F497D"/>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40F43D-3D7E-421E-82EA-0F19F20028C4}" v="3819" dt="2024-05-16T17:00:34.088"/>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06" autoAdjust="0"/>
    <p:restoredTop sz="86410" autoAdjust="0"/>
  </p:normalViewPr>
  <p:slideViewPr>
    <p:cSldViewPr>
      <p:cViewPr varScale="1">
        <p:scale>
          <a:sx n="95" d="100"/>
          <a:sy n="95" d="100"/>
        </p:scale>
        <p:origin x="1572" y="96"/>
      </p:cViewPr>
      <p:guideLst>
        <p:guide orient="horz" pos="2160"/>
        <p:guide pos="2880"/>
      </p:guideLst>
    </p:cSldViewPr>
  </p:slideViewPr>
  <p:outlineViewPr>
    <p:cViewPr>
      <p:scale>
        <a:sx n="33" d="100"/>
        <a:sy n="33" d="100"/>
      </p:scale>
      <p:origin x="0" y="-753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6040F43D-3D7E-421E-82EA-0F19F20028C4}"/>
    <pc:docChg chg="undo custSel addSld delSld modSld sldOrd">
      <pc:chgData name="Caitlin Coleman" userId="96f87ca1-0e64-4ae8-8d77-98757b85df0b" providerId="ADAL" clId="{6040F43D-3D7E-421E-82EA-0F19F20028C4}" dt="2024-05-16T16:59:35.723" v="6389" actId="1076"/>
      <pc:docMkLst>
        <pc:docMk/>
      </pc:docMkLst>
      <pc:sldChg chg="modSp mod">
        <pc:chgData name="Caitlin Coleman" userId="96f87ca1-0e64-4ae8-8d77-98757b85df0b" providerId="ADAL" clId="{6040F43D-3D7E-421E-82EA-0F19F20028C4}" dt="2024-05-16T12:56:24.849" v="519" actId="20577"/>
        <pc:sldMkLst>
          <pc:docMk/>
          <pc:sldMk cId="0" sldId="264"/>
        </pc:sldMkLst>
        <pc:spChg chg="mod">
          <ac:chgData name="Caitlin Coleman" userId="96f87ca1-0e64-4ae8-8d77-98757b85df0b" providerId="ADAL" clId="{6040F43D-3D7E-421E-82EA-0F19F20028C4}" dt="2024-05-16T12:56:24.849" v="519" actId="20577"/>
          <ac:spMkLst>
            <pc:docMk/>
            <pc:sldMk cId="0" sldId="264"/>
            <ac:spMk id="10243" creationId="{00000000-0000-0000-0000-000000000000}"/>
          </ac:spMkLst>
        </pc:spChg>
      </pc:sldChg>
      <pc:sldChg chg="addSp modSp mod modAnim">
        <pc:chgData name="Caitlin Coleman" userId="96f87ca1-0e64-4ae8-8d77-98757b85df0b" providerId="ADAL" clId="{6040F43D-3D7E-421E-82EA-0F19F20028C4}" dt="2024-05-16T15:30:22.638" v="5188" actId="13244"/>
        <pc:sldMkLst>
          <pc:docMk/>
          <pc:sldMk cId="0" sldId="265"/>
        </pc:sldMkLst>
        <pc:spChg chg="add mod ord">
          <ac:chgData name="Caitlin Coleman" userId="96f87ca1-0e64-4ae8-8d77-98757b85df0b" providerId="ADAL" clId="{6040F43D-3D7E-421E-82EA-0F19F20028C4}" dt="2024-05-16T15:30:22.638" v="5188" actId="13244"/>
          <ac:spMkLst>
            <pc:docMk/>
            <pc:sldMk cId="0" sldId="265"/>
            <ac:spMk id="2" creationId="{4E954F2F-9DC5-46E8-525A-6C9BDF9D0690}"/>
          </ac:spMkLst>
        </pc:spChg>
        <pc:spChg chg="add mod">
          <ac:chgData name="Caitlin Coleman" userId="96f87ca1-0e64-4ae8-8d77-98757b85df0b" providerId="ADAL" clId="{6040F43D-3D7E-421E-82EA-0F19F20028C4}" dt="2024-05-16T13:09:31.931" v="955" actId="1076"/>
          <ac:spMkLst>
            <pc:docMk/>
            <pc:sldMk cId="0" sldId="265"/>
            <ac:spMk id="4" creationId="{BC041ACE-5E6E-8ABF-C419-0D7AE8F78AFB}"/>
          </ac:spMkLst>
        </pc:spChg>
        <pc:spChg chg="mod">
          <ac:chgData name="Caitlin Coleman" userId="96f87ca1-0e64-4ae8-8d77-98757b85df0b" providerId="ADAL" clId="{6040F43D-3D7E-421E-82EA-0F19F20028C4}" dt="2024-05-15T18:41:08.044" v="110" actId="6549"/>
          <ac:spMkLst>
            <pc:docMk/>
            <pc:sldMk cId="0" sldId="265"/>
            <ac:spMk id="11266" creationId="{00000000-0000-0000-0000-000000000000}"/>
          </ac:spMkLst>
        </pc:spChg>
        <pc:spChg chg="mod">
          <ac:chgData name="Caitlin Coleman" userId="96f87ca1-0e64-4ae8-8d77-98757b85df0b" providerId="ADAL" clId="{6040F43D-3D7E-421E-82EA-0F19F20028C4}" dt="2024-05-16T13:08:55.947" v="949" actId="6549"/>
          <ac:spMkLst>
            <pc:docMk/>
            <pc:sldMk cId="0" sldId="265"/>
            <ac:spMk id="11267" creationId="{00000000-0000-0000-0000-000000000000}"/>
          </ac:spMkLst>
        </pc:spChg>
        <pc:picChg chg="add mod modCrop">
          <ac:chgData name="Caitlin Coleman" userId="96f87ca1-0e64-4ae8-8d77-98757b85df0b" providerId="ADAL" clId="{6040F43D-3D7E-421E-82EA-0F19F20028C4}" dt="2024-05-16T13:09:16.529" v="953" actId="1076"/>
          <ac:picMkLst>
            <pc:docMk/>
            <pc:sldMk cId="0" sldId="265"/>
            <ac:picMk id="3" creationId="{A2F23209-3B9E-35ED-8212-CF7C4E3A7E38}"/>
          </ac:picMkLst>
        </pc:picChg>
      </pc:sldChg>
      <pc:sldChg chg="del">
        <pc:chgData name="Caitlin Coleman" userId="96f87ca1-0e64-4ae8-8d77-98757b85df0b" providerId="ADAL" clId="{6040F43D-3D7E-421E-82EA-0F19F20028C4}" dt="2024-05-15T18:45:06.862" v="309" actId="2696"/>
        <pc:sldMkLst>
          <pc:docMk/>
          <pc:sldMk cId="0" sldId="267"/>
        </pc:sldMkLst>
      </pc:sldChg>
      <pc:sldChg chg="del">
        <pc:chgData name="Caitlin Coleman" userId="96f87ca1-0e64-4ae8-8d77-98757b85df0b" providerId="ADAL" clId="{6040F43D-3D7E-421E-82EA-0F19F20028C4}" dt="2024-05-15T18:45:08.850" v="310" actId="2696"/>
        <pc:sldMkLst>
          <pc:docMk/>
          <pc:sldMk cId="2069639696" sldId="268"/>
        </pc:sldMkLst>
      </pc:sldChg>
      <pc:sldChg chg="del">
        <pc:chgData name="Caitlin Coleman" userId="96f87ca1-0e64-4ae8-8d77-98757b85df0b" providerId="ADAL" clId="{6040F43D-3D7E-421E-82EA-0F19F20028C4}" dt="2024-05-15T18:45:11.289" v="311" actId="2696"/>
        <pc:sldMkLst>
          <pc:docMk/>
          <pc:sldMk cId="3029162902" sldId="270"/>
        </pc:sldMkLst>
      </pc:sldChg>
      <pc:sldChg chg="modSp mod ord">
        <pc:chgData name="Caitlin Coleman" userId="96f87ca1-0e64-4ae8-8d77-98757b85df0b" providerId="ADAL" clId="{6040F43D-3D7E-421E-82EA-0F19F20028C4}" dt="2024-05-16T15:01:34.186" v="4368" actId="404"/>
        <pc:sldMkLst>
          <pc:docMk/>
          <pc:sldMk cId="1933572423" sldId="271"/>
        </pc:sldMkLst>
        <pc:spChg chg="mod">
          <ac:chgData name="Caitlin Coleman" userId="96f87ca1-0e64-4ae8-8d77-98757b85df0b" providerId="ADAL" clId="{6040F43D-3D7E-421E-82EA-0F19F20028C4}" dt="2024-05-16T15:01:34.186" v="4368" actId="404"/>
          <ac:spMkLst>
            <pc:docMk/>
            <pc:sldMk cId="1933572423" sldId="271"/>
            <ac:spMk id="2" creationId="{7FFF1B4C-5AAA-83F0-C30B-42241B0F9BCD}"/>
          </ac:spMkLst>
        </pc:spChg>
        <pc:spChg chg="mod">
          <ac:chgData name="Caitlin Coleman" userId="96f87ca1-0e64-4ae8-8d77-98757b85df0b" providerId="ADAL" clId="{6040F43D-3D7E-421E-82EA-0F19F20028C4}" dt="2024-05-16T14:41:59.601" v="4014" actId="14100"/>
          <ac:spMkLst>
            <pc:docMk/>
            <pc:sldMk cId="1933572423" sldId="271"/>
            <ac:spMk id="3" creationId="{3C01AC4C-482E-02BD-BADA-C2D6C8D02BC9}"/>
          </ac:spMkLst>
        </pc:spChg>
      </pc:sldChg>
      <pc:sldChg chg="modSp mod">
        <pc:chgData name="Caitlin Coleman" userId="96f87ca1-0e64-4ae8-8d77-98757b85df0b" providerId="ADAL" clId="{6040F43D-3D7E-421E-82EA-0F19F20028C4}" dt="2024-05-16T15:37:43.624" v="6366" actId="33553"/>
        <pc:sldMkLst>
          <pc:docMk/>
          <pc:sldMk cId="3886239831" sldId="272"/>
        </pc:sldMkLst>
        <pc:spChg chg="mod">
          <ac:chgData name="Caitlin Coleman" userId="96f87ca1-0e64-4ae8-8d77-98757b85df0b" providerId="ADAL" clId="{6040F43D-3D7E-421E-82EA-0F19F20028C4}" dt="2024-05-16T15:37:43.624" v="6366" actId="33553"/>
          <ac:spMkLst>
            <pc:docMk/>
            <pc:sldMk cId="3886239831" sldId="272"/>
            <ac:spMk id="2" creationId="{4E7A1944-20A9-5EFC-CF5D-428D07B9FF1F}"/>
          </ac:spMkLst>
        </pc:spChg>
        <pc:spChg chg="mod">
          <ac:chgData name="Caitlin Coleman" userId="96f87ca1-0e64-4ae8-8d77-98757b85df0b" providerId="ADAL" clId="{6040F43D-3D7E-421E-82EA-0F19F20028C4}" dt="2024-05-15T18:40:50.611" v="58" actId="14100"/>
          <ac:spMkLst>
            <pc:docMk/>
            <pc:sldMk cId="3886239831" sldId="272"/>
            <ac:spMk id="3" creationId="{FF68ED90-5F09-E335-E8D2-4F2687C0EB59}"/>
          </ac:spMkLst>
        </pc:spChg>
      </pc:sldChg>
      <pc:sldChg chg="del">
        <pc:chgData name="Caitlin Coleman" userId="96f87ca1-0e64-4ae8-8d77-98757b85df0b" providerId="ADAL" clId="{6040F43D-3D7E-421E-82EA-0F19F20028C4}" dt="2024-05-15T18:44:59.107" v="306" actId="2696"/>
        <pc:sldMkLst>
          <pc:docMk/>
          <pc:sldMk cId="176985924" sldId="273"/>
        </pc:sldMkLst>
      </pc:sldChg>
      <pc:sldChg chg="del">
        <pc:chgData name="Caitlin Coleman" userId="96f87ca1-0e64-4ae8-8d77-98757b85df0b" providerId="ADAL" clId="{6040F43D-3D7E-421E-82EA-0F19F20028C4}" dt="2024-05-15T18:45:02.059" v="307" actId="2696"/>
        <pc:sldMkLst>
          <pc:docMk/>
          <pc:sldMk cId="2900955170" sldId="274"/>
        </pc:sldMkLst>
      </pc:sldChg>
      <pc:sldChg chg="del">
        <pc:chgData name="Caitlin Coleman" userId="96f87ca1-0e64-4ae8-8d77-98757b85df0b" providerId="ADAL" clId="{6040F43D-3D7E-421E-82EA-0F19F20028C4}" dt="2024-05-15T18:45:04.501" v="308" actId="2696"/>
        <pc:sldMkLst>
          <pc:docMk/>
          <pc:sldMk cId="619121343" sldId="275"/>
        </pc:sldMkLst>
      </pc:sldChg>
      <pc:sldChg chg="del">
        <pc:chgData name="Caitlin Coleman" userId="96f87ca1-0e64-4ae8-8d77-98757b85df0b" providerId="ADAL" clId="{6040F43D-3D7E-421E-82EA-0F19F20028C4}" dt="2024-05-15T18:45:13.909" v="312" actId="2696"/>
        <pc:sldMkLst>
          <pc:docMk/>
          <pc:sldMk cId="1146028520" sldId="276"/>
        </pc:sldMkLst>
      </pc:sldChg>
      <pc:sldChg chg="modSp add mod modAnim">
        <pc:chgData name="Caitlin Coleman" userId="96f87ca1-0e64-4ae8-8d77-98757b85df0b" providerId="ADAL" clId="{6040F43D-3D7E-421E-82EA-0F19F20028C4}" dt="2024-05-16T13:27:29.066" v="1447" actId="20577"/>
        <pc:sldMkLst>
          <pc:docMk/>
          <pc:sldMk cId="952140834" sldId="277"/>
        </pc:sldMkLst>
        <pc:spChg chg="mod">
          <ac:chgData name="Caitlin Coleman" userId="96f87ca1-0e64-4ae8-8d77-98757b85df0b" providerId="ADAL" clId="{6040F43D-3D7E-421E-82EA-0F19F20028C4}" dt="2024-05-15T18:41:30.674" v="137" actId="6549"/>
          <ac:spMkLst>
            <pc:docMk/>
            <pc:sldMk cId="952140834" sldId="277"/>
            <ac:spMk id="11266" creationId="{00000000-0000-0000-0000-000000000000}"/>
          </ac:spMkLst>
        </pc:spChg>
        <pc:spChg chg="mod">
          <ac:chgData name="Caitlin Coleman" userId="96f87ca1-0e64-4ae8-8d77-98757b85df0b" providerId="ADAL" clId="{6040F43D-3D7E-421E-82EA-0F19F20028C4}" dt="2024-05-16T13:27:29.066" v="1447" actId="20577"/>
          <ac:spMkLst>
            <pc:docMk/>
            <pc:sldMk cId="952140834" sldId="277"/>
            <ac:spMk id="11267" creationId="{00000000-0000-0000-0000-000000000000}"/>
          </ac:spMkLst>
        </pc:spChg>
      </pc:sldChg>
      <pc:sldChg chg="modSp add mod modAnim">
        <pc:chgData name="Caitlin Coleman" userId="96f87ca1-0e64-4ae8-8d77-98757b85df0b" providerId="ADAL" clId="{6040F43D-3D7E-421E-82EA-0F19F20028C4}" dt="2024-05-16T13:37:32.791" v="1686" actId="20577"/>
        <pc:sldMkLst>
          <pc:docMk/>
          <pc:sldMk cId="573579824" sldId="278"/>
        </pc:sldMkLst>
        <pc:spChg chg="mod">
          <ac:chgData name="Caitlin Coleman" userId="96f87ca1-0e64-4ae8-8d77-98757b85df0b" providerId="ADAL" clId="{6040F43D-3D7E-421E-82EA-0F19F20028C4}" dt="2024-05-16T13:33:54.965" v="1456" actId="404"/>
          <ac:spMkLst>
            <pc:docMk/>
            <pc:sldMk cId="573579824" sldId="278"/>
            <ac:spMk id="11266" creationId="{00000000-0000-0000-0000-000000000000}"/>
          </ac:spMkLst>
        </pc:spChg>
        <pc:spChg chg="mod">
          <ac:chgData name="Caitlin Coleman" userId="96f87ca1-0e64-4ae8-8d77-98757b85df0b" providerId="ADAL" clId="{6040F43D-3D7E-421E-82EA-0F19F20028C4}" dt="2024-05-16T13:37:32.791" v="1686" actId="20577"/>
          <ac:spMkLst>
            <pc:docMk/>
            <pc:sldMk cId="573579824" sldId="278"/>
            <ac:spMk id="11267" creationId="{00000000-0000-0000-0000-000000000000}"/>
          </ac:spMkLst>
        </pc:spChg>
      </pc:sldChg>
      <pc:sldChg chg="modSp add mod modAnim">
        <pc:chgData name="Caitlin Coleman" userId="96f87ca1-0e64-4ae8-8d77-98757b85df0b" providerId="ADAL" clId="{6040F43D-3D7E-421E-82EA-0F19F20028C4}" dt="2024-05-16T14:23:02.017" v="2941" actId="27636"/>
        <pc:sldMkLst>
          <pc:docMk/>
          <pc:sldMk cId="73520945" sldId="279"/>
        </pc:sldMkLst>
        <pc:spChg chg="mod">
          <ac:chgData name="Caitlin Coleman" userId="96f87ca1-0e64-4ae8-8d77-98757b85df0b" providerId="ADAL" clId="{6040F43D-3D7E-421E-82EA-0F19F20028C4}" dt="2024-05-16T14:22:48.755" v="2939" actId="404"/>
          <ac:spMkLst>
            <pc:docMk/>
            <pc:sldMk cId="73520945" sldId="279"/>
            <ac:spMk id="11266" creationId="{00000000-0000-0000-0000-000000000000}"/>
          </ac:spMkLst>
        </pc:spChg>
        <pc:spChg chg="mod">
          <ac:chgData name="Caitlin Coleman" userId="96f87ca1-0e64-4ae8-8d77-98757b85df0b" providerId="ADAL" clId="{6040F43D-3D7E-421E-82EA-0F19F20028C4}" dt="2024-05-16T14:23:02.017" v="2941" actId="27636"/>
          <ac:spMkLst>
            <pc:docMk/>
            <pc:sldMk cId="73520945" sldId="279"/>
            <ac:spMk id="11267" creationId="{00000000-0000-0000-0000-000000000000}"/>
          </ac:spMkLst>
        </pc:spChg>
      </pc:sldChg>
      <pc:sldChg chg="addSp modSp add mod modAnim">
        <pc:chgData name="Caitlin Coleman" userId="96f87ca1-0e64-4ae8-8d77-98757b85df0b" providerId="ADAL" clId="{6040F43D-3D7E-421E-82EA-0F19F20028C4}" dt="2024-05-16T16:13:38.177" v="6375" actId="1076"/>
        <pc:sldMkLst>
          <pc:docMk/>
          <pc:sldMk cId="3465013280" sldId="280"/>
        </pc:sldMkLst>
        <pc:spChg chg="add mod ord">
          <ac:chgData name="Caitlin Coleman" userId="96f87ca1-0e64-4ae8-8d77-98757b85df0b" providerId="ADAL" clId="{6040F43D-3D7E-421E-82EA-0F19F20028C4}" dt="2024-05-16T15:31:36.519" v="5191" actId="13244"/>
          <ac:spMkLst>
            <pc:docMk/>
            <pc:sldMk cId="3465013280" sldId="280"/>
            <ac:spMk id="2" creationId="{20E14F58-EC10-A764-9617-6E36C4964936}"/>
          </ac:spMkLst>
        </pc:spChg>
        <pc:spChg chg="add mod">
          <ac:chgData name="Caitlin Coleman" userId="96f87ca1-0e64-4ae8-8d77-98757b85df0b" providerId="ADAL" clId="{6040F43D-3D7E-421E-82EA-0F19F20028C4}" dt="2024-05-16T16:13:38.177" v="6375" actId="1076"/>
          <ac:spMkLst>
            <pc:docMk/>
            <pc:sldMk cId="3465013280" sldId="280"/>
            <ac:spMk id="4" creationId="{209D91A2-8602-D2B9-EABB-17600510EEDB}"/>
          </ac:spMkLst>
        </pc:spChg>
        <pc:spChg chg="mod">
          <ac:chgData name="Caitlin Coleman" userId="96f87ca1-0e64-4ae8-8d77-98757b85df0b" providerId="ADAL" clId="{6040F43D-3D7E-421E-82EA-0F19F20028C4}" dt="2024-05-15T18:42:24.309" v="217" actId="20577"/>
          <ac:spMkLst>
            <pc:docMk/>
            <pc:sldMk cId="3465013280" sldId="280"/>
            <ac:spMk id="11266" creationId="{00000000-0000-0000-0000-000000000000}"/>
          </ac:spMkLst>
        </pc:spChg>
        <pc:spChg chg="mod">
          <ac:chgData name="Caitlin Coleman" userId="96f87ca1-0e64-4ae8-8d77-98757b85df0b" providerId="ADAL" clId="{6040F43D-3D7E-421E-82EA-0F19F20028C4}" dt="2024-05-16T16:13:00.416" v="6374" actId="20577"/>
          <ac:spMkLst>
            <pc:docMk/>
            <pc:sldMk cId="3465013280" sldId="280"/>
            <ac:spMk id="11267" creationId="{00000000-0000-0000-0000-000000000000}"/>
          </ac:spMkLst>
        </pc:spChg>
        <pc:picChg chg="add mod modCrop">
          <ac:chgData name="Caitlin Coleman" userId="96f87ca1-0e64-4ae8-8d77-98757b85df0b" providerId="ADAL" clId="{6040F43D-3D7E-421E-82EA-0F19F20028C4}" dt="2024-05-16T14:30:29.721" v="3255" actId="1076"/>
          <ac:picMkLst>
            <pc:docMk/>
            <pc:sldMk cId="3465013280" sldId="280"/>
            <ac:picMk id="3" creationId="{2B58F01E-2174-0140-2325-26C24BEE3B59}"/>
          </ac:picMkLst>
        </pc:picChg>
      </pc:sldChg>
      <pc:sldChg chg="addSp modSp add mod modAnim">
        <pc:chgData name="Caitlin Coleman" userId="96f87ca1-0e64-4ae8-8d77-98757b85df0b" providerId="ADAL" clId="{6040F43D-3D7E-421E-82EA-0F19F20028C4}" dt="2024-05-16T15:31:57.654" v="5192"/>
        <pc:sldMkLst>
          <pc:docMk/>
          <pc:sldMk cId="2319971134" sldId="281"/>
        </pc:sldMkLst>
        <pc:spChg chg="add mod ord">
          <ac:chgData name="Caitlin Coleman" userId="96f87ca1-0e64-4ae8-8d77-98757b85df0b" providerId="ADAL" clId="{6040F43D-3D7E-421E-82EA-0F19F20028C4}" dt="2024-05-16T15:31:57.654" v="5192"/>
          <ac:spMkLst>
            <pc:docMk/>
            <pc:sldMk cId="2319971134" sldId="281"/>
            <ac:spMk id="2" creationId="{40133784-7524-2AD3-0D39-CC6641D1B963}"/>
          </ac:spMkLst>
        </pc:spChg>
        <pc:spChg chg="add mod">
          <ac:chgData name="Caitlin Coleman" userId="96f87ca1-0e64-4ae8-8d77-98757b85df0b" providerId="ADAL" clId="{6040F43D-3D7E-421E-82EA-0F19F20028C4}" dt="2024-05-16T15:00:41.735" v="4342" actId="1076"/>
          <ac:spMkLst>
            <pc:docMk/>
            <pc:sldMk cId="2319971134" sldId="281"/>
            <ac:spMk id="4" creationId="{EDC8437C-2A81-15D5-1614-312432923893}"/>
          </ac:spMkLst>
        </pc:spChg>
        <pc:spChg chg="mod">
          <ac:chgData name="Caitlin Coleman" userId="96f87ca1-0e64-4ae8-8d77-98757b85df0b" providerId="ADAL" clId="{6040F43D-3D7E-421E-82EA-0F19F20028C4}" dt="2024-05-16T14:55:46.366" v="4039" actId="404"/>
          <ac:spMkLst>
            <pc:docMk/>
            <pc:sldMk cId="2319971134" sldId="281"/>
            <ac:spMk id="11266" creationId="{00000000-0000-0000-0000-000000000000}"/>
          </ac:spMkLst>
        </pc:spChg>
        <pc:spChg chg="mod">
          <ac:chgData name="Caitlin Coleman" userId="96f87ca1-0e64-4ae8-8d77-98757b85df0b" providerId="ADAL" clId="{6040F43D-3D7E-421E-82EA-0F19F20028C4}" dt="2024-05-16T15:00:22.598" v="4336" actId="27636"/>
          <ac:spMkLst>
            <pc:docMk/>
            <pc:sldMk cId="2319971134" sldId="281"/>
            <ac:spMk id="11267" creationId="{00000000-0000-0000-0000-000000000000}"/>
          </ac:spMkLst>
        </pc:spChg>
        <pc:picChg chg="add mod modCrop">
          <ac:chgData name="Caitlin Coleman" userId="96f87ca1-0e64-4ae8-8d77-98757b85df0b" providerId="ADAL" clId="{6040F43D-3D7E-421E-82EA-0F19F20028C4}" dt="2024-05-16T15:00:32.710" v="4340" actId="1076"/>
          <ac:picMkLst>
            <pc:docMk/>
            <pc:sldMk cId="2319971134" sldId="281"/>
            <ac:picMk id="3" creationId="{E902DDBF-2842-02F4-CACF-FD79C5512BCB}"/>
          </ac:picMkLst>
        </pc:picChg>
      </pc:sldChg>
      <pc:sldChg chg="addSp modSp add mod modAnim">
        <pc:chgData name="Caitlin Coleman" userId="96f87ca1-0e64-4ae8-8d77-98757b85df0b" providerId="ADAL" clId="{6040F43D-3D7E-421E-82EA-0F19F20028C4}" dt="2024-05-16T16:09:16.674" v="6373" actId="1076"/>
        <pc:sldMkLst>
          <pc:docMk/>
          <pc:sldMk cId="2844144819" sldId="282"/>
        </pc:sldMkLst>
        <pc:spChg chg="add mod ord">
          <ac:chgData name="Caitlin Coleman" userId="96f87ca1-0e64-4ae8-8d77-98757b85df0b" providerId="ADAL" clId="{6040F43D-3D7E-421E-82EA-0F19F20028C4}" dt="2024-05-16T15:32:16.585" v="5193"/>
          <ac:spMkLst>
            <pc:docMk/>
            <pc:sldMk cId="2844144819" sldId="282"/>
            <ac:spMk id="2" creationId="{A8917068-B27F-0854-FC3A-366A4184AB36}"/>
          </ac:spMkLst>
        </pc:spChg>
        <pc:spChg chg="add mod">
          <ac:chgData name="Caitlin Coleman" userId="96f87ca1-0e64-4ae8-8d77-98757b85df0b" providerId="ADAL" clId="{6040F43D-3D7E-421E-82EA-0F19F20028C4}" dt="2024-05-16T15:09:36.766" v="4811" actId="1076"/>
          <ac:spMkLst>
            <pc:docMk/>
            <pc:sldMk cId="2844144819" sldId="282"/>
            <ac:spMk id="4" creationId="{559A5827-AA4C-32E5-79E4-8C7AC91E71AB}"/>
          </ac:spMkLst>
        </pc:spChg>
        <pc:spChg chg="mod">
          <ac:chgData name="Caitlin Coleman" userId="96f87ca1-0e64-4ae8-8d77-98757b85df0b" providerId="ADAL" clId="{6040F43D-3D7E-421E-82EA-0F19F20028C4}" dt="2024-05-16T14:55:57.438" v="4045" actId="404"/>
          <ac:spMkLst>
            <pc:docMk/>
            <pc:sldMk cId="2844144819" sldId="282"/>
            <ac:spMk id="11266" creationId="{00000000-0000-0000-0000-000000000000}"/>
          </ac:spMkLst>
        </pc:spChg>
        <pc:spChg chg="mod">
          <ac:chgData name="Caitlin Coleman" userId="96f87ca1-0e64-4ae8-8d77-98757b85df0b" providerId="ADAL" clId="{6040F43D-3D7E-421E-82EA-0F19F20028C4}" dt="2024-05-16T15:09:16.526" v="4809" actId="27636"/>
          <ac:spMkLst>
            <pc:docMk/>
            <pc:sldMk cId="2844144819" sldId="282"/>
            <ac:spMk id="11267" creationId="{00000000-0000-0000-0000-000000000000}"/>
          </ac:spMkLst>
        </pc:spChg>
        <pc:picChg chg="add mod modCrop">
          <ac:chgData name="Caitlin Coleman" userId="96f87ca1-0e64-4ae8-8d77-98757b85df0b" providerId="ADAL" clId="{6040F43D-3D7E-421E-82EA-0F19F20028C4}" dt="2024-05-16T16:09:16.674" v="6373" actId="1076"/>
          <ac:picMkLst>
            <pc:docMk/>
            <pc:sldMk cId="2844144819" sldId="282"/>
            <ac:picMk id="3" creationId="{D6568E2F-21E8-B5FE-1C89-9737BDC6555F}"/>
          </ac:picMkLst>
        </pc:picChg>
      </pc:sldChg>
      <pc:sldChg chg="modSp add mod modAnim">
        <pc:chgData name="Caitlin Coleman" userId="96f87ca1-0e64-4ae8-8d77-98757b85df0b" providerId="ADAL" clId="{6040F43D-3D7E-421E-82EA-0F19F20028C4}" dt="2024-05-16T15:29:32.145" v="5187" actId="6549"/>
        <pc:sldMkLst>
          <pc:docMk/>
          <pc:sldMk cId="3005892159" sldId="283"/>
        </pc:sldMkLst>
        <pc:spChg chg="mod">
          <ac:chgData name="Caitlin Coleman" userId="96f87ca1-0e64-4ae8-8d77-98757b85df0b" providerId="ADAL" clId="{6040F43D-3D7E-421E-82EA-0F19F20028C4}" dt="2024-05-15T18:43:16.735" v="303" actId="20577"/>
          <ac:spMkLst>
            <pc:docMk/>
            <pc:sldMk cId="3005892159" sldId="283"/>
            <ac:spMk id="11266" creationId="{00000000-0000-0000-0000-000000000000}"/>
          </ac:spMkLst>
        </pc:spChg>
        <pc:spChg chg="mod">
          <ac:chgData name="Caitlin Coleman" userId="96f87ca1-0e64-4ae8-8d77-98757b85df0b" providerId="ADAL" clId="{6040F43D-3D7E-421E-82EA-0F19F20028C4}" dt="2024-05-16T15:29:32.145" v="5187" actId="6549"/>
          <ac:spMkLst>
            <pc:docMk/>
            <pc:sldMk cId="3005892159" sldId="283"/>
            <ac:spMk id="11267" creationId="{00000000-0000-0000-0000-000000000000}"/>
          </ac:spMkLst>
        </pc:spChg>
      </pc:sldChg>
      <pc:sldChg chg="modSp add mod ord">
        <pc:chgData name="Caitlin Coleman" userId="96f87ca1-0e64-4ae8-8d77-98757b85df0b" providerId="ADAL" clId="{6040F43D-3D7E-421E-82EA-0F19F20028C4}" dt="2024-05-16T15:01:51.146" v="4377" actId="14100"/>
        <pc:sldMkLst>
          <pc:docMk/>
          <pc:sldMk cId="896611028" sldId="284"/>
        </pc:sldMkLst>
        <pc:spChg chg="mod">
          <ac:chgData name="Caitlin Coleman" userId="96f87ca1-0e64-4ae8-8d77-98757b85df0b" providerId="ADAL" clId="{6040F43D-3D7E-421E-82EA-0F19F20028C4}" dt="2024-05-16T15:01:46.557" v="4376" actId="404"/>
          <ac:spMkLst>
            <pc:docMk/>
            <pc:sldMk cId="896611028" sldId="284"/>
            <ac:spMk id="2" creationId="{7FFF1B4C-5AAA-83F0-C30B-42241B0F9BCD}"/>
          </ac:spMkLst>
        </pc:spChg>
        <pc:spChg chg="mod">
          <ac:chgData name="Caitlin Coleman" userId="96f87ca1-0e64-4ae8-8d77-98757b85df0b" providerId="ADAL" clId="{6040F43D-3D7E-421E-82EA-0F19F20028C4}" dt="2024-05-16T15:01:51.146" v="4377" actId="14100"/>
          <ac:spMkLst>
            <pc:docMk/>
            <pc:sldMk cId="896611028" sldId="284"/>
            <ac:spMk id="3" creationId="{3C01AC4C-482E-02BD-BADA-C2D6C8D02BC9}"/>
          </ac:spMkLst>
        </pc:spChg>
      </pc:sldChg>
      <pc:sldChg chg="addSp delSp modSp add mod delAnim">
        <pc:chgData name="Caitlin Coleman" userId="96f87ca1-0e64-4ae8-8d77-98757b85df0b" providerId="ADAL" clId="{6040F43D-3D7E-421E-82EA-0F19F20028C4}" dt="2024-05-16T15:33:17.744" v="5429" actId="962"/>
        <pc:sldMkLst>
          <pc:docMk/>
          <pc:sldMk cId="2077793539" sldId="285"/>
        </pc:sldMkLst>
        <pc:spChg chg="add del mod">
          <ac:chgData name="Caitlin Coleman" userId="96f87ca1-0e64-4ae8-8d77-98757b85df0b" providerId="ADAL" clId="{6040F43D-3D7E-421E-82EA-0F19F20028C4}" dt="2024-05-16T12:50:00.819" v="498" actId="478"/>
          <ac:spMkLst>
            <pc:docMk/>
            <pc:sldMk cId="2077793539" sldId="285"/>
            <ac:spMk id="2" creationId="{48231BE4-B9B9-C01C-B6D0-140DF067D8C3}"/>
          </ac:spMkLst>
        </pc:spChg>
        <pc:spChg chg="add del mod">
          <ac:chgData name="Caitlin Coleman" userId="96f87ca1-0e64-4ae8-8d77-98757b85df0b" providerId="ADAL" clId="{6040F43D-3D7E-421E-82EA-0F19F20028C4}" dt="2024-05-15T18:48:17.981" v="357" actId="478"/>
          <ac:spMkLst>
            <pc:docMk/>
            <pc:sldMk cId="2077793539" sldId="285"/>
            <ac:spMk id="3" creationId="{9CAE7B86-1127-7558-6D9C-EE5A3A3E2B64}"/>
          </ac:spMkLst>
        </pc:spChg>
        <pc:spChg chg="add mod">
          <ac:chgData name="Caitlin Coleman" userId="96f87ca1-0e64-4ae8-8d77-98757b85df0b" providerId="ADAL" clId="{6040F43D-3D7E-421E-82EA-0F19F20028C4}" dt="2024-05-16T13:27:46.271" v="1450" actId="1076"/>
          <ac:spMkLst>
            <pc:docMk/>
            <pc:sldMk cId="2077793539" sldId="285"/>
            <ac:spMk id="3" creationId="{B5FBC744-7533-4A9E-0624-1D741729F13F}"/>
          </ac:spMkLst>
        </pc:spChg>
        <pc:spChg chg="mod">
          <ac:chgData name="Caitlin Coleman" userId="96f87ca1-0e64-4ae8-8d77-98757b85df0b" providerId="ADAL" clId="{6040F43D-3D7E-421E-82EA-0F19F20028C4}" dt="2024-05-15T18:48:14.675" v="356" actId="20577"/>
          <ac:spMkLst>
            <pc:docMk/>
            <pc:sldMk cId="2077793539" sldId="285"/>
            <ac:spMk id="11266" creationId="{00000000-0000-0000-0000-000000000000}"/>
          </ac:spMkLst>
        </pc:spChg>
        <pc:spChg chg="del">
          <ac:chgData name="Caitlin Coleman" userId="96f87ca1-0e64-4ae8-8d77-98757b85df0b" providerId="ADAL" clId="{6040F43D-3D7E-421E-82EA-0F19F20028C4}" dt="2024-05-15T18:48:08.509" v="328" actId="478"/>
          <ac:spMkLst>
            <pc:docMk/>
            <pc:sldMk cId="2077793539" sldId="285"/>
            <ac:spMk id="11267" creationId="{00000000-0000-0000-0000-000000000000}"/>
          </ac:spMkLst>
        </pc:spChg>
        <pc:picChg chg="add mod modCrop">
          <ac:chgData name="Caitlin Coleman" userId="96f87ca1-0e64-4ae8-8d77-98757b85df0b" providerId="ADAL" clId="{6040F43D-3D7E-421E-82EA-0F19F20028C4}" dt="2024-05-16T15:33:17.744" v="5429" actId="962"/>
          <ac:picMkLst>
            <pc:docMk/>
            <pc:sldMk cId="2077793539" sldId="285"/>
            <ac:picMk id="5" creationId="{E7A33711-93F9-13DA-FBCC-4EAE2D784F69}"/>
          </ac:picMkLst>
        </pc:picChg>
      </pc:sldChg>
      <pc:sldChg chg="addSp delSp modSp add mod ord">
        <pc:chgData name="Caitlin Coleman" userId="96f87ca1-0e64-4ae8-8d77-98757b85df0b" providerId="ADAL" clId="{6040F43D-3D7E-421E-82EA-0F19F20028C4}" dt="2024-05-16T15:35:53.688" v="6157" actId="962"/>
        <pc:sldMkLst>
          <pc:docMk/>
          <pc:sldMk cId="1309967928" sldId="286"/>
        </pc:sldMkLst>
        <pc:spChg chg="add del mod">
          <ac:chgData name="Caitlin Coleman" userId="96f87ca1-0e64-4ae8-8d77-98757b85df0b" providerId="ADAL" clId="{6040F43D-3D7E-421E-82EA-0F19F20028C4}" dt="2024-05-16T12:50:05.412" v="499" actId="478"/>
          <ac:spMkLst>
            <pc:docMk/>
            <pc:sldMk cId="1309967928" sldId="286"/>
            <ac:spMk id="2" creationId="{126F2789-8F43-120E-A520-22144AF256A7}"/>
          </ac:spMkLst>
        </pc:spChg>
        <pc:spChg chg="add mod">
          <ac:chgData name="Caitlin Coleman" userId="96f87ca1-0e64-4ae8-8d77-98757b85df0b" providerId="ADAL" clId="{6040F43D-3D7E-421E-82EA-0F19F20028C4}" dt="2024-05-16T13:38:19.188" v="1689" actId="1076"/>
          <ac:spMkLst>
            <pc:docMk/>
            <pc:sldMk cId="1309967928" sldId="286"/>
            <ac:spMk id="4" creationId="{B3396633-6AC0-744B-EA3D-9EAD72D1B460}"/>
          </ac:spMkLst>
        </pc:spChg>
        <pc:spChg chg="mod">
          <ac:chgData name="Caitlin Coleman" userId="96f87ca1-0e64-4ae8-8d77-98757b85df0b" providerId="ADAL" clId="{6040F43D-3D7E-421E-82EA-0F19F20028C4}" dt="2024-05-15T18:48:58.835" v="367" actId="20577"/>
          <ac:spMkLst>
            <pc:docMk/>
            <pc:sldMk cId="1309967928" sldId="286"/>
            <ac:spMk id="11266" creationId="{00000000-0000-0000-0000-000000000000}"/>
          </ac:spMkLst>
        </pc:spChg>
        <pc:picChg chg="add mod modCrop">
          <ac:chgData name="Caitlin Coleman" userId="96f87ca1-0e64-4ae8-8d77-98757b85df0b" providerId="ADAL" clId="{6040F43D-3D7E-421E-82EA-0F19F20028C4}" dt="2024-05-16T15:35:53.688" v="6157" actId="962"/>
          <ac:picMkLst>
            <pc:docMk/>
            <pc:sldMk cId="1309967928" sldId="286"/>
            <ac:picMk id="3" creationId="{D4136D10-2F0E-05C1-6477-13F72CD62890}"/>
          </ac:picMkLst>
        </pc:picChg>
        <pc:picChg chg="del">
          <ac:chgData name="Caitlin Coleman" userId="96f87ca1-0e64-4ae8-8d77-98757b85df0b" providerId="ADAL" clId="{6040F43D-3D7E-421E-82EA-0F19F20028C4}" dt="2024-05-15T18:49:00.525" v="368" actId="478"/>
          <ac:picMkLst>
            <pc:docMk/>
            <pc:sldMk cId="1309967928" sldId="286"/>
            <ac:picMk id="5" creationId="{E7A33711-93F9-13DA-FBCC-4EAE2D784F69}"/>
          </ac:picMkLst>
        </pc:picChg>
      </pc:sldChg>
      <pc:sldChg chg="addSp modSp add mod ord modAnim">
        <pc:chgData name="Caitlin Coleman" userId="96f87ca1-0e64-4ae8-8d77-98757b85df0b" providerId="ADAL" clId="{6040F43D-3D7E-421E-82EA-0F19F20028C4}" dt="2024-05-16T16:08:32.126" v="6371" actId="1076"/>
        <pc:sldMkLst>
          <pc:docMk/>
          <pc:sldMk cId="2680505972" sldId="287"/>
        </pc:sldMkLst>
        <pc:spChg chg="add mod ord">
          <ac:chgData name="Caitlin Coleman" userId="96f87ca1-0e64-4ae8-8d77-98757b85df0b" providerId="ADAL" clId="{6040F43D-3D7E-421E-82EA-0F19F20028C4}" dt="2024-05-16T15:31:13.286" v="5190" actId="1076"/>
          <ac:spMkLst>
            <pc:docMk/>
            <pc:sldMk cId="2680505972" sldId="287"/>
            <ac:spMk id="2" creationId="{80EEA685-2088-B2EA-C37D-364EB9645B5A}"/>
          </ac:spMkLst>
        </pc:spChg>
        <pc:spChg chg="add mod">
          <ac:chgData name="Caitlin Coleman" userId="96f87ca1-0e64-4ae8-8d77-98757b85df0b" providerId="ADAL" clId="{6040F43D-3D7E-421E-82EA-0F19F20028C4}" dt="2024-05-16T13:39:55.115" v="1723" actId="1076"/>
          <ac:spMkLst>
            <pc:docMk/>
            <pc:sldMk cId="2680505972" sldId="287"/>
            <ac:spMk id="4" creationId="{F44B925A-A169-3AED-5255-04C76CDF3560}"/>
          </ac:spMkLst>
        </pc:spChg>
        <pc:spChg chg="mod">
          <ac:chgData name="Caitlin Coleman" userId="96f87ca1-0e64-4ae8-8d77-98757b85df0b" providerId="ADAL" clId="{6040F43D-3D7E-421E-82EA-0F19F20028C4}" dt="2024-05-16T13:38:39.445" v="1695" actId="404"/>
          <ac:spMkLst>
            <pc:docMk/>
            <pc:sldMk cId="2680505972" sldId="287"/>
            <ac:spMk id="11266" creationId="{00000000-0000-0000-0000-000000000000}"/>
          </ac:spMkLst>
        </pc:spChg>
        <pc:spChg chg="mod">
          <ac:chgData name="Caitlin Coleman" userId="96f87ca1-0e64-4ae8-8d77-98757b85df0b" providerId="ADAL" clId="{6040F43D-3D7E-421E-82EA-0F19F20028C4}" dt="2024-05-16T15:56:57.582" v="6368" actId="20577"/>
          <ac:spMkLst>
            <pc:docMk/>
            <pc:sldMk cId="2680505972" sldId="287"/>
            <ac:spMk id="11267" creationId="{00000000-0000-0000-0000-000000000000}"/>
          </ac:spMkLst>
        </pc:spChg>
        <pc:picChg chg="add mod modCrop">
          <ac:chgData name="Caitlin Coleman" userId="96f87ca1-0e64-4ae8-8d77-98757b85df0b" providerId="ADAL" clId="{6040F43D-3D7E-421E-82EA-0F19F20028C4}" dt="2024-05-16T16:08:32.126" v="6371" actId="1076"/>
          <ac:picMkLst>
            <pc:docMk/>
            <pc:sldMk cId="2680505972" sldId="287"/>
            <ac:picMk id="3" creationId="{C215E7C8-EA20-AAC8-7B27-9D4EFE9B6BCB}"/>
          </ac:picMkLst>
        </pc:picChg>
      </pc:sldChg>
      <pc:sldChg chg="addSp delSp modSp add mod ord">
        <pc:chgData name="Caitlin Coleman" userId="96f87ca1-0e64-4ae8-8d77-98757b85df0b" providerId="ADAL" clId="{6040F43D-3D7E-421E-82EA-0F19F20028C4}" dt="2024-05-16T16:59:35.723" v="6389" actId="1076"/>
        <pc:sldMkLst>
          <pc:docMk/>
          <pc:sldMk cId="1204906963" sldId="288"/>
        </pc:sldMkLst>
        <pc:spChg chg="add del mod">
          <ac:chgData name="Caitlin Coleman" userId="96f87ca1-0e64-4ae8-8d77-98757b85df0b" providerId="ADAL" clId="{6040F43D-3D7E-421E-82EA-0F19F20028C4}" dt="2024-05-16T12:54:39.591" v="504" actId="478"/>
          <ac:spMkLst>
            <pc:docMk/>
            <pc:sldMk cId="1204906963" sldId="288"/>
            <ac:spMk id="2" creationId="{40012E98-6F0F-271A-AC41-52374F50A1C6}"/>
          </ac:spMkLst>
        </pc:spChg>
        <pc:spChg chg="add mod">
          <ac:chgData name="Caitlin Coleman" userId="96f87ca1-0e64-4ae8-8d77-98757b85df0b" providerId="ADAL" clId="{6040F43D-3D7E-421E-82EA-0F19F20028C4}" dt="2024-05-16T16:59:30.924" v="6388" actId="1076"/>
          <ac:spMkLst>
            <pc:docMk/>
            <pc:sldMk cId="1204906963" sldId="288"/>
            <ac:spMk id="3" creationId="{25685172-8E4E-BC2A-4736-12F52FEF1F72}"/>
          </ac:spMkLst>
        </pc:spChg>
        <pc:spChg chg="mod">
          <ac:chgData name="Caitlin Coleman" userId="96f87ca1-0e64-4ae8-8d77-98757b85df0b" providerId="ADAL" clId="{6040F43D-3D7E-421E-82EA-0F19F20028C4}" dt="2024-05-15T18:54:52.852" v="448" actId="20577"/>
          <ac:spMkLst>
            <pc:docMk/>
            <pc:sldMk cId="1204906963" sldId="288"/>
            <ac:spMk id="11266" creationId="{00000000-0000-0000-0000-000000000000}"/>
          </ac:spMkLst>
        </pc:spChg>
        <pc:picChg chg="del">
          <ac:chgData name="Caitlin Coleman" userId="96f87ca1-0e64-4ae8-8d77-98757b85df0b" providerId="ADAL" clId="{6040F43D-3D7E-421E-82EA-0F19F20028C4}" dt="2024-05-15T18:55:22.705" v="457" actId="478"/>
          <ac:picMkLst>
            <pc:docMk/>
            <pc:sldMk cId="1204906963" sldId="288"/>
            <ac:picMk id="3" creationId="{D4136D10-2F0E-05C1-6477-13F72CD62890}"/>
          </ac:picMkLst>
        </pc:picChg>
        <pc:picChg chg="add mod modCrop">
          <ac:chgData name="Caitlin Coleman" userId="96f87ca1-0e64-4ae8-8d77-98757b85df0b" providerId="ADAL" clId="{6040F43D-3D7E-421E-82EA-0F19F20028C4}" dt="2024-05-16T16:59:35.723" v="6389" actId="1076"/>
          <ac:picMkLst>
            <pc:docMk/>
            <pc:sldMk cId="1204906963" sldId="288"/>
            <ac:picMk id="4" creationId="{9F9D7A64-F8EA-5C71-55E6-F6966503EE34}"/>
          </ac:picMkLst>
        </pc:picChg>
      </pc:sldChg>
      <pc:sldChg chg="modSp add mod">
        <pc:chgData name="Caitlin Coleman" userId="96f87ca1-0e64-4ae8-8d77-98757b85df0b" providerId="ADAL" clId="{6040F43D-3D7E-421E-82EA-0F19F20028C4}" dt="2024-05-16T14:23:25.649" v="2951" actId="404"/>
        <pc:sldMkLst>
          <pc:docMk/>
          <pc:sldMk cId="1810231048" sldId="289"/>
        </pc:sldMkLst>
        <pc:spChg chg="mod">
          <ac:chgData name="Caitlin Coleman" userId="96f87ca1-0e64-4ae8-8d77-98757b85df0b" providerId="ADAL" clId="{6040F43D-3D7E-421E-82EA-0F19F20028C4}" dt="2024-05-16T14:23:25.649" v="2951" actId="404"/>
          <ac:spMkLst>
            <pc:docMk/>
            <pc:sldMk cId="1810231048" sldId="289"/>
            <ac:spMk id="11266" creationId="{00000000-0000-0000-0000-000000000000}"/>
          </ac:spMkLst>
        </pc:spChg>
        <pc:spChg chg="mod">
          <ac:chgData name="Caitlin Coleman" userId="96f87ca1-0e64-4ae8-8d77-98757b85df0b" providerId="ADAL" clId="{6040F43D-3D7E-421E-82EA-0F19F20028C4}" dt="2024-05-16T14:23:07.338" v="2943" actId="27636"/>
          <ac:spMkLst>
            <pc:docMk/>
            <pc:sldMk cId="1810231048" sldId="289"/>
            <ac:spMk id="11267" creationId="{00000000-0000-0000-0000-000000000000}"/>
          </ac:spMkLst>
        </pc:spChg>
      </pc:sldChg>
      <pc:sldChg chg="delSp modSp add mod">
        <pc:chgData name="Caitlin Coleman" userId="96f87ca1-0e64-4ae8-8d77-98757b85df0b" providerId="ADAL" clId="{6040F43D-3D7E-421E-82EA-0F19F20028C4}" dt="2024-05-16T16:14:14.716" v="6382" actId="20577"/>
        <pc:sldMkLst>
          <pc:docMk/>
          <pc:sldMk cId="804366538" sldId="290"/>
        </pc:sldMkLst>
        <pc:spChg chg="del">
          <ac:chgData name="Caitlin Coleman" userId="96f87ca1-0e64-4ae8-8d77-98757b85df0b" providerId="ADAL" clId="{6040F43D-3D7E-421E-82EA-0F19F20028C4}" dt="2024-05-16T14:31:54.505" v="3281" actId="478"/>
          <ac:spMkLst>
            <pc:docMk/>
            <pc:sldMk cId="804366538" sldId="290"/>
            <ac:spMk id="2" creationId="{20E14F58-EC10-A764-9617-6E36C4964936}"/>
          </ac:spMkLst>
        </pc:spChg>
        <pc:spChg chg="del">
          <ac:chgData name="Caitlin Coleman" userId="96f87ca1-0e64-4ae8-8d77-98757b85df0b" providerId="ADAL" clId="{6040F43D-3D7E-421E-82EA-0F19F20028C4}" dt="2024-05-16T14:31:52.201" v="3280" actId="478"/>
          <ac:spMkLst>
            <pc:docMk/>
            <pc:sldMk cId="804366538" sldId="290"/>
            <ac:spMk id="4" creationId="{209D91A2-8602-D2B9-EABB-17600510EEDB}"/>
          </ac:spMkLst>
        </pc:spChg>
        <pc:spChg chg="mod">
          <ac:chgData name="Caitlin Coleman" userId="96f87ca1-0e64-4ae8-8d77-98757b85df0b" providerId="ADAL" clId="{6040F43D-3D7E-421E-82EA-0F19F20028C4}" dt="2024-05-16T14:32:01.288" v="3308" actId="20577"/>
          <ac:spMkLst>
            <pc:docMk/>
            <pc:sldMk cId="804366538" sldId="290"/>
            <ac:spMk id="11266" creationId="{00000000-0000-0000-0000-000000000000}"/>
          </ac:spMkLst>
        </pc:spChg>
        <pc:spChg chg="mod">
          <ac:chgData name="Caitlin Coleman" userId="96f87ca1-0e64-4ae8-8d77-98757b85df0b" providerId="ADAL" clId="{6040F43D-3D7E-421E-82EA-0F19F20028C4}" dt="2024-05-16T16:14:14.716" v="6382" actId="20577"/>
          <ac:spMkLst>
            <pc:docMk/>
            <pc:sldMk cId="804366538" sldId="290"/>
            <ac:spMk id="11267" creationId="{00000000-0000-0000-0000-000000000000}"/>
          </ac:spMkLst>
        </pc:spChg>
        <pc:picChg chg="del">
          <ac:chgData name="Caitlin Coleman" userId="96f87ca1-0e64-4ae8-8d77-98757b85df0b" providerId="ADAL" clId="{6040F43D-3D7E-421E-82EA-0F19F20028C4}" dt="2024-05-16T14:31:50.255" v="3279" actId="478"/>
          <ac:picMkLst>
            <pc:docMk/>
            <pc:sldMk cId="804366538" sldId="290"/>
            <ac:picMk id="3" creationId="{2B58F01E-2174-0140-2325-26C24BEE3B5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9/26/2024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9/26/2024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Light reactions harness energy from the sun to produce chemical bonds, ATP, and NADPH. These energy-carrying molecules are made in the stroma (the liquid-filled space that surrounds the thylakoids), where carbon fixation (the process through which inorganic carbon from carbon dioxide is converted to organic molecules) takes place.</a:t>
            </a:r>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76709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The Calvin cycle has three stages. In stage 1, the enzyme RuBisCO incorporates carbon dioxide into an organic molecule, 3-PGA (3-phosphoglyceric acid). In stage 2, the organic molecule is reduced, using electrons supplied by NADPH. In stage 3, RuBP, the molecule that starts the cycle, is regenerated so that the cycle can continue. Only one carbon dioxide molecule is incorporated at a time, so the cycle must be completed three times to produce a single 3-carbon G3P molecule and six times to produce a 6-carbon glucose molecule.</a:t>
            </a:r>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4063581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2422328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This diagram illustrates the connection between photosynthesis and cellular respiration. Photosynthesis in chloroplasts is the process by which light energy is converted to chemical energy and stored in sugars. Initially, the light energy is converted into chemical energy during ATP synthesis in a process that gives off oxygen. The energy in ATP is then used to reduce CO2 to simple sugars. In contrast, cellular respiration is the process in which the chemical energy stored in sugars is converted into ATP, a source of chemical energy that can be used by the rest of the cell. In the process of converting the energy stored in the sugars to ATP, CO2 is released and oxygen is consumed.</a:t>
            </a:r>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1953691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3457966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graphicFrame>
        <p:nvGraphicFramePr>
          <p:cNvPr id="2" name="Table 1" descr="Table of the approximate percentages of oxygen, carbon, hydrogen, and nitrogen in living organisms, humans, compared to the nonliving world, the atmosphere and Earth's crust.">
            <a:extLst>
              <a:ext uri="{FF2B5EF4-FFF2-40B4-BE49-F238E27FC236}">
                <a16:creationId xmlns:a16="http://schemas.microsoft.com/office/drawing/2014/main" id="{7752BC44-D9D7-973A-D839-65E26F7F18B2}"/>
              </a:ext>
            </a:extLst>
          </p:cNvPr>
          <p:cNvGraphicFramePr>
            <a:graphicFrameLocks noGrp="1"/>
          </p:cNvGraphicFramePr>
          <p:nvPr userDrawn="1">
            <p:extLst>
              <p:ext uri="{D42A27DB-BD31-4B8C-83A1-F6EECF244321}">
                <p14:modId xmlns:p14="http://schemas.microsoft.com/office/powerpoint/2010/main" val="186948695"/>
              </p:ext>
            </p:extLst>
          </p:nvPr>
        </p:nvGraphicFramePr>
        <p:xfrm>
          <a:off x="1485900" y="4013200"/>
          <a:ext cx="6096000" cy="1854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522627793"/>
                    </a:ext>
                  </a:extLst>
                </a:gridCol>
                <a:gridCol w="1524000">
                  <a:extLst>
                    <a:ext uri="{9D8B030D-6E8A-4147-A177-3AD203B41FA5}">
                      <a16:colId xmlns:a16="http://schemas.microsoft.com/office/drawing/2014/main" val="4293862904"/>
                    </a:ext>
                  </a:extLst>
                </a:gridCol>
                <a:gridCol w="1524000">
                  <a:extLst>
                    <a:ext uri="{9D8B030D-6E8A-4147-A177-3AD203B41FA5}">
                      <a16:colId xmlns:a16="http://schemas.microsoft.com/office/drawing/2014/main" val="1570581887"/>
                    </a:ext>
                  </a:extLst>
                </a:gridCol>
                <a:gridCol w="1524000">
                  <a:extLst>
                    <a:ext uri="{9D8B030D-6E8A-4147-A177-3AD203B41FA5}">
                      <a16:colId xmlns:a16="http://schemas.microsoft.com/office/drawing/2014/main" val="435066104"/>
                    </a:ext>
                  </a:extLst>
                </a:gridCol>
              </a:tblGrid>
              <a:tr h="370840">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341293123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1548708678"/>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15766846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36598913"/>
                  </a:ext>
                </a:extLst>
              </a:tr>
            </a:tbl>
          </a:graphicData>
        </a:graphic>
      </p:graphicFrame>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&amp;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8.3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735238" cy="990600"/>
          </a:xfrm>
          <a:prstGeom prst="rect">
            <a:avLst/>
          </a:prstGeom>
        </p:spPr>
        <p:txBody>
          <a:bodyPr/>
          <a:lstStyle>
            <a:lvl1pPr marL="0" indent="0">
              <a:buNone/>
              <a:defRPr b="1"/>
            </a:lvl1pPr>
          </a:lstStyle>
          <a:p>
            <a:pPr lvl="0"/>
            <a:r>
              <a:rPr lang="en-US" dirty="0"/>
              <a:t>The Calvin Cycle and Glucose Synthesis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Stage 2: Reduction</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r>
              <a:rPr lang="en-US" dirty="0"/>
              <a:t>Each 3-PGA receives 1 phosphate group from ATP</a:t>
            </a:r>
          </a:p>
          <a:p>
            <a:pPr lvl="1"/>
            <a:r>
              <a:rPr lang="en-US" dirty="0"/>
              <a:t>Produces 1,3-bisphosphoglycerate (molecule with 2 phosphate groups)</a:t>
            </a:r>
          </a:p>
          <a:p>
            <a:pPr lvl="1"/>
            <a:r>
              <a:rPr lang="en-US" dirty="0"/>
              <a:t>Forms ATP as byproduct</a:t>
            </a:r>
          </a:p>
          <a:p>
            <a:r>
              <a:rPr lang="en-US" dirty="0"/>
              <a:t>Reduction occurs as each 1,3-bisphosphoglycerate gains 2 electrons from NADPH and loses 1 phosphate group</a:t>
            </a:r>
          </a:p>
          <a:p>
            <a:pPr lvl="1"/>
            <a:r>
              <a:rPr lang="en-US" dirty="0"/>
              <a:t>Producing G3P as output</a:t>
            </a:r>
          </a:p>
          <a:p>
            <a:pPr lvl="1"/>
            <a:r>
              <a:rPr lang="en-US" dirty="0"/>
              <a:t>NADP</a:t>
            </a:r>
            <a:r>
              <a:rPr lang="en-US" baseline="30000" dirty="0"/>
              <a:t>+</a:t>
            </a:r>
            <a:r>
              <a:rPr lang="en-US" dirty="0"/>
              <a:t> and phosphate as byproducts</a:t>
            </a:r>
          </a:p>
          <a:p>
            <a:r>
              <a:rPr lang="en-US" dirty="0"/>
              <a:t>ADP and NADP</a:t>
            </a:r>
            <a:r>
              <a:rPr lang="en-US" baseline="30000" dirty="0"/>
              <a:t>+</a:t>
            </a:r>
            <a:r>
              <a:rPr lang="en-US" dirty="0"/>
              <a:t> return to light-dependent reactions to be reused and re-energized</a:t>
            </a:r>
            <a:endParaRPr lang="en-US" dirty="0">
              <a:solidFill>
                <a:srgbClr val="0000FF"/>
              </a:solidFill>
            </a:endParaRPr>
          </a:p>
        </p:txBody>
      </p:sp>
    </p:spTree>
    <p:extLst>
      <p:ext uri="{BB962C8B-B14F-4D97-AF65-F5344CB8AC3E}">
        <p14:creationId xmlns:p14="http://schemas.microsoft.com/office/powerpoint/2010/main" val="1810231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Stage 3: Regeneration</a:t>
            </a:r>
          </a:p>
        </p:txBody>
      </p:sp>
      <p:sp>
        <p:nvSpPr>
          <p:cNvPr id="11267" name="Rectangle 3"/>
          <p:cNvSpPr>
            <a:spLocks noGrp="1"/>
          </p:cNvSpPr>
          <p:nvPr>
            <p:ph idx="1"/>
          </p:nvPr>
        </p:nvSpPr>
        <p:spPr>
          <a:xfrm>
            <a:off x="457200" y="1280159"/>
            <a:ext cx="8229600" cy="2742155"/>
          </a:xfrm>
          <a:prstGeom prst="rect">
            <a:avLst/>
          </a:prstGeom>
        </p:spPr>
        <p:txBody>
          <a:bodyPr>
            <a:normAutofit lnSpcReduction="10000"/>
          </a:bodyPr>
          <a:lstStyle/>
          <a:p>
            <a:r>
              <a:rPr lang="en-US" dirty="0"/>
              <a:t>Only one G3P molecule leaves to make glucose</a:t>
            </a:r>
          </a:p>
          <a:p>
            <a:pPr lvl="1"/>
            <a:r>
              <a:rPr lang="en-US" dirty="0"/>
              <a:t>Takes 3 turns to fix enough net carbon to export 1 G3P</a:t>
            </a:r>
          </a:p>
          <a:p>
            <a:pPr lvl="2"/>
            <a:r>
              <a:rPr lang="en-US" dirty="0"/>
              <a:t>Produces 6 G3Ps; one is exported and 5 remain and used to regenerate RuBP</a:t>
            </a:r>
          </a:p>
          <a:p>
            <a:r>
              <a:rPr lang="en-US" dirty="0"/>
              <a:t>3 more ATP used in these reactions</a:t>
            </a:r>
          </a:p>
        </p:txBody>
      </p:sp>
      <p:sp>
        <p:nvSpPr>
          <p:cNvPr id="2" name="Caption 1">
            <a:extLst>
              <a:ext uri="{FF2B5EF4-FFF2-40B4-BE49-F238E27FC236}">
                <a16:creationId xmlns:a16="http://schemas.microsoft.com/office/drawing/2014/main" id="{20E14F58-EC10-A764-9617-6E36C4964936}"/>
              </a:ext>
              <a:ext uri="{C183D7F6-B498-43B3-948B-1728B52AA6E4}">
                <adec:decorative xmlns:adec="http://schemas.microsoft.com/office/drawing/2017/decorative" val="0"/>
              </a:ext>
            </a:extLst>
          </p:cNvPr>
          <p:cNvSpPr txBox="1"/>
          <p:nvPr/>
        </p:nvSpPr>
        <p:spPr>
          <a:xfrm>
            <a:off x="2286000" y="4022314"/>
            <a:ext cx="2748642" cy="1813225"/>
          </a:xfrm>
          <a:prstGeom prst="rect">
            <a:avLst/>
          </a:prstGeom>
          <a:noFill/>
        </p:spPr>
        <p:txBody>
          <a:bodyPr wrap="square" rtlCol="0">
            <a:spAutoFit/>
          </a:bodyPr>
          <a:lstStyle/>
          <a:p>
            <a:r>
              <a:rPr lang="en-US" sz="1400" b="1" dirty="0"/>
              <a:t>8.3 Figure 5: </a:t>
            </a:r>
            <a:r>
              <a:rPr lang="en-US" sz="1400" dirty="0"/>
              <a:t>The harsh conditions of the desert have led plants, like these cacti, to evolve variations of the light-independent reactions of photosynthesis. These variations increase the efficiency of water usage, helping to conserve water and energy.</a:t>
            </a:r>
          </a:p>
        </p:txBody>
      </p:sp>
      <p:pic>
        <p:nvPicPr>
          <p:cNvPr id="5" name="Content Placeholder 5" descr="A photograph shows a close-up view of a cactus.">
            <a:extLst>
              <a:ext uri="{FF2B5EF4-FFF2-40B4-BE49-F238E27FC236}">
                <a16:creationId xmlns:a16="http://schemas.microsoft.com/office/drawing/2014/main" id="{52F027AD-79C6-E707-2923-9A32D5E87531}"/>
              </a:ext>
            </a:extLst>
          </p:cNvPr>
          <p:cNvPicPr>
            <a:picLocks noChangeAspect="1"/>
          </p:cNvPicPr>
          <p:nvPr/>
        </p:nvPicPr>
        <p:blipFill>
          <a:blip r:embed="rId2"/>
          <a:srcRect l="8333" t="5334" r="8333" b="5076"/>
          <a:stretch/>
        </p:blipFill>
        <p:spPr>
          <a:xfrm>
            <a:off x="4953000" y="3732727"/>
            <a:ext cx="3505200" cy="2093560"/>
          </a:xfrm>
          <a:prstGeom prst="rect">
            <a:avLst/>
          </a:prstGeom>
        </p:spPr>
      </p:pic>
      <p:sp>
        <p:nvSpPr>
          <p:cNvPr id="4" name="Photo Credit 1">
            <a:extLst>
              <a:ext uri="{FF2B5EF4-FFF2-40B4-BE49-F238E27FC236}">
                <a16:creationId xmlns:a16="http://schemas.microsoft.com/office/drawing/2014/main" id="{209D91A2-8602-D2B9-EABB-17600510EEDB}"/>
              </a:ext>
            </a:extLst>
          </p:cNvPr>
          <p:cNvSpPr txBox="1"/>
          <p:nvPr/>
        </p:nvSpPr>
        <p:spPr>
          <a:xfrm>
            <a:off x="4495800" y="5814564"/>
            <a:ext cx="4572000" cy="215444"/>
          </a:xfrm>
          <a:prstGeom prst="rect">
            <a:avLst/>
          </a:prstGeom>
          <a:noFill/>
        </p:spPr>
        <p:txBody>
          <a:bodyPr wrap="square">
            <a:spAutoFit/>
          </a:bodyPr>
          <a:lstStyle/>
          <a:p>
            <a:pPr algn="ctr"/>
            <a:r>
              <a:rPr lang="en-US" sz="800" dirty="0"/>
              <a:t>jewad alnabi on Unsplash. "Cactus."</a:t>
            </a:r>
          </a:p>
        </p:txBody>
      </p:sp>
    </p:spTree>
    <p:extLst>
      <p:ext uri="{BB962C8B-B14F-4D97-AF65-F5344CB8AC3E}">
        <p14:creationId xmlns:p14="http://schemas.microsoft.com/office/powerpoint/2010/main" val="3465013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Photosynthesis</a:t>
            </a:r>
          </a:p>
        </p:txBody>
      </p:sp>
      <p:sp>
        <p:nvSpPr>
          <p:cNvPr id="11267" name="Rectangle 3"/>
          <p:cNvSpPr>
            <a:spLocks noGrp="1"/>
          </p:cNvSpPr>
          <p:nvPr>
            <p:ph idx="1"/>
          </p:nvPr>
        </p:nvSpPr>
        <p:spPr>
          <a:xfrm>
            <a:off x="457200" y="1280159"/>
            <a:ext cx="8229600" cy="4663441"/>
          </a:xfrm>
          <a:prstGeom prst="rect">
            <a:avLst/>
          </a:prstGeom>
        </p:spPr>
        <p:txBody>
          <a:bodyPr>
            <a:normAutofit fontScale="92500" lnSpcReduction="20000"/>
          </a:bodyPr>
          <a:lstStyle/>
          <a:p>
            <a:r>
              <a:rPr lang="en-US" dirty="0"/>
              <a:t>The earliest process had one photosystem and did not use NADPH or produce oxygen.</a:t>
            </a:r>
          </a:p>
          <a:p>
            <a:pPr lvl="1"/>
            <a:r>
              <a:rPr lang="en-US" dirty="0"/>
              <a:t>Still made ATP</a:t>
            </a:r>
          </a:p>
          <a:p>
            <a:r>
              <a:rPr lang="en-US" dirty="0"/>
              <a:t>The modern process has two photosystems and makes both ATP and NADPH.</a:t>
            </a:r>
          </a:p>
          <a:p>
            <a:r>
              <a:rPr lang="en-US" dirty="0"/>
              <a:t>Plants must conserve and use every drop of water to survive.</a:t>
            </a:r>
          </a:p>
          <a:p>
            <a:pPr lvl="1"/>
            <a:r>
              <a:rPr lang="en-US" dirty="0"/>
              <a:t>Stomata open to uptake CO</a:t>
            </a:r>
            <a:r>
              <a:rPr lang="en-US" baseline="-25000" dirty="0"/>
              <a:t>2</a:t>
            </a:r>
            <a:r>
              <a:rPr lang="en-US" dirty="0"/>
              <a:t>, but water escapes</a:t>
            </a:r>
          </a:p>
          <a:p>
            <a:pPr lvl="2"/>
            <a:r>
              <a:rPr lang="en-US" dirty="0"/>
              <a:t>Adaptations to prevent loss of water:</a:t>
            </a:r>
          </a:p>
          <a:p>
            <a:pPr lvl="3">
              <a:buFont typeface="Arial" panose="020B0604020202020204" pitchFamily="34" charset="0"/>
              <a:buChar char="•"/>
            </a:pPr>
            <a:r>
              <a:rPr lang="en-US" dirty="0"/>
              <a:t>Capture and store CO</a:t>
            </a:r>
            <a:r>
              <a:rPr lang="en-US" baseline="-25000" dirty="0"/>
              <a:t>2</a:t>
            </a:r>
            <a:r>
              <a:rPr lang="en-US" dirty="0"/>
              <a:t> for later use</a:t>
            </a:r>
          </a:p>
          <a:p>
            <a:pPr lvl="3">
              <a:buFont typeface="Arial" panose="020B0604020202020204" pitchFamily="34" charset="0"/>
              <a:buChar char="•"/>
            </a:pPr>
            <a:r>
              <a:rPr lang="en-US" dirty="0"/>
              <a:t>Example: Cacti open stomata at night to uptake CO</a:t>
            </a:r>
            <a:r>
              <a:rPr lang="en-US" baseline="-25000" dirty="0"/>
              <a:t>2</a:t>
            </a:r>
            <a:r>
              <a:rPr lang="en-US" dirty="0"/>
              <a:t> and use temporary carbon fixation process to store it until daytime, then use captured CO</a:t>
            </a:r>
            <a:r>
              <a:rPr lang="en-US" baseline="-25000" dirty="0"/>
              <a:t>2</a:t>
            </a:r>
            <a:r>
              <a:rPr lang="en-US" dirty="0"/>
              <a:t> with the products of light-dependent reactions to produce sugars</a:t>
            </a:r>
          </a:p>
        </p:txBody>
      </p:sp>
    </p:spTree>
    <p:extLst>
      <p:ext uri="{BB962C8B-B14F-4D97-AF65-F5344CB8AC3E}">
        <p14:creationId xmlns:p14="http://schemas.microsoft.com/office/powerpoint/2010/main" val="804366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844040"/>
          </a:xfrm>
        </p:spPr>
        <p:txBody>
          <a:bodyPr/>
          <a:lstStyle/>
          <a:p>
            <a:r>
              <a:rPr lang="en-US" dirty="0"/>
              <a:t>Identify one way that a cactus manages stomata differently than most plants. Identify one way that photosynthesis, as performed by a cactus, differs from most plants. </a:t>
            </a:r>
          </a:p>
        </p:txBody>
      </p:sp>
    </p:spTree>
    <p:extLst>
      <p:ext uri="{BB962C8B-B14F-4D97-AF65-F5344CB8AC3E}">
        <p14:creationId xmlns:p14="http://schemas.microsoft.com/office/powerpoint/2010/main" val="1933572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Energy Flow</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199" y="1280160"/>
            <a:ext cx="4351443" cy="4572000"/>
          </a:xfrm>
          <a:prstGeom prst="rect">
            <a:avLst/>
          </a:prstGeom>
        </p:spPr>
        <p:txBody>
          <a:bodyPr>
            <a:normAutofit fontScale="92500" lnSpcReduction="20000"/>
          </a:bodyPr>
          <a:lstStyle/>
          <a:p>
            <a:r>
              <a:rPr lang="en-US" dirty="0"/>
              <a:t>All living things access energy by breaking down carbohydrates and other carbon-rich organic molecules.</a:t>
            </a:r>
          </a:p>
          <a:p>
            <a:r>
              <a:rPr lang="en-US" dirty="0"/>
              <a:t>They can either make their own food or eat another organism.</a:t>
            </a:r>
          </a:p>
          <a:p>
            <a:r>
              <a:rPr lang="en-US" dirty="0"/>
              <a:t>They use cellular respiration to break down food, release needed energy, and produce CO</a:t>
            </a:r>
            <a:r>
              <a:rPr lang="en-US" baseline="-25000" dirty="0"/>
              <a:t>2</a:t>
            </a:r>
            <a:r>
              <a:rPr lang="en-US" dirty="0"/>
              <a:t> waste.</a:t>
            </a:r>
          </a:p>
        </p:txBody>
      </p:sp>
      <p:sp>
        <p:nvSpPr>
          <p:cNvPr id="2" name="Caption 1">
            <a:extLst>
              <a:ext uri="{FF2B5EF4-FFF2-40B4-BE49-F238E27FC236}">
                <a16:creationId xmlns:a16="http://schemas.microsoft.com/office/drawing/2014/main" id="{40133784-7524-2AD3-0D39-CC6641D1B963}"/>
              </a:ext>
              <a:ext uri="{C183D7F6-B498-43B3-948B-1728B52AA6E4}">
                <adec:decorative xmlns:adec="http://schemas.microsoft.com/office/drawing/2017/decorative" val="0"/>
              </a:ext>
            </a:extLst>
          </p:cNvPr>
          <p:cNvSpPr txBox="1"/>
          <p:nvPr/>
        </p:nvSpPr>
        <p:spPr>
          <a:xfrm>
            <a:off x="4686465" y="1288817"/>
            <a:ext cx="4373217" cy="307777"/>
          </a:xfrm>
          <a:prstGeom prst="rect">
            <a:avLst/>
          </a:prstGeom>
          <a:noFill/>
        </p:spPr>
        <p:txBody>
          <a:bodyPr wrap="square" rtlCol="0">
            <a:spAutoFit/>
          </a:bodyPr>
          <a:lstStyle/>
          <a:p>
            <a:pPr algn="ctr"/>
            <a:r>
              <a:rPr lang="en-US" sz="1400" b="1" dirty="0"/>
              <a:t>8.3 Figure 6</a:t>
            </a:r>
            <a:endParaRPr lang="en-US" sz="1400" dirty="0"/>
          </a:p>
        </p:txBody>
      </p:sp>
      <p:pic>
        <p:nvPicPr>
          <p:cNvPr id="5" name="Content Placeholder 5" descr="The photograph of a koala in a tree has two boxes with arrows pointing to both, so the boxes form a cycle, superimposed over it. The first box says, &quot;Plants consume carbon dioxide and release oxygen.&quot; The second box says, &quot;Living organisms consume oxygen and release carbon dioxide.&quot;">
            <a:extLst>
              <a:ext uri="{FF2B5EF4-FFF2-40B4-BE49-F238E27FC236}">
                <a16:creationId xmlns:a16="http://schemas.microsoft.com/office/drawing/2014/main" id="{B64E6D9F-E7F2-2B3B-A50B-6E57A5B498E1}"/>
              </a:ext>
            </a:extLst>
          </p:cNvPr>
          <p:cNvPicPr>
            <a:picLocks noChangeAspect="1"/>
          </p:cNvPicPr>
          <p:nvPr/>
        </p:nvPicPr>
        <p:blipFill>
          <a:blip r:embed="rId2"/>
          <a:srcRect l="15741" t="4984" r="15742" b="3001"/>
          <a:stretch/>
        </p:blipFill>
        <p:spPr>
          <a:xfrm>
            <a:off x="4731620" y="1786293"/>
            <a:ext cx="4282905" cy="3195349"/>
          </a:xfrm>
          <a:prstGeom prst="rect">
            <a:avLst/>
          </a:prstGeom>
        </p:spPr>
      </p:pic>
      <p:sp>
        <p:nvSpPr>
          <p:cNvPr id="4" name="Photo Credit 1">
            <a:extLst>
              <a:ext uri="{FF2B5EF4-FFF2-40B4-BE49-F238E27FC236}">
                <a16:creationId xmlns:a16="http://schemas.microsoft.com/office/drawing/2014/main" id="{EDC8437C-2A81-15D5-1614-312432923893}"/>
              </a:ext>
            </a:extLst>
          </p:cNvPr>
          <p:cNvSpPr txBox="1"/>
          <p:nvPr/>
        </p:nvSpPr>
        <p:spPr>
          <a:xfrm>
            <a:off x="4572000" y="5134497"/>
            <a:ext cx="4572000" cy="215444"/>
          </a:xfrm>
          <a:prstGeom prst="rect">
            <a:avLst/>
          </a:prstGeom>
          <a:noFill/>
        </p:spPr>
        <p:txBody>
          <a:bodyPr wrap="square">
            <a:spAutoFit/>
          </a:bodyPr>
          <a:lstStyle/>
          <a:p>
            <a:pPr algn="ctr"/>
            <a:r>
              <a:rPr lang="en-US" sz="800" dirty="0"/>
              <a:t>Geoff Williamson on Pexels. "Koala."</a:t>
            </a:r>
          </a:p>
        </p:txBody>
      </p:sp>
    </p:spTree>
    <p:extLst>
      <p:ext uri="{BB962C8B-B14F-4D97-AF65-F5344CB8AC3E}">
        <p14:creationId xmlns:p14="http://schemas.microsoft.com/office/powerpoint/2010/main" val="2319971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844040"/>
          </a:xfrm>
        </p:spPr>
        <p:txBody>
          <a:bodyPr/>
          <a:lstStyle/>
          <a:p>
            <a:r>
              <a:rPr lang="en-US" dirty="0"/>
              <a:t>Consider a closed, sunny ecosystem consisting of a koala and a tree. Describe the flow of energy through this ecosystem. Then, compare that flow of energy with the movement of carbon.</a:t>
            </a:r>
          </a:p>
        </p:txBody>
      </p:sp>
    </p:spTree>
    <p:extLst>
      <p:ext uri="{BB962C8B-B14F-4D97-AF65-F5344CB8AC3E}">
        <p14:creationId xmlns:p14="http://schemas.microsoft.com/office/powerpoint/2010/main" val="896611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Energy Flow</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0"/>
            <a:ext cx="6364121" cy="4762973"/>
          </a:xfrm>
          <a:prstGeom prst="rect">
            <a:avLst/>
          </a:prstGeom>
        </p:spPr>
        <p:txBody>
          <a:bodyPr>
            <a:normAutofit lnSpcReduction="10000"/>
          </a:bodyPr>
          <a:lstStyle/>
          <a:p>
            <a:r>
              <a:rPr lang="en-US" dirty="0"/>
              <a:t>Everything is conserved and recycled infinitely.</a:t>
            </a:r>
          </a:p>
          <a:p>
            <a:r>
              <a:rPr lang="en-US" dirty="0"/>
              <a:t>The byproducts CO</a:t>
            </a:r>
            <a:r>
              <a:rPr lang="en-US" baseline="-25000" dirty="0"/>
              <a:t>2</a:t>
            </a:r>
            <a:r>
              <a:rPr lang="en-US" dirty="0"/>
              <a:t> (in cellular respiration) and oxygen (in photosynthesis) move on to other reactions.</a:t>
            </a:r>
          </a:p>
          <a:p>
            <a:r>
              <a:rPr lang="en-US" dirty="0"/>
              <a:t>Photosynthesis and aerobic cellular respiration are in biological, cyclical harmony to                                             allow access to energy that                                         originates from the sun.</a:t>
            </a:r>
            <a:endParaRPr lang="en-US" i="0" dirty="0">
              <a:solidFill>
                <a:schemeClr val="tx1"/>
              </a:solidFill>
            </a:endParaRPr>
          </a:p>
        </p:txBody>
      </p:sp>
      <p:sp>
        <p:nvSpPr>
          <p:cNvPr id="2" name="Caption 1">
            <a:extLst>
              <a:ext uri="{FF2B5EF4-FFF2-40B4-BE49-F238E27FC236}">
                <a16:creationId xmlns:a16="http://schemas.microsoft.com/office/drawing/2014/main" id="{A8917068-B27F-0854-FC3A-366A4184AB36}"/>
              </a:ext>
              <a:ext uri="{C183D7F6-B498-43B3-948B-1728B52AA6E4}">
                <adec:decorative xmlns:adec="http://schemas.microsoft.com/office/drawing/2017/decorative" val="0"/>
              </a:ext>
            </a:extLst>
          </p:cNvPr>
          <p:cNvSpPr txBox="1"/>
          <p:nvPr/>
        </p:nvSpPr>
        <p:spPr>
          <a:xfrm>
            <a:off x="5791200" y="1361003"/>
            <a:ext cx="3730958" cy="307777"/>
          </a:xfrm>
          <a:prstGeom prst="rect">
            <a:avLst/>
          </a:prstGeom>
          <a:noFill/>
        </p:spPr>
        <p:txBody>
          <a:bodyPr wrap="square" rtlCol="0">
            <a:spAutoFit/>
          </a:bodyPr>
          <a:lstStyle/>
          <a:p>
            <a:pPr algn="ctr"/>
            <a:r>
              <a:rPr lang="en-US" sz="1400" b="1" dirty="0"/>
              <a:t>8.3 Figure 7</a:t>
            </a:r>
            <a:endParaRPr lang="en-US" sz="1400" dirty="0"/>
          </a:p>
        </p:txBody>
      </p:sp>
      <p:pic>
        <p:nvPicPr>
          <p:cNvPr id="5" name="Content Placeholder 5" descr="A satellite image of the sun from space">
            <a:extLst>
              <a:ext uri="{FF2B5EF4-FFF2-40B4-BE49-F238E27FC236}">
                <a16:creationId xmlns:a16="http://schemas.microsoft.com/office/drawing/2014/main" id="{F027F8B6-259E-C31D-FDEB-EA682070B0BA}"/>
              </a:ext>
            </a:extLst>
          </p:cNvPr>
          <p:cNvPicPr>
            <a:picLocks noChangeAspect="1"/>
          </p:cNvPicPr>
          <p:nvPr/>
        </p:nvPicPr>
        <p:blipFill>
          <a:blip r:embed="rId2"/>
          <a:srcRect l="24074" t="5333" r="24074" b="4667"/>
          <a:stretch/>
        </p:blipFill>
        <p:spPr>
          <a:xfrm>
            <a:off x="6259394" y="1785630"/>
            <a:ext cx="2794569" cy="2694763"/>
          </a:xfrm>
          <a:prstGeom prst="rect">
            <a:avLst/>
          </a:prstGeom>
        </p:spPr>
      </p:pic>
      <p:sp>
        <p:nvSpPr>
          <p:cNvPr id="4" name="Photo Credit 1">
            <a:extLst>
              <a:ext uri="{FF2B5EF4-FFF2-40B4-BE49-F238E27FC236}">
                <a16:creationId xmlns:a16="http://schemas.microsoft.com/office/drawing/2014/main" id="{559A5827-AA4C-32E5-79E4-8C7AC91E71AB}"/>
              </a:ext>
            </a:extLst>
          </p:cNvPr>
          <p:cNvSpPr txBox="1"/>
          <p:nvPr/>
        </p:nvSpPr>
        <p:spPr>
          <a:xfrm>
            <a:off x="5370679" y="4696637"/>
            <a:ext cx="4572000" cy="215444"/>
          </a:xfrm>
          <a:prstGeom prst="rect">
            <a:avLst/>
          </a:prstGeom>
          <a:noFill/>
        </p:spPr>
        <p:txBody>
          <a:bodyPr wrap="square">
            <a:spAutoFit/>
          </a:bodyPr>
          <a:lstStyle/>
          <a:p>
            <a:pPr algn="ctr"/>
            <a:r>
              <a:rPr lang="en-US" sz="800" dirty="0"/>
              <a:t>NASA on Unsplash. "Solar flares."</a:t>
            </a:r>
          </a:p>
        </p:txBody>
      </p:sp>
    </p:spTree>
    <p:extLst>
      <p:ext uri="{BB962C8B-B14F-4D97-AF65-F5344CB8AC3E}">
        <p14:creationId xmlns:p14="http://schemas.microsoft.com/office/powerpoint/2010/main" val="2844144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8.3 Figure 8</a:t>
            </a:r>
          </a:p>
        </p:txBody>
      </p:sp>
      <p:sp>
        <p:nvSpPr>
          <p:cNvPr id="3" name="Photo Credit 1">
            <a:extLst>
              <a:ext uri="{FF2B5EF4-FFF2-40B4-BE49-F238E27FC236}">
                <a16:creationId xmlns:a16="http://schemas.microsoft.com/office/drawing/2014/main" id="{25685172-8E4E-BC2A-4736-12F52FEF1F72}"/>
              </a:ext>
            </a:extLst>
          </p:cNvPr>
          <p:cNvSpPr txBox="1"/>
          <p:nvPr/>
        </p:nvSpPr>
        <p:spPr>
          <a:xfrm>
            <a:off x="1828798" y="5810223"/>
            <a:ext cx="5486401" cy="215444"/>
          </a:xfrm>
          <a:prstGeom prst="rect">
            <a:avLst/>
          </a:prstGeom>
          <a:noFill/>
        </p:spPr>
        <p:txBody>
          <a:bodyPr wrap="square">
            <a:spAutoFit/>
          </a:bodyPr>
          <a:lstStyle/>
          <a:p>
            <a:pPr algn="ctr"/>
            <a:r>
              <a:rPr lang="en-US" sz="800" dirty="0"/>
              <a:t>Rao, A., Ryan, and Tag, A. Department of Biology, Texas A&amp;M University. "Photosynthesis and respiration photosynthesis."</a:t>
            </a:r>
          </a:p>
        </p:txBody>
      </p:sp>
      <p:pic>
        <p:nvPicPr>
          <p:cNvPr id="2" name="Content Placeholder 5" descr="Light energy enters a chloroplast and is converted to A T P. The A T P enters a process to reduce C O 2 to sugars. On the other side of the image, the sugars enter the citric acid cycle. They give off C O 2. Then, oxidative phosphorylation consumes O2 and A T P is produced. Metabolites are given off.">
            <a:extLst>
              <a:ext uri="{FF2B5EF4-FFF2-40B4-BE49-F238E27FC236}">
                <a16:creationId xmlns:a16="http://schemas.microsoft.com/office/drawing/2014/main" id="{41A36B69-DFEA-BA62-C2E3-1FB615D78ACB}"/>
              </a:ext>
            </a:extLst>
          </p:cNvPr>
          <p:cNvPicPr>
            <a:picLocks noGrp="1" noChangeAspect="1"/>
          </p:cNvPicPr>
          <p:nvPr>
            <p:ph idx="1"/>
          </p:nvPr>
        </p:nvPicPr>
        <p:blipFill>
          <a:blip r:embed="rId3"/>
          <a:srcRect l="8333" t="5334" r="8333" b="3012"/>
          <a:stretch/>
        </p:blipFill>
        <p:spPr>
          <a:xfrm>
            <a:off x="674959" y="1047777"/>
            <a:ext cx="7794081" cy="4762446"/>
          </a:xfrm>
        </p:spPr>
      </p:pic>
    </p:spTree>
    <p:extLst>
      <p:ext uri="{BB962C8B-B14F-4D97-AF65-F5344CB8AC3E}">
        <p14:creationId xmlns:p14="http://schemas.microsoft.com/office/powerpoint/2010/main" val="1204906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p>
        </p:txBody>
      </p:sp>
      <p:sp>
        <p:nvSpPr>
          <p:cNvPr id="11267" name="Rectangle 3"/>
          <p:cNvSpPr>
            <a:spLocks noGrp="1"/>
          </p:cNvSpPr>
          <p:nvPr>
            <p:ph idx="1"/>
          </p:nvPr>
        </p:nvSpPr>
        <p:spPr>
          <a:prstGeom prst="rect">
            <a:avLst/>
          </a:prstGeom>
        </p:spPr>
        <p:txBody>
          <a:bodyPr>
            <a:normAutofit fontScale="85000" lnSpcReduction="10000"/>
          </a:bodyPr>
          <a:lstStyle/>
          <a:p>
            <a:r>
              <a:rPr lang="en-US" dirty="0"/>
              <a:t>The light-independent reactions (Calvin cycle) use the energy carriers ATP and NADPH to take in CO</a:t>
            </a:r>
            <a:r>
              <a:rPr lang="en-US" baseline="-25000" dirty="0"/>
              <a:t>2</a:t>
            </a:r>
            <a:r>
              <a:rPr lang="en-US" dirty="0"/>
              <a:t> from the atmosphere.</a:t>
            </a:r>
          </a:p>
          <a:p>
            <a:pPr lvl="1"/>
            <a:r>
              <a:rPr lang="en-US" dirty="0"/>
              <a:t>The enzyme RuBisCO catalyzes a reaction of CO</a:t>
            </a:r>
            <a:r>
              <a:rPr lang="en-US" baseline="-25000" dirty="0"/>
              <a:t>2</a:t>
            </a:r>
            <a:r>
              <a:rPr lang="en-US" dirty="0"/>
              <a:t> and RuBP.</a:t>
            </a:r>
          </a:p>
          <a:p>
            <a:pPr lvl="1"/>
            <a:r>
              <a:rPr lang="en-US" dirty="0"/>
              <a:t>After 3 cycles, one 3-carbon molecule (G3P) leaves to become part of a carbohydrate molecule.</a:t>
            </a:r>
          </a:p>
          <a:p>
            <a:pPr lvl="1"/>
            <a:r>
              <a:rPr lang="en-US" dirty="0"/>
              <a:t>The remaining G3P molecules regenerate RuBP to continue the cycle.</a:t>
            </a:r>
          </a:p>
          <a:p>
            <a:r>
              <a:rPr lang="en-US" dirty="0"/>
              <a:t>Photosynthesis and cellular respiration form an energy cycle.</a:t>
            </a:r>
          </a:p>
          <a:p>
            <a:r>
              <a:rPr lang="en-US" dirty="0"/>
              <a:t>Plants have both chloroplasts (site of photosynthesis) and mitochondria (site of respiration).</a:t>
            </a:r>
          </a:p>
        </p:txBody>
      </p:sp>
    </p:spTree>
    <p:extLst>
      <p:ext uri="{BB962C8B-B14F-4D97-AF65-F5344CB8AC3E}">
        <p14:creationId xmlns:p14="http://schemas.microsoft.com/office/powerpoint/2010/main" val="3005892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1988237"/>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Define</a:t>
            </a:r>
            <a:r>
              <a:rPr lang="en-US" dirty="0"/>
              <a:t> carbon fixation.</a:t>
            </a:r>
          </a:p>
          <a:p>
            <a:pPr marL="457200" indent="-457200">
              <a:buFont typeface="Arial" panose="020B0604020202020204" pitchFamily="34" charset="0"/>
              <a:buChar char="•"/>
              <a:tabLst>
                <a:tab pos="457200" algn="l"/>
              </a:tabLst>
            </a:pPr>
            <a:r>
              <a:rPr lang="en-US" b="1" i="0" dirty="0"/>
              <a:t>Describe</a:t>
            </a:r>
            <a:r>
              <a:rPr lang="en-US" i="0" dirty="0"/>
              <a:t> the Calvin cycle.</a:t>
            </a:r>
          </a:p>
          <a:p>
            <a:pPr marL="457200" indent="-457200">
              <a:buFont typeface="Arial" panose="020B0604020202020204" pitchFamily="34" charset="0"/>
              <a:buChar char="•"/>
              <a:tabLst>
                <a:tab pos="457200" algn="l"/>
              </a:tabLst>
            </a:pPr>
            <a:r>
              <a:rPr lang="en-US" b="1" i="0" dirty="0"/>
              <a:t>Explain</a:t>
            </a:r>
            <a:r>
              <a:rPr lang="en-US" i="0" dirty="0"/>
              <a:t> how photosynthesis works in the energy cycle of all living organisms.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Calvin Cycle and Glucose Synthesis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Powered by chemical energy stored in ATP and NADPH from the light-dependent reactions</a:t>
            </a:r>
          </a:p>
          <a:p>
            <a:pPr lvl="1"/>
            <a:r>
              <a:rPr lang="en-US" dirty="0"/>
              <a:t>Stored temporarily, need light-independent reactions to store long term</a:t>
            </a:r>
          </a:p>
          <a:p>
            <a:pPr lvl="2"/>
            <a:r>
              <a:rPr lang="en-US" dirty="0"/>
              <a:t>ATP and NADPH converted to carbohydrates and CO</a:t>
            </a:r>
            <a:r>
              <a:rPr lang="en-US" baseline="-25000" dirty="0"/>
              <a:t>2</a:t>
            </a:r>
            <a:r>
              <a:rPr lang="en-US" dirty="0"/>
              <a:t> (the waste product of respiration in microbes, fungi, plants, animals)</a:t>
            </a:r>
            <a:r>
              <a:rPr lang="en-US" i="0" dirty="0">
                <a:solidFill>
                  <a:schemeClr val="tx1"/>
                </a:solidFill>
              </a:rPr>
              <a:t>	</a:t>
            </a:r>
            <a:endParaRPr lang="en-US" dirty="0">
              <a:solidFill>
                <a:srgbClr val="0000FF"/>
              </a:solidFill>
            </a:endParaRPr>
          </a:p>
        </p:txBody>
      </p:sp>
      <p:sp>
        <p:nvSpPr>
          <p:cNvPr id="2" name="Caption 1">
            <a:extLst>
              <a:ext uri="{FF2B5EF4-FFF2-40B4-BE49-F238E27FC236}">
                <a16:creationId xmlns:a16="http://schemas.microsoft.com/office/drawing/2014/main" id="{4E954F2F-9DC5-46E8-525A-6C9BDF9D0690}"/>
              </a:ext>
              <a:ext uri="{C183D7F6-B498-43B3-948B-1728B52AA6E4}">
                <adec:decorative xmlns:adec="http://schemas.microsoft.com/office/drawing/2017/decorative" val="0"/>
              </a:ext>
            </a:extLst>
          </p:cNvPr>
          <p:cNvSpPr txBox="1"/>
          <p:nvPr/>
        </p:nvSpPr>
        <p:spPr>
          <a:xfrm>
            <a:off x="869123" y="4434508"/>
            <a:ext cx="4373217" cy="1384995"/>
          </a:xfrm>
          <a:prstGeom prst="rect">
            <a:avLst/>
          </a:prstGeom>
          <a:noFill/>
        </p:spPr>
        <p:txBody>
          <a:bodyPr wrap="square" rtlCol="0">
            <a:spAutoFit/>
          </a:bodyPr>
          <a:lstStyle/>
          <a:p>
            <a:r>
              <a:rPr lang="en-US" sz="1400" b="1" dirty="0"/>
              <a:t>8.3 Figure 1: </a:t>
            </a:r>
            <a:r>
              <a:rPr lang="en-US" sz="1400" dirty="0"/>
              <a:t>This mushroom releases carbon dioxide when it carries out aerobic respiration, and so does this plant! Plants both consume carbon dioxide via photosynthesis and release carbon dioxide via aerobic respiration. However, plants generally consume more than they release.</a:t>
            </a:r>
          </a:p>
        </p:txBody>
      </p:sp>
      <p:sp>
        <p:nvSpPr>
          <p:cNvPr id="4" name="Photo Credit 1">
            <a:extLst>
              <a:ext uri="{FF2B5EF4-FFF2-40B4-BE49-F238E27FC236}">
                <a16:creationId xmlns:a16="http://schemas.microsoft.com/office/drawing/2014/main" id="{BC041ACE-5E6E-8ABF-C419-0D7AE8F78AFB}"/>
              </a:ext>
            </a:extLst>
          </p:cNvPr>
          <p:cNvSpPr txBox="1"/>
          <p:nvPr/>
        </p:nvSpPr>
        <p:spPr>
          <a:xfrm>
            <a:off x="4373216" y="5819503"/>
            <a:ext cx="4572000" cy="215444"/>
          </a:xfrm>
          <a:prstGeom prst="rect">
            <a:avLst/>
          </a:prstGeom>
          <a:noFill/>
        </p:spPr>
        <p:txBody>
          <a:bodyPr wrap="square">
            <a:spAutoFit/>
          </a:bodyPr>
          <a:lstStyle/>
          <a:p>
            <a:pPr algn="ctr"/>
            <a:r>
              <a:rPr lang="en-US" sz="800" dirty="0"/>
              <a:t>adege on Pixabay. "Mushroom and plant."</a:t>
            </a:r>
          </a:p>
        </p:txBody>
      </p:sp>
      <p:pic>
        <p:nvPicPr>
          <p:cNvPr id="5" name="Picture 4" descr="A photograph shows a field of clovers with a small mushroom in the center of them.">
            <a:extLst>
              <a:ext uri="{FF2B5EF4-FFF2-40B4-BE49-F238E27FC236}">
                <a16:creationId xmlns:a16="http://schemas.microsoft.com/office/drawing/2014/main" id="{7C52B44E-0675-A9A2-6A12-C74ECCAB2434}"/>
              </a:ext>
            </a:extLst>
          </p:cNvPr>
          <p:cNvPicPr>
            <a:picLocks noChangeAspect="1"/>
          </p:cNvPicPr>
          <p:nvPr/>
        </p:nvPicPr>
        <p:blipFill>
          <a:blip r:embed="rId2"/>
          <a:srcRect l="1409" t="5004" r="1019" b="3004"/>
          <a:stretch/>
        </p:blipFill>
        <p:spPr>
          <a:xfrm>
            <a:off x="5029200" y="3911020"/>
            <a:ext cx="3431446" cy="19411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Calvin Cycle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CO</a:t>
            </a:r>
            <a:r>
              <a:rPr lang="en-US" baseline="-25000" dirty="0"/>
              <a:t>2</a:t>
            </a:r>
            <a:r>
              <a:rPr lang="en-US" dirty="0"/>
              <a:t> enters through stomata until it reaches mesophyll cells, then diffuses into the stroma of the chloroplast (site of light-independent reactions)</a:t>
            </a:r>
          </a:p>
          <a:p>
            <a:pPr lvl="1"/>
            <a:r>
              <a:rPr lang="en-US" dirty="0"/>
              <a:t>Also called Calvin cycle, Calvin-Benson cycle, dark reaction</a:t>
            </a:r>
          </a:p>
          <a:p>
            <a:pPr lvl="1"/>
            <a:r>
              <a:rPr lang="en-US" b="1" dirty="0"/>
              <a:t>Calvin cycle</a:t>
            </a:r>
            <a:r>
              <a:rPr lang="en-US" dirty="0"/>
              <a:t>: light-independent reactions of photosynthesis that convert carbon dioxide from the atmosphere into carbohydrates using the energy and reducing power of ATP and NADPH</a:t>
            </a:r>
          </a:p>
          <a:p>
            <a:r>
              <a:rPr lang="en-US" dirty="0"/>
              <a:t>Consists of 3 main stages: </a:t>
            </a:r>
          </a:p>
          <a:p>
            <a:pPr lvl="1"/>
            <a:r>
              <a:rPr lang="en-US" dirty="0"/>
              <a:t>Fixation</a:t>
            </a:r>
          </a:p>
          <a:p>
            <a:pPr lvl="1"/>
            <a:r>
              <a:rPr lang="en-US" dirty="0"/>
              <a:t>Reduction</a:t>
            </a:r>
          </a:p>
          <a:p>
            <a:pPr lvl="1"/>
            <a:r>
              <a:rPr lang="en-US" dirty="0"/>
              <a:t>Regeneration</a:t>
            </a:r>
          </a:p>
        </p:txBody>
      </p:sp>
    </p:spTree>
    <p:extLst>
      <p:ext uri="{BB962C8B-B14F-4D97-AF65-F5344CB8AC3E}">
        <p14:creationId xmlns:p14="http://schemas.microsoft.com/office/powerpoint/2010/main" val="952140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8.3 Figure 2</a:t>
            </a:r>
          </a:p>
        </p:txBody>
      </p:sp>
      <p:sp>
        <p:nvSpPr>
          <p:cNvPr id="3" name="Photo Credit 1">
            <a:extLst>
              <a:ext uri="{FF2B5EF4-FFF2-40B4-BE49-F238E27FC236}">
                <a16:creationId xmlns:a16="http://schemas.microsoft.com/office/drawing/2014/main" id="{B5FBC744-7533-4A9E-0624-1D741729F13F}"/>
              </a:ext>
            </a:extLst>
          </p:cNvPr>
          <p:cNvSpPr txBox="1"/>
          <p:nvPr/>
        </p:nvSpPr>
        <p:spPr>
          <a:xfrm>
            <a:off x="2280156" y="5262655"/>
            <a:ext cx="4572000" cy="215444"/>
          </a:xfrm>
          <a:prstGeom prst="rect">
            <a:avLst/>
          </a:prstGeom>
          <a:noFill/>
        </p:spPr>
        <p:txBody>
          <a:bodyPr wrap="square">
            <a:spAutoFit/>
          </a:bodyPr>
          <a:lstStyle/>
          <a:p>
            <a:pPr algn="ctr"/>
            <a:r>
              <a:rPr lang="en-US" sz="800" dirty="0"/>
              <a:t>CNX OpenStax on Wikimedia Commons. "Light dependent reactions." Modified. </a:t>
            </a:r>
          </a:p>
        </p:txBody>
      </p:sp>
      <p:pic>
        <p:nvPicPr>
          <p:cNvPr id="2" name="Content Placeholder 6" descr="This illustration shows that A T P and N A D P H that are produced in the light reactions are used in the Calvin cycle to make sugar.">
            <a:extLst>
              <a:ext uri="{FF2B5EF4-FFF2-40B4-BE49-F238E27FC236}">
                <a16:creationId xmlns:a16="http://schemas.microsoft.com/office/drawing/2014/main" id="{E45DA37E-E8D2-65D0-B01D-7C2AA0C2A688}"/>
              </a:ext>
            </a:extLst>
          </p:cNvPr>
          <p:cNvPicPr>
            <a:picLocks noGrp="1" noChangeAspect="1"/>
          </p:cNvPicPr>
          <p:nvPr>
            <p:ph idx="1"/>
          </p:nvPr>
        </p:nvPicPr>
        <p:blipFill>
          <a:blip r:embed="rId3"/>
          <a:srcRect t="3515" b="11083"/>
          <a:stretch/>
        </p:blipFill>
        <p:spPr>
          <a:xfrm>
            <a:off x="228600" y="1097280"/>
            <a:ext cx="8686800" cy="4121444"/>
          </a:xfrm>
        </p:spPr>
      </p:pic>
    </p:spTree>
    <p:extLst>
      <p:ext uri="{BB962C8B-B14F-4D97-AF65-F5344CB8AC3E}">
        <p14:creationId xmlns:p14="http://schemas.microsoft.com/office/powerpoint/2010/main" val="2077793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Stage 1: Fixation</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In stroma, these components initiate light-independent reactions:</a:t>
            </a:r>
          </a:p>
          <a:p>
            <a:pPr lvl="1"/>
            <a:r>
              <a:rPr lang="en-US" dirty="0"/>
              <a:t>CO</a:t>
            </a:r>
            <a:r>
              <a:rPr lang="en-US" baseline="-25000" dirty="0"/>
              <a:t>2</a:t>
            </a:r>
          </a:p>
          <a:p>
            <a:pPr lvl="1"/>
            <a:r>
              <a:rPr lang="en-US" dirty="0"/>
              <a:t>Ribulose-1,5-bisphosphate carboxylase/oxygenase (RuBisCO)</a:t>
            </a:r>
          </a:p>
          <a:p>
            <a:pPr lvl="1"/>
            <a:r>
              <a:rPr lang="en-US" dirty="0"/>
              <a:t>Three molecules of ribulose bisphosphate (RuBP)</a:t>
            </a:r>
            <a:endParaRPr lang="en-US" i="0" dirty="0">
              <a:solidFill>
                <a:schemeClr val="tx1"/>
              </a:solidFill>
            </a:endParaRPr>
          </a:p>
        </p:txBody>
      </p:sp>
    </p:spTree>
    <p:extLst>
      <p:ext uri="{BB962C8B-B14F-4D97-AF65-F5344CB8AC3E}">
        <p14:creationId xmlns:p14="http://schemas.microsoft.com/office/powerpoint/2010/main" val="573579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8.3 Figure 3</a:t>
            </a:r>
          </a:p>
        </p:txBody>
      </p:sp>
      <p:sp>
        <p:nvSpPr>
          <p:cNvPr id="4" name="Photo Credit 1">
            <a:extLst>
              <a:ext uri="{FF2B5EF4-FFF2-40B4-BE49-F238E27FC236}">
                <a16:creationId xmlns:a16="http://schemas.microsoft.com/office/drawing/2014/main" id="{B3396633-6AC0-744B-EA3D-9EAD72D1B460}"/>
              </a:ext>
            </a:extLst>
          </p:cNvPr>
          <p:cNvSpPr txBox="1"/>
          <p:nvPr/>
        </p:nvSpPr>
        <p:spPr>
          <a:xfrm>
            <a:off x="1904999" y="5779291"/>
            <a:ext cx="5334001" cy="215444"/>
          </a:xfrm>
          <a:prstGeom prst="rect">
            <a:avLst/>
          </a:prstGeom>
          <a:noFill/>
        </p:spPr>
        <p:txBody>
          <a:bodyPr wrap="square">
            <a:spAutoFit/>
          </a:bodyPr>
          <a:lstStyle/>
          <a:p>
            <a:pPr algn="ctr"/>
            <a:r>
              <a:rPr lang="en-US" sz="800" dirty="0"/>
              <a:t>Rao, A., Ryan, K., Tag, A., Fletcher, S. and Hawkins, A. Department of Biology, Texas A&amp;M University. "Calvin cycle."</a:t>
            </a:r>
          </a:p>
        </p:txBody>
      </p:sp>
      <p:pic>
        <p:nvPicPr>
          <p:cNvPr id="2" name="Content Placeholder 6" descr="A diagram of the Calvin cycle is shown with its three stages: carbon fixation, 3-P G A reduction, and regeneration of R u B P. In stage 1, the enzyme RuBisCO adds a carbon dioxide to the five-carbon molecule RuBP, producing two three-carbon 3-P G A reduction molecules. In stage 2, two N A D P H and two A T P are used to reduce 3-P G A reduction to G 3 P. In stage 3, R u B P is regenerated from G 3 P. One A T P is used in the process. Three complete cycles produce one new G 3 P, which is shunted out of the cycle and made into glucose, whose molecular formula is C 6 H 12 O 6.">
            <a:extLst>
              <a:ext uri="{FF2B5EF4-FFF2-40B4-BE49-F238E27FC236}">
                <a16:creationId xmlns:a16="http://schemas.microsoft.com/office/drawing/2014/main" id="{37BB85A9-3F3C-D01E-6EC2-FBECFE8FD69D}"/>
              </a:ext>
            </a:extLst>
          </p:cNvPr>
          <p:cNvPicPr>
            <a:picLocks noGrp="1" noChangeAspect="1"/>
          </p:cNvPicPr>
          <p:nvPr>
            <p:ph idx="1"/>
          </p:nvPr>
        </p:nvPicPr>
        <p:blipFill>
          <a:blip r:embed="rId3"/>
          <a:srcRect l="13888" t="5334" r="13890" b="2921"/>
          <a:stretch/>
        </p:blipFill>
        <p:spPr>
          <a:xfrm>
            <a:off x="1181100" y="1035910"/>
            <a:ext cx="6781800" cy="4786179"/>
          </a:xfrm>
        </p:spPr>
      </p:pic>
    </p:spTree>
    <p:extLst>
      <p:ext uri="{BB962C8B-B14F-4D97-AF65-F5344CB8AC3E}">
        <p14:creationId xmlns:p14="http://schemas.microsoft.com/office/powerpoint/2010/main" val="1309967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Stage 1: Fixation</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0"/>
            <a:ext cx="4419600" cy="4572000"/>
          </a:xfrm>
          <a:prstGeom prst="rect">
            <a:avLst/>
          </a:prstGeom>
        </p:spPr>
        <p:txBody>
          <a:bodyPr>
            <a:normAutofit fontScale="85000" lnSpcReduction="20000"/>
          </a:bodyPr>
          <a:lstStyle/>
          <a:p>
            <a:r>
              <a:rPr lang="en-US" dirty="0"/>
              <a:t>RuBisCO catalyzes reaction between CO</a:t>
            </a:r>
            <a:r>
              <a:rPr lang="en-US" baseline="-25000" dirty="0"/>
              <a:t>2</a:t>
            </a:r>
            <a:r>
              <a:rPr lang="en-US" dirty="0"/>
              <a:t> and RuBP</a:t>
            </a:r>
          </a:p>
          <a:p>
            <a:pPr lvl="1"/>
            <a:r>
              <a:rPr lang="en-US" dirty="0"/>
              <a:t>Produces 2 molecules of 3-phosphoglyceric acid (3-PGA) per CO</a:t>
            </a:r>
            <a:r>
              <a:rPr lang="en-US" baseline="-25000" dirty="0"/>
              <a:t>2</a:t>
            </a:r>
            <a:r>
              <a:rPr lang="en-US" dirty="0"/>
              <a:t> molecule</a:t>
            </a:r>
          </a:p>
          <a:p>
            <a:pPr lvl="2"/>
            <a:r>
              <a:rPr lang="en-US" dirty="0"/>
              <a:t>PGA has 3 carbons and 1 phosphate</a:t>
            </a:r>
          </a:p>
          <a:p>
            <a:pPr marL="0" indent="0" algn="ctr">
              <a:buNone/>
            </a:pPr>
            <a:r>
              <a:rPr lang="en-US" dirty="0"/>
              <a:t>1 RuBP + 1 CO</a:t>
            </a:r>
            <a:r>
              <a:rPr lang="en-US" baseline="-25000" dirty="0"/>
              <a:t>2</a:t>
            </a:r>
            <a:r>
              <a:rPr lang="en-US" dirty="0"/>
              <a:t> = 2 3-PGA</a:t>
            </a:r>
          </a:p>
          <a:p>
            <a:r>
              <a:rPr lang="en-US" b="1" dirty="0"/>
              <a:t>Carbon fixation</a:t>
            </a:r>
            <a:r>
              <a:rPr lang="en-US" dirty="0"/>
              <a:t>: process of converting inorganic CO</a:t>
            </a:r>
            <a:r>
              <a:rPr lang="en-US" baseline="-25000" dirty="0"/>
              <a:t>2</a:t>
            </a:r>
            <a:r>
              <a:rPr lang="en-US" dirty="0"/>
              <a:t> gas into organic compounds</a:t>
            </a:r>
          </a:p>
          <a:p>
            <a:pPr marL="0" indent="0" algn="ctr">
              <a:buNone/>
            </a:pPr>
            <a:r>
              <a:rPr lang="en-US" dirty="0"/>
              <a:t>3 C from 3CO</a:t>
            </a:r>
            <a:r>
              <a:rPr lang="en-US" baseline="-25000" dirty="0"/>
              <a:t>2</a:t>
            </a:r>
            <a:r>
              <a:rPr lang="en-US" dirty="0"/>
              <a:t> + 15 C from 3RuBP = 18 C in 6 3-PGA</a:t>
            </a:r>
          </a:p>
        </p:txBody>
      </p:sp>
      <p:pic>
        <p:nvPicPr>
          <p:cNvPr id="5" name="Content Placeholder 6" descr="A photograph shows a bowl of small, whole potatoes.">
            <a:extLst>
              <a:ext uri="{FF2B5EF4-FFF2-40B4-BE49-F238E27FC236}">
                <a16:creationId xmlns:a16="http://schemas.microsoft.com/office/drawing/2014/main" id="{62BB0599-AC51-FC3C-24AE-E7B777DDD79A}"/>
              </a:ext>
            </a:extLst>
          </p:cNvPr>
          <p:cNvPicPr>
            <a:picLocks noChangeAspect="1"/>
          </p:cNvPicPr>
          <p:nvPr/>
        </p:nvPicPr>
        <p:blipFill>
          <a:blip r:embed="rId2"/>
          <a:srcRect l="25000" t="5334" r="25000" b="4713"/>
          <a:stretch/>
        </p:blipFill>
        <p:spPr>
          <a:xfrm>
            <a:off x="5163401" y="1121396"/>
            <a:ext cx="3459714" cy="3457962"/>
          </a:xfrm>
          <a:prstGeom prst="rect">
            <a:avLst/>
          </a:prstGeom>
        </p:spPr>
      </p:pic>
      <p:sp>
        <p:nvSpPr>
          <p:cNvPr id="2" name="Caption 1">
            <a:extLst>
              <a:ext uri="{FF2B5EF4-FFF2-40B4-BE49-F238E27FC236}">
                <a16:creationId xmlns:a16="http://schemas.microsoft.com/office/drawing/2014/main" id="{80EEA685-2088-B2EA-C37D-364EB9645B5A}"/>
              </a:ext>
              <a:ext uri="{C183D7F6-B498-43B3-948B-1728B52AA6E4}">
                <adec:decorative xmlns:adec="http://schemas.microsoft.com/office/drawing/2017/decorative" val="0"/>
              </a:ext>
            </a:extLst>
          </p:cNvPr>
          <p:cNvSpPr txBox="1"/>
          <p:nvPr/>
        </p:nvSpPr>
        <p:spPr>
          <a:xfrm>
            <a:off x="5099718" y="4574887"/>
            <a:ext cx="3587082" cy="1169551"/>
          </a:xfrm>
          <a:prstGeom prst="rect">
            <a:avLst/>
          </a:prstGeom>
          <a:noFill/>
        </p:spPr>
        <p:txBody>
          <a:bodyPr wrap="square" rtlCol="0">
            <a:spAutoFit/>
          </a:bodyPr>
          <a:lstStyle/>
          <a:p>
            <a:pPr algn="ctr"/>
            <a:r>
              <a:rPr lang="en-US" sz="1400" b="1" dirty="0"/>
              <a:t>8.3 Figure 4: </a:t>
            </a:r>
            <a:r>
              <a:rPr lang="en-US" sz="1400" dirty="0"/>
              <a:t>Potatoes are examples of stored plant energy in the form of starch. Photosynthesis creates glucose, and those glucose molecules are snapped together into long starch polymers.</a:t>
            </a:r>
          </a:p>
        </p:txBody>
      </p:sp>
      <p:sp>
        <p:nvSpPr>
          <p:cNvPr id="4" name="Photo Credit 1">
            <a:extLst>
              <a:ext uri="{FF2B5EF4-FFF2-40B4-BE49-F238E27FC236}">
                <a16:creationId xmlns:a16="http://schemas.microsoft.com/office/drawing/2014/main" id="{F44B925A-A169-3AED-5255-04C76CDF3560}"/>
              </a:ext>
            </a:extLst>
          </p:cNvPr>
          <p:cNvSpPr txBox="1"/>
          <p:nvPr/>
        </p:nvSpPr>
        <p:spPr>
          <a:xfrm>
            <a:off x="4607258" y="5768554"/>
            <a:ext cx="4572000" cy="215444"/>
          </a:xfrm>
          <a:prstGeom prst="rect">
            <a:avLst/>
          </a:prstGeom>
          <a:noFill/>
        </p:spPr>
        <p:txBody>
          <a:bodyPr wrap="square">
            <a:spAutoFit/>
          </a:bodyPr>
          <a:lstStyle/>
          <a:p>
            <a:pPr algn="ctr"/>
            <a:r>
              <a:rPr lang="en-US" sz="800" dirty="0"/>
              <a:t>Monika Grabkowska on Unsplash. "Potatoes."</a:t>
            </a:r>
          </a:p>
        </p:txBody>
      </p:sp>
    </p:spTree>
    <p:extLst>
      <p:ext uri="{BB962C8B-B14F-4D97-AF65-F5344CB8AC3E}">
        <p14:creationId xmlns:p14="http://schemas.microsoft.com/office/powerpoint/2010/main" val="2680505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Stage 2: Reduction</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6 molecules of 3-PGA converts to 6 molecules of glyceraldehyde 3-phosphate (G3P)</a:t>
            </a:r>
          </a:p>
          <a:p>
            <a:pPr lvl="1"/>
            <a:r>
              <a:rPr lang="en-US" dirty="0"/>
              <a:t>Reduction reaction where 3-PGA gains electrons</a:t>
            </a:r>
          </a:p>
          <a:p>
            <a:pPr lvl="2"/>
            <a:r>
              <a:rPr lang="en-US" sz="2800" b="1" dirty="0"/>
              <a:t>Reduction</a:t>
            </a:r>
            <a:r>
              <a:rPr lang="en-US" sz="2800" dirty="0"/>
              <a:t>: gain of electron(s) by an atom or molecule</a:t>
            </a:r>
          </a:p>
          <a:p>
            <a:r>
              <a:rPr lang="en-US" dirty="0"/>
              <a:t>Requires 6 molecules of ATP and NADPH</a:t>
            </a:r>
          </a:p>
        </p:txBody>
      </p:sp>
    </p:spTree>
    <p:extLst>
      <p:ext uri="{BB962C8B-B14F-4D97-AF65-F5344CB8AC3E}">
        <p14:creationId xmlns:p14="http://schemas.microsoft.com/office/powerpoint/2010/main" val="7352094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1797</TotalTime>
  <Words>1366</Words>
  <Application>Microsoft Office PowerPoint</Application>
  <PresentationFormat>On-screen Show (4:3)</PresentationFormat>
  <Paragraphs>103</Paragraphs>
  <Slides>19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Century Gothic</vt:lpstr>
      <vt:lpstr>Office Theme</vt:lpstr>
      <vt:lpstr>Lesson 8.3</vt:lpstr>
      <vt:lpstr>Objectives</vt:lpstr>
      <vt:lpstr>The Calvin Cycle and Glucose Synthesis</vt:lpstr>
      <vt:lpstr>The Calvin Cycle</vt:lpstr>
      <vt:lpstr>8.3 Figure 2</vt:lpstr>
      <vt:lpstr>Stage 1: Fixation1</vt:lpstr>
      <vt:lpstr>8.3 Figure 3</vt:lpstr>
      <vt:lpstr>Stage 1: Fixation2</vt:lpstr>
      <vt:lpstr>Stage 2: Reduction1</vt:lpstr>
      <vt:lpstr>Stage 2: Reduction2</vt:lpstr>
      <vt:lpstr>Stage 3: Regeneration</vt:lpstr>
      <vt:lpstr>Evolution of Photosynthesis</vt:lpstr>
      <vt:lpstr>Think It Through1</vt:lpstr>
      <vt:lpstr>Energy Flow1</vt:lpstr>
      <vt:lpstr>Think It Through2</vt:lpstr>
      <vt:lpstr>Energy Flow2</vt:lpstr>
      <vt:lpstr>8.3 Figure 8</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172</cp:revision>
  <dcterms:created xsi:type="dcterms:W3CDTF">2013-04-26T14:43:13Z</dcterms:created>
  <dcterms:modified xsi:type="dcterms:W3CDTF">2024-09-26T15:37:55Z</dcterms:modified>
</cp:coreProperties>
</file>