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1"/>
  </p:notesMasterIdLst>
  <p:sldIdLst>
    <p:sldId id="256" r:id="rId2"/>
    <p:sldId id="258" r:id="rId3"/>
    <p:sldId id="259" r:id="rId4"/>
    <p:sldId id="260" r:id="rId5"/>
    <p:sldId id="348" r:id="rId6"/>
    <p:sldId id="263" r:id="rId7"/>
    <p:sldId id="349" r:id="rId8"/>
    <p:sldId id="265" r:id="rId9"/>
    <p:sldId id="266" r:id="rId10"/>
    <p:sldId id="267" r:id="rId11"/>
    <p:sldId id="268" r:id="rId12"/>
    <p:sldId id="269" r:id="rId13"/>
    <p:sldId id="270" r:id="rId14"/>
    <p:sldId id="271" r:id="rId15"/>
    <p:sldId id="273" r:id="rId16"/>
    <p:sldId id="276" r:id="rId17"/>
    <p:sldId id="277" r:id="rId18"/>
    <p:sldId id="350" r:id="rId19"/>
    <p:sldId id="279" r:id="rId20"/>
    <p:sldId id="280" r:id="rId21"/>
    <p:sldId id="281" r:id="rId22"/>
    <p:sldId id="282" r:id="rId23"/>
    <p:sldId id="283" r:id="rId24"/>
    <p:sldId id="284" r:id="rId25"/>
    <p:sldId id="356" r:id="rId26"/>
    <p:sldId id="286" r:id="rId27"/>
    <p:sldId id="287" r:id="rId28"/>
    <p:sldId id="357" r:id="rId29"/>
    <p:sldId id="289" r:id="rId30"/>
    <p:sldId id="290" r:id="rId31"/>
    <p:sldId id="291" r:id="rId32"/>
    <p:sldId id="292" r:id="rId33"/>
    <p:sldId id="293" r:id="rId34"/>
    <p:sldId id="294" r:id="rId35"/>
    <p:sldId id="295" r:id="rId36"/>
    <p:sldId id="297" r:id="rId37"/>
    <p:sldId id="298" r:id="rId38"/>
    <p:sldId id="351" r:id="rId39"/>
    <p:sldId id="300" r:id="rId40"/>
    <p:sldId id="301" r:id="rId41"/>
    <p:sldId id="358" r:id="rId42"/>
    <p:sldId id="303" r:id="rId43"/>
    <p:sldId id="304" r:id="rId44"/>
    <p:sldId id="306" r:id="rId45"/>
    <p:sldId id="307" r:id="rId46"/>
    <p:sldId id="308" r:id="rId47"/>
    <p:sldId id="309" r:id="rId48"/>
    <p:sldId id="353" r:id="rId49"/>
    <p:sldId id="311" r:id="rId50"/>
    <p:sldId id="312" r:id="rId51"/>
    <p:sldId id="313" r:id="rId52"/>
    <p:sldId id="314" r:id="rId53"/>
    <p:sldId id="315" r:id="rId54"/>
    <p:sldId id="317" r:id="rId55"/>
    <p:sldId id="318" r:id="rId56"/>
    <p:sldId id="319" r:id="rId57"/>
    <p:sldId id="320" r:id="rId58"/>
    <p:sldId id="322" r:id="rId59"/>
    <p:sldId id="324" r:id="rId60"/>
    <p:sldId id="325" r:id="rId61"/>
    <p:sldId id="326" r:id="rId62"/>
    <p:sldId id="327" r:id="rId63"/>
    <p:sldId id="328" r:id="rId64"/>
    <p:sldId id="352" r:id="rId65"/>
    <p:sldId id="330" r:id="rId66"/>
    <p:sldId id="355" r:id="rId67"/>
    <p:sldId id="346" r:id="rId68"/>
    <p:sldId id="332" r:id="rId69"/>
    <p:sldId id="359" r:id="rId70"/>
    <p:sldId id="335" r:id="rId71"/>
    <p:sldId id="336" r:id="rId72"/>
    <p:sldId id="337" r:id="rId73"/>
    <p:sldId id="338" r:id="rId74"/>
    <p:sldId id="339" r:id="rId75"/>
    <p:sldId id="340" r:id="rId76"/>
    <p:sldId id="341" r:id="rId77"/>
    <p:sldId id="343" r:id="rId78"/>
    <p:sldId id="344" r:id="rId79"/>
    <p:sldId id="345" r:id="rId80"/>
  </p:sldIdLst>
  <p:sldSz cx="9144000" cy="6858000" type="screen4x3"/>
  <p:notesSz cx="6858000" cy="9144000"/>
  <p:embeddedFontLst>
    <p:embeddedFont>
      <p:font typeface="Calibri" panose="020F0502020204030204" pitchFamily="34" charset="0"/>
      <p:regular r:id="rId82"/>
      <p:bold r:id="rId83"/>
      <p:italic r:id="rId84"/>
      <p:boldItalic r:id="rId85"/>
    </p:embeddedFont>
    <p:embeddedFont>
      <p:font typeface="Cambria Math" panose="02040503050406030204" pitchFamily="18" charset="0"/>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5223F9-5619-4A22-9E92-8D013DF4D730}" type="datetimeFigureOut">
              <a:rPr lang="en-US" smtClean="0"/>
              <a:pPr/>
              <a:t>4/5/2023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3CC52-34CF-4E20-A4B7-BC33B79D88ED}" type="slidenum">
              <a:rPr lang="en-US" smtClean="0"/>
              <a:pPr/>
              <a:t>‹#›</a:t>
            </a:fld>
            <a:endParaRPr lang="en-US" dirty="0"/>
          </a:p>
        </p:txBody>
      </p:sp>
    </p:spTree>
    <p:extLst>
      <p:ext uri="{BB962C8B-B14F-4D97-AF65-F5344CB8AC3E}">
        <p14:creationId xmlns:p14="http://schemas.microsoft.com/office/powerpoint/2010/main" val="298485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43CC52-34CF-4E20-A4B7-BC33B79D88ED}" type="slidenum">
              <a:rPr lang="en-US" smtClean="0"/>
              <a:pPr/>
              <a:t>71</a:t>
            </a:fld>
            <a:endParaRPr lang="en-US" dirty="0"/>
          </a:p>
        </p:txBody>
      </p:sp>
    </p:spTree>
    <p:extLst>
      <p:ext uri="{BB962C8B-B14F-4D97-AF65-F5344CB8AC3E}">
        <p14:creationId xmlns:p14="http://schemas.microsoft.com/office/powerpoint/2010/main" val="2504633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6.wmf"/><Relationship Id="rId4" Type="http://schemas.openxmlformats.org/officeDocument/2006/relationships/oleObject" Target="../embeddings/oleObject34.bin"/></Relationships>
</file>

<file path=ppt/slides/_rels/slide13.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39.wmf"/><Relationship Id="rId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oleObject" Target="../embeddings/oleObject44.bin"/><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48.wmf"/><Relationship Id="rId4" Type="http://schemas.openxmlformats.org/officeDocument/2006/relationships/oleObject" Target="../embeddings/oleObject46.bin"/><Relationship Id="rId9" Type="http://schemas.openxmlformats.org/officeDocument/2006/relationships/image" Target="../media/image50.wmf"/></Relationships>
</file>

<file path=ppt/slides/_rels/slide16.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image" Target="../media/image52.wmf"/><Relationship Id="rId4" Type="http://schemas.openxmlformats.org/officeDocument/2006/relationships/oleObject" Target="../embeddings/oleObject50.bin"/></Relationships>
</file>

<file path=ppt/slides/_rels/slide17.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5.wmf"/><Relationship Id="rId4" Type="http://schemas.openxmlformats.org/officeDocument/2006/relationships/oleObject" Target="../embeddings/oleObject5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1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5" Type="http://schemas.openxmlformats.org/officeDocument/2006/relationships/image" Target="../media/image60.wmf"/><Relationship Id="rId4" Type="http://schemas.openxmlformats.org/officeDocument/2006/relationships/oleObject" Target="../embeddings/oleObject58.bin"/></Relationships>
</file>

<file path=ppt/slides/_rels/slide21.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6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0.wmf"/><Relationship Id="rId12" Type="http://schemas.openxmlformats.org/officeDocument/2006/relationships/oleObject" Target="../embeddings/oleObject71.bin"/><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1.wmf"/><Relationship Id="rId14" Type="http://schemas.openxmlformats.org/officeDocument/2006/relationships/oleObject" Target="../embeddings/oleObject7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5" Type="http://schemas.openxmlformats.org/officeDocument/2006/relationships/image" Target="../media/image76.wmf"/><Relationship Id="rId4" Type="http://schemas.openxmlformats.org/officeDocument/2006/relationships/oleObject" Target="../embeddings/oleObject74.bin"/><Relationship Id="rId9" Type="http://schemas.openxmlformats.org/officeDocument/2006/relationships/image" Target="../media/image78.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84.wmf"/><Relationship Id="rId3" Type="http://schemas.openxmlformats.org/officeDocument/2006/relationships/image" Target="../media/image79.wmf"/><Relationship Id="rId7" Type="http://schemas.openxmlformats.org/officeDocument/2006/relationships/image" Target="../media/image81.wmf"/><Relationship Id="rId12" Type="http://schemas.openxmlformats.org/officeDocument/2006/relationships/oleObject" Target="../embeddings/oleObject82.bin"/><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8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7.wmf"/><Relationship Id="rId12" Type="http://schemas.openxmlformats.org/officeDocument/2006/relationships/oleObject" Target="../embeddings/oleObject88.bin"/><Relationship Id="rId17" Type="http://schemas.openxmlformats.org/officeDocument/2006/relationships/image" Target="../media/image92.wmf"/><Relationship Id="rId2" Type="http://schemas.openxmlformats.org/officeDocument/2006/relationships/oleObject" Target="../embeddings/oleObject83.bin"/><Relationship Id="rId16"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85.bin"/><Relationship Id="rId11" Type="http://schemas.openxmlformats.org/officeDocument/2006/relationships/image" Target="../media/image89.wmf"/><Relationship Id="rId5" Type="http://schemas.openxmlformats.org/officeDocument/2006/relationships/image" Target="../media/image86.wmf"/><Relationship Id="rId15" Type="http://schemas.openxmlformats.org/officeDocument/2006/relationships/image" Target="../media/image91.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88.wmf"/><Relationship Id="rId14" Type="http://schemas.openxmlformats.org/officeDocument/2006/relationships/oleObject" Target="../embeddings/oleObject89.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91.bin"/><Relationship Id="rId1" Type="http://schemas.openxmlformats.org/officeDocument/2006/relationships/slideLayout" Target="../slideLayouts/slideLayout2.xml"/><Relationship Id="rId5" Type="http://schemas.openxmlformats.org/officeDocument/2006/relationships/image" Target="../media/image94.wmf"/><Relationship Id="rId4" Type="http://schemas.openxmlformats.org/officeDocument/2006/relationships/oleObject" Target="../embeddings/oleObject92.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3.bin"/><Relationship Id="rId1" Type="http://schemas.openxmlformats.org/officeDocument/2006/relationships/slideLayout" Target="../slideLayouts/slideLayout2.xml"/><Relationship Id="rId6" Type="http://schemas.openxmlformats.org/officeDocument/2006/relationships/oleObject" Target="../embeddings/oleObject95.bin"/><Relationship Id="rId5" Type="http://schemas.openxmlformats.org/officeDocument/2006/relationships/image" Target="../media/image96.wmf"/><Relationship Id="rId4" Type="http://schemas.openxmlformats.org/officeDocument/2006/relationships/oleObject" Target="../embeddings/oleObject94.bin"/><Relationship Id="rId9" Type="http://schemas.openxmlformats.org/officeDocument/2006/relationships/image" Target="../media/image98.wmf"/></Relationships>
</file>

<file path=ppt/slides/_rels/slide32.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9.bin"/><Relationship Id="rId5" Type="http://schemas.openxmlformats.org/officeDocument/2006/relationships/image" Target="../media/image100.wmf"/><Relationship Id="rId4" Type="http://schemas.openxmlformats.org/officeDocument/2006/relationships/oleObject" Target="../embeddings/oleObject98.bin"/></Relationships>
</file>

<file path=ppt/slides/_rels/slide3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100.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6.wmf"/><Relationship Id="rId12" Type="http://schemas.openxmlformats.org/officeDocument/2006/relationships/oleObject" Target="../embeddings/oleObject106.bin"/><Relationship Id="rId2"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103.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07.wmf"/><Relationship Id="rId14" Type="http://schemas.openxmlformats.org/officeDocument/2006/relationships/oleObject" Target="../embeddings/oleObject107.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3.wmf"/><Relationship Id="rId12" Type="http://schemas.openxmlformats.org/officeDocument/2006/relationships/oleObject" Target="../embeddings/oleObject113.bin"/><Relationship Id="rId2" Type="http://schemas.openxmlformats.org/officeDocument/2006/relationships/oleObject" Target="../embeddings/oleObject108.bin"/><Relationship Id="rId1" Type="http://schemas.openxmlformats.org/officeDocument/2006/relationships/slideLayout" Target="../slideLayouts/slideLayout2.xml"/><Relationship Id="rId6" Type="http://schemas.openxmlformats.org/officeDocument/2006/relationships/oleObject" Target="../embeddings/oleObject110.bin"/><Relationship Id="rId11" Type="http://schemas.openxmlformats.org/officeDocument/2006/relationships/image" Target="../media/image115.wmf"/><Relationship Id="rId5" Type="http://schemas.openxmlformats.org/officeDocument/2006/relationships/image" Target="../media/image112.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114.wmf"/></Relationships>
</file>

<file path=ppt/slides/_rels/slide37.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oleObject" Target="../embeddings/oleObject114.bin"/><Relationship Id="rId1" Type="http://schemas.openxmlformats.org/officeDocument/2006/relationships/slideLayout" Target="../slideLayouts/slideLayout2.xml"/><Relationship Id="rId5" Type="http://schemas.openxmlformats.org/officeDocument/2006/relationships/image" Target="../media/image118.wmf"/><Relationship Id="rId4" Type="http://schemas.openxmlformats.org/officeDocument/2006/relationships/oleObject" Target="../embeddings/oleObject11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9.wmf"/></Relationships>
</file>

<file path=ppt/slides/_rels/slide39.xml.rels><?xml version="1.0" encoding="UTF-8" standalone="yes"?>
<Relationships xmlns="http://schemas.openxmlformats.org/package/2006/relationships"><Relationship Id="rId3" Type="http://schemas.openxmlformats.org/officeDocument/2006/relationships/image" Target="../media/image120.wmf"/><Relationship Id="rId7" Type="http://schemas.openxmlformats.org/officeDocument/2006/relationships/image" Target="../media/image122.wmf"/><Relationship Id="rId2" Type="http://schemas.openxmlformats.org/officeDocument/2006/relationships/oleObject" Target="../embeddings/oleObject117.bin"/><Relationship Id="rId1" Type="http://schemas.openxmlformats.org/officeDocument/2006/relationships/slideLayout" Target="../slideLayouts/slideLayout2.xml"/><Relationship Id="rId6" Type="http://schemas.openxmlformats.org/officeDocument/2006/relationships/oleObject" Target="../embeddings/oleObject119.bin"/><Relationship Id="rId5" Type="http://schemas.openxmlformats.org/officeDocument/2006/relationships/image" Target="../media/image121.wmf"/><Relationship Id="rId4" Type="http://schemas.openxmlformats.org/officeDocument/2006/relationships/oleObject" Target="../embeddings/oleObject118.bin"/></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oleObject" Target="../embeddings/oleObject120.bin"/><Relationship Id="rId1" Type="http://schemas.openxmlformats.org/officeDocument/2006/relationships/slideLayout" Target="../slideLayouts/slideLayout2.xml"/><Relationship Id="rId5" Type="http://schemas.openxmlformats.org/officeDocument/2006/relationships/image" Target="../media/image124.wmf"/><Relationship Id="rId4" Type="http://schemas.openxmlformats.org/officeDocument/2006/relationships/oleObject" Target="../embeddings/oleObject12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image" Target="../media/image125.wmf"/><Relationship Id="rId7" Type="http://schemas.openxmlformats.org/officeDocument/2006/relationships/image" Target="../media/image127.wmf"/><Relationship Id="rId2" Type="http://schemas.openxmlformats.org/officeDocument/2006/relationships/oleObject" Target="../embeddings/oleObject122.bin"/><Relationship Id="rId1" Type="http://schemas.openxmlformats.org/officeDocument/2006/relationships/slideLayout" Target="../slideLayouts/slideLayout2.xml"/><Relationship Id="rId6" Type="http://schemas.openxmlformats.org/officeDocument/2006/relationships/oleObject" Target="../embeddings/oleObject124.bin"/><Relationship Id="rId5" Type="http://schemas.openxmlformats.org/officeDocument/2006/relationships/image" Target="../media/image126.wmf"/><Relationship Id="rId4" Type="http://schemas.openxmlformats.org/officeDocument/2006/relationships/oleObject" Target="../embeddings/oleObject123.bin"/><Relationship Id="rId9" Type="http://schemas.openxmlformats.org/officeDocument/2006/relationships/image" Target="../media/image128.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29.bin"/><Relationship Id="rId13" Type="http://schemas.openxmlformats.org/officeDocument/2006/relationships/image" Target="../media/image134.wmf"/><Relationship Id="rId18" Type="http://schemas.openxmlformats.org/officeDocument/2006/relationships/oleObject" Target="../embeddings/oleObject134.bin"/><Relationship Id="rId3" Type="http://schemas.openxmlformats.org/officeDocument/2006/relationships/image" Target="../media/image129.wmf"/><Relationship Id="rId7" Type="http://schemas.openxmlformats.org/officeDocument/2006/relationships/image" Target="../media/image131.wmf"/><Relationship Id="rId12" Type="http://schemas.openxmlformats.org/officeDocument/2006/relationships/oleObject" Target="../embeddings/oleObject131.bin"/><Relationship Id="rId17" Type="http://schemas.openxmlformats.org/officeDocument/2006/relationships/image" Target="../media/image136.wmf"/><Relationship Id="rId2" Type="http://schemas.openxmlformats.org/officeDocument/2006/relationships/oleObject" Target="../embeddings/oleObject126.bin"/><Relationship Id="rId16" Type="http://schemas.openxmlformats.org/officeDocument/2006/relationships/oleObject" Target="../embeddings/oleObject133.bin"/><Relationship Id="rId1" Type="http://schemas.openxmlformats.org/officeDocument/2006/relationships/slideLayout" Target="../slideLayouts/slideLayout2.xml"/><Relationship Id="rId6" Type="http://schemas.openxmlformats.org/officeDocument/2006/relationships/oleObject" Target="../embeddings/oleObject128.bin"/><Relationship Id="rId11" Type="http://schemas.openxmlformats.org/officeDocument/2006/relationships/image" Target="../media/image133.wmf"/><Relationship Id="rId5" Type="http://schemas.openxmlformats.org/officeDocument/2006/relationships/image" Target="../media/image130.wmf"/><Relationship Id="rId15" Type="http://schemas.openxmlformats.org/officeDocument/2006/relationships/image" Target="../media/image135.wmf"/><Relationship Id="rId10" Type="http://schemas.openxmlformats.org/officeDocument/2006/relationships/oleObject" Target="../embeddings/oleObject130.bin"/><Relationship Id="rId19" Type="http://schemas.openxmlformats.org/officeDocument/2006/relationships/image" Target="../media/image137.wmf"/><Relationship Id="rId4" Type="http://schemas.openxmlformats.org/officeDocument/2006/relationships/oleObject" Target="../embeddings/oleObject127.bin"/><Relationship Id="rId9" Type="http://schemas.openxmlformats.org/officeDocument/2006/relationships/image" Target="../media/image132.wmf"/><Relationship Id="rId14" Type="http://schemas.openxmlformats.org/officeDocument/2006/relationships/oleObject" Target="../embeddings/oleObject13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3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oleObject" Target="../embeddings/oleObject136.bin"/><Relationship Id="rId1" Type="http://schemas.openxmlformats.org/officeDocument/2006/relationships/slideLayout" Target="../slideLayouts/slideLayout2.xml"/><Relationship Id="rId5" Type="http://schemas.openxmlformats.org/officeDocument/2006/relationships/image" Target="../media/image140.wmf"/><Relationship Id="rId4" Type="http://schemas.openxmlformats.org/officeDocument/2006/relationships/oleObject" Target="../embeddings/oleObject137.bin"/></Relationships>
</file>

<file path=ppt/slides/_rels/slide47.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oleObject" Target="../embeddings/oleObject138.bin"/><Relationship Id="rId1" Type="http://schemas.openxmlformats.org/officeDocument/2006/relationships/slideLayout" Target="../slideLayouts/slideLayout2.xml"/><Relationship Id="rId5" Type="http://schemas.openxmlformats.org/officeDocument/2006/relationships/image" Target="../media/image142.wmf"/><Relationship Id="rId4" Type="http://schemas.openxmlformats.org/officeDocument/2006/relationships/oleObject" Target="../embeddings/oleObject139.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3.wmf"/></Relationships>
</file>

<file path=ppt/slides/_rels/slide49.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oleObject" Target="../embeddings/oleObject14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4.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1.bin"/><Relationship Id="rId14" Type="http://schemas.openxmlformats.org/officeDocument/2006/relationships/image" Target="../media/image15.wmf"/></Relationships>
</file>

<file path=ppt/slides/_rels/slide50.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oleObject" Target="../embeddings/oleObject142.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oleObject" Target="../embeddings/oleObject143.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image" Target="../media/image147.wmf"/><Relationship Id="rId7" Type="http://schemas.openxmlformats.org/officeDocument/2006/relationships/image" Target="../media/image149.wmf"/><Relationship Id="rId2" Type="http://schemas.openxmlformats.org/officeDocument/2006/relationships/oleObject" Target="../embeddings/oleObject144.bin"/><Relationship Id="rId1" Type="http://schemas.openxmlformats.org/officeDocument/2006/relationships/slideLayout" Target="../slideLayouts/slideLayout2.xml"/><Relationship Id="rId6" Type="http://schemas.openxmlformats.org/officeDocument/2006/relationships/oleObject" Target="../embeddings/oleObject146.bin"/><Relationship Id="rId11" Type="http://schemas.openxmlformats.org/officeDocument/2006/relationships/image" Target="../media/image151.wmf"/><Relationship Id="rId5" Type="http://schemas.openxmlformats.org/officeDocument/2006/relationships/image" Target="../media/image148.wmf"/><Relationship Id="rId10" Type="http://schemas.openxmlformats.org/officeDocument/2006/relationships/oleObject" Target="../embeddings/oleObject148.bin"/><Relationship Id="rId4" Type="http://schemas.openxmlformats.org/officeDocument/2006/relationships/oleObject" Target="../embeddings/oleObject145.bin"/><Relationship Id="rId9" Type="http://schemas.openxmlformats.org/officeDocument/2006/relationships/image" Target="../media/image150.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52.bin"/><Relationship Id="rId3" Type="http://schemas.openxmlformats.org/officeDocument/2006/relationships/image" Target="../media/image152.wmf"/><Relationship Id="rId7" Type="http://schemas.openxmlformats.org/officeDocument/2006/relationships/image" Target="../media/image154.wmf"/><Relationship Id="rId2" Type="http://schemas.openxmlformats.org/officeDocument/2006/relationships/oleObject" Target="../embeddings/oleObject149.bin"/><Relationship Id="rId1" Type="http://schemas.openxmlformats.org/officeDocument/2006/relationships/slideLayout" Target="../slideLayouts/slideLayout2.xml"/><Relationship Id="rId6" Type="http://schemas.openxmlformats.org/officeDocument/2006/relationships/oleObject" Target="../embeddings/oleObject151.bin"/><Relationship Id="rId11" Type="http://schemas.openxmlformats.org/officeDocument/2006/relationships/image" Target="../media/image156.wmf"/><Relationship Id="rId5" Type="http://schemas.openxmlformats.org/officeDocument/2006/relationships/image" Target="../media/image153.wmf"/><Relationship Id="rId10" Type="http://schemas.openxmlformats.org/officeDocument/2006/relationships/oleObject" Target="../embeddings/oleObject153.bin"/><Relationship Id="rId4" Type="http://schemas.openxmlformats.org/officeDocument/2006/relationships/oleObject" Target="../embeddings/oleObject150.bin"/><Relationship Id="rId9" Type="http://schemas.openxmlformats.org/officeDocument/2006/relationships/image" Target="../media/image155.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image" Target="../media/image157.wmf"/><Relationship Id="rId7" Type="http://schemas.openxmlformats.org/officeDocument/2006/relationships/image" Target="../media/image159.wmf"/><Relationship Id="rId2" Type="http://schemas.openxmlformats.org/officeDocument/2006/relationships/oleObject" Target="../embeddings/oleObject154.bin"/><Relationship Id="rId1" Type="http://schemas.openxmlformats.org/officeDocument/2006/relationships/slideLayout" Target="../slideLayouts/slideLayout2.xml"/><Relationship Id="rId6" Type="http://schemas.openxmlformats.org/officeDocument/2006/relationships/oleObject" Target="../embeddings/oleObject156.bin"/><Relationship Id="rId5" Type="http://schemas.openxmlformats.org/officeDocument/2006/relationships/image" Target="../media/image158.wmf"/><Relationship Id="rId4" Type="http://schemas.openxmlformats.org/officeDocument/2006/relationships/oleObject" Target="../embeddings/oleObject155.bin"/><Relationship Id="rId9" Type="http://schemas.openxmlformats.org/officeDocument/2006/relationships/image" Target="../media/image160.wmf"/></Relationships>
</file>

<file path=ppt/slides/_rels/slide55.xml.rels><?xml version="1.0" encoding="UTF-8" standalone="yes"?>
<Relationships xmlns="http://schemas.openxmlformats.org/package/2006/relationships"><Relationship Id="rId3" Type="http://schemas.openxmlformats.org/officeDocument/2006/relationships/image" Target="../media/image161.wmf"/><Relationship Id="rId7" Type="http://schemas.openxmlformats.org/officeDocument/2006/relationships/image" Target="../media/image163.wmf"/><Relationship Id="rId2" Type="http://schemas.openxmlformats.org/officeDocument/2006/relationships/oleObject" Target="../embeddings/oleObject158.bin"/><Relationship Id="rId1" Type="http://schemas.openxmlformats.org/officeDocument/2006/relationships/slideLayout" Target="../slideLayouts/slideLayout2.xml"/><Relationship Id="rId6" Type="http://schemas.openxmlformats.org/officeDocument/2006/relationships/oleObject" Target="../embeddings/oleObject160.bin"/><Relationship Id="rId5" Type="http://schemas.openxmlformats.org/officeDocument/2006/relationships/image" Target="../media/image162.wmf"/><Relationship Id="rId4" Type="http://schemas.openxmlformats.org/officeDocument/2006/relationships/oleObject" Target="../embeddings/oleObject159.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image" Target="../media/image169.wmf"/><Relationship Id="rId3" Type="http://schemas.openxmlformats.org/officeDocument/2006/relationships/image" Target="../media/image164.wmf"/><Relationship Id="rId7" Type="http://schemas.openxmlformats.org/officeDocument/2006/relationships/image" Target="../media/image166.wmf"/><Relationship Id="rId12" Type="http://schemas.openxmlformats.org/officeDocument/2006/relationships/oleObject" Target="../embeddings/oleObject166.bin"/><Relationship Id="rId2" Type="http://schemas.openxmlformats.org/officeDocument/2006/relationships/oleObject" Target="../embeddings/oleObject161.bin"/><Relationship Id="rId1" Type="http://schemas.openxmlformats.org/officeDocument/2006/relationships/slideLayout" Target="../slideLayouts/slideLayout2.xml"/><Relationship Id="rId6" Type="http://schemas.openxmlformats.org/officeDocument/2006/relationships/oleObject" Target="../embeddings/oleObject163.bin"/><Relationship Id="rId11" Type="http://schemas.openxmlformats.org/officeDocument/2006/relationships/image" Target="../media/image168.wmf"/><Relationship Id="rId5" Type="http://schemas.openxmlformats.org/officeDocument/2006/relationships/image" Target="../media/image165.wmf"/><Relationship Id="rId10" Type="http://schemas.openxmlformats.org/officeDocument/2006/relationships/oleObject" Target="../embeddings/oleObject165.bin"/><Relationship Id="rId4" Type="http://schemas.openxmlformats.org/officeDocument/2006/relationships/oleObject" Target="../embeddings/oleObject162.bin"/><Relationship Id="rId9" Type="http://schemas.openxmlformats.org/officeDocument/2006/relationships/image" Target="../media/image167.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image" Target="../media/image170.wmf"/><Relationship Id="rId7" Type="http://schemas.openxmlformats.org/officeDocument/2006/relationships/image" Target="../media/image172.wmf"/><Relationship Id="rId2" Type="http://schemas.openxmlformats.org/officeDocument/2006/relationships/oleObject" Target="../embeddings/oleObject167.bin"/><Relationship Id="rId1" Type="http://schemas.openxmlformats.org/officeDocument/2006/relationships/slideLayout" Target="../slideLayouts/slideLayout2.xml"/><Relationship Id="rId6" Type="http://schemas.openxmlformats.org/officeDocument/2006/relationships/oleObject" Target="../embeddings/oleObject169.bin"/><Relationship Id="rId5" Type="http://schemas.openxmlformats.org/officeDocument/2006/relationships/image" Target="../media/image171.wmf"/><Relationship Id="rId4" Type="http://schemas.openxmlformats.org/officeDocument/2006/relationships/oleObject" Target="../embeddings/oleObject168.bin"/><Relationship Id="rId9" Type="http://schemas.openxmlformats.org/officeDocument/2006/relationships/image" Target="../media/image173.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74.bin"/><Relationship Id="rId3" Type="http://schemas.openxmlformats.org/officeDocument/2006/relationships/image" Target="../media/image174.wmf"/><Relationship Id="rId7" Type="http://schemas.openxmlformats.org/officeDocument/2006/relationships/image" Target="../media/image176.wmf"/><Relationship Id="rId2" Type="http://schemas.openxmlformats.org/officeDocument/2006/relationships/oleObject" Target="../embeddings/oleObject171.bin"/><Relationship Id="rId1" Type="http://schemas.openxmlformats.org/officeDocument/2006/relationships/slideLayout" Target="../slideLayouts/slideLayout2.xml"/><Relationship Id="rId6" Type="http://schemas.openxmlformats.org/officeDocument/2006/relationships/oleObject" Target="../embeddings/oleObject173.bin"/><Relationship Id="rId5" Type="http://schemas.openxmlformats.org/officeDocument/2006/relationships/image" Target="../media/image175.wmf"/><Relationship Id="rId4" Type="http://schemas.openxmlformats.org/officeDocument/2006/relationships/oleObject" Target="../embeddings/oleObject172.bin"/><Relationship Id="rId9" Type="http://schemas.openxmlformats.org/officeDocument/2006/relationships/image" Target="../media/image177.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78.bin"/><Relationship Id="rId3" Type="http://schemas.openxmlformats.org/officeDocument/2006/relationships/image" Target="../media/image178.wmf"/><Relationship Id="rId7" Type="http://schemas.openxmlformats.org/officeDocument/2006/relationships/image" Target="../media/image180.wmf"/><Relationship Id="rId2" Type="http://schemas.openxmlformats.org/officeDocument/2006/relationships/oleObject" Target="../embeddings/oleObject175.bin"/><Relationship Id="rId1" Type="http://schemas.openxmlformats.org/officeDocument/2006/relationships/slideLayout" Target="../slideLayouts/slideLayout2.xml"/><Relationship Id="rId6" Type="http://schemas.openxmlformats.org/officeDocument/2006/relationships/oleObject" Target="../embeddings/oleObject177.bin"/><Relationship Id="rId5" Type="http://schemas.openxmlformats.org/officeDocument/2006/relationships/image" Target="../media/image179.wmf"/><Relationship Id="rId4" Type="http://schemas.openxmlformats.org/officeDocument/2006/relationships/oleObject" Target="../embeddings/oleObject176.bin"/><Relationship Id="rId9" Type="http://schemas.openxmlformats.org/officeDocument/2006/relationships/image" Target="../media/image181.wmf"/></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82.bin"/><Relationship Id="rId3" Type="http://schemas.openxmlformats.org/officeDocument/2006/relationships/image" Target="../media/image182.wmf"/><Relationship Id="rId7" Type="http://schemas.openxmlformats.org/officeDocument/2006/relationships/image" Target="../media/image184.wmf"/><Relationship Id="rId2" Type="http://schemas.openxmlformats.org/officeDocument/2006/relationships/oleObject" Target="../embeddings/oleObject179.bin"/><Relationship Id="rId1" Type="http://schemas.openxmlformats.org/officeDocument/2006/relationships/slideLayout" Target="../slideLayouts/slideLayout2.xml"/><Relationship Id="rId6" Type="http://schemas.openxmlformats.org/officeDocument/2006/relationships/oleObject" Target="../embeddings/oleObject181.bin"/><Relationship Id="rId5" Type="http://schemas.openxmlformats.org/officeDocument/2006/relationships/image" Target="../media/image183.wmf"/><Relationship Id="rId4" Type="http://schemas.openxmlformats.org/officeDocument/2006/relationships/oleObject" Target="../embeddings/oleObject180.bin"/><Relationship Id="rId9" Type="http://schemas.openxmlformats.org/officeDocument/2006/relationships/image" Target="../media/image185.wmf"/></Relationships>
</file>

<file path=ppt/slides/_rels/slide61.x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oleObject" Target="../embeddings/oleObject183.bin"/><Relationship Id="rId1" Type="http://schemas.openxmlformats.org/officeDocument/2006/relationships/slideLayout" Target="../slideLayouts/slideLayout2.xml"/><Relationship Id="rId5" Type="http://schemas.openxmlformats.org/officeDocument/2006/relationships/image" Target="../media/image187.wmf"/><Relationship Id="rId4" Type="http://schemas.openxmlformats.org/officeDocument/2006/relationships/oleObject" Target="../embeddings/oleObject184.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88.bin"/><Relationship Id="rId3" Type="http://schemas.openxmlformats.org/officeDocument/2006/relationships/image" Target="../media/image188.wmf"/><Relationship Id="rId7" Type="http://schemas.openxmlformats.org/officeDocument/2006/relationships/image" Target="../media/image190.wmf"/><Relationship Id="rId2" Type="http://schemas.openxmlformats.org/officeDocument/2006/relationships/oleObject" Target="../embeddings/oleObject185.bin"/><Relationship Id="rId1" Type="http://schemas.openxmlformats.org/officeDocument/2006/relationships/slideLayout" Target="../slideLayouts/slideLayout2.xml"/><Relationship Id="rId6" Type="http://schemas.openxmlformats.org/officeDocument/2006/relationships/oleObject" Target="../embeddings/oleObject187.bin"/><Relationship Id="rId5" Type="http://schemas.openxmlformats.org/officeDocument/2006/relationships/image" Target="../media/image189.wmf"/><Relationship Id="rId4" Type="http://schemas.openxmlformats.org/officeDocument/2006/relationships/oleObject" Target="../embeddings/oleObject186.bin"/><Relationship Id="rId9" Type="http://schemas.openxmlformats.org/officeDocument/2006/relationships/image" Target="../media/image191.wmf"/></Relationships>
</file>

<file path=ppt/slides/_rels/slide63.xml.rels><?xml version="1.0" encoding="UTF-8" standalone="yes"?>
<Relationships xmlns="http://schemas.openxmlformats.org/package/2006/relationships"><Relationship Id="rId3" Type="http://schemas.openxmlformats.org/officeDocument/2006/relationships/image" Target="../media/image192.wmf"/><Relationship Id="rId7" Type="http://schemas.openxmlformats.org/officeDocument/2006/relationships/image" Target="../media/image194.wmf"/><Relationship Id="rId2" Type="http://schemas.openxmlformats.org/officeDocument/2006/relationships/oleObject" Target="../embeddings/oleObject189.bin"/><Relationship Id="rId1" Type="http://schemas.openxmlformats.org/officeDocument/2006/relationships/slideLayout" Target="../slideLayouts/slideLayout2.xml"/><Relationship Id="rId6" Type="http://schemas.openxmlformats.org/officeDocument/2006/relationships/oleObject" Target="../embeddings/oleObject191.bin"/><Relationship Id="rId5" Type="http://schemas.openxmlformats.org/officeDocument/2006/relationships/image" Target="../media/image193.wmf"/><Relationship Id="rId4" Type="http://schemas.openxmlformats.org/officeDocument/2006/relationships/oleObject" Target="../embeddings/oleObject190.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6.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97.bin"/><Relationship Id="rId3" Type="http://schemas.openxmlformats.org/officeDocument/2006/relationships/image" Target="../media/image197.wmf"/><Relationship Id="rId7" Type="http://schemas.openxmlformats.org/officeDocument/2006/relationships/image" Target="../media/image199.wmf"/><Relationship Id="rId2" Type="http://schemas.openxmlformats.org/officeDocument/2006/relationships/oleObject" Target="../embeddings/oleObject194.bin"/><Relationship Id="rId1" Type="http://schemas.openxmlformats.org/officeDocument/2006/relationships/slideLayout" Target="../slideLayouts/slideLayout2.xml"/><Relationship Id="rId6" Type="http://schemas.openxmlformats.org/officeDocument/2006/relationships/oleObject" Target="../embeddings/oleObject196.bin"/><Relationship Id="rId11" Type="http://schemas.openxmlformats.org/officeDocument/2006/relationships/image" Target="../media/image201.wmf"/><Relationship Id="rId5" Type="http://schemas.openxmlformats.org/officeDocument/2006/relationships/image" Target="../media/image198.wmf"/><Relationship Id="rId10" Type="http://schemas.openxmlformats.org/officeDocument/2006/relationships/oleObject" Target="../embeddings/oleObject198.bin"/><Relationship Id="rId4" Type="http://schemas.openxmlformats.org/officeDocument/2006/relationships/oleObject" Target="../embeddings/oleObject195.bin"/><Relationship Id="rId9" Type="http://schemas.openxmlformats.org/officeDocument/2006/relationships/image" Target="../media/image200.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02.bin"/><Relationship Id="rId13" Type="http://schemas.openxmlformats.org/officeDocument/2006/relationships/image" Target="../media/image207.wmf"/><Relationship Id="rId3" Type="http://schemas.openxmlformats.org/officeDocument/2006/relationships/image" Target="../media/image202.wmf"/><Relationship Id="rId7" Type="http://schemas.openxmlformats.org/officeDocument/2006/relationships/image" Target="../media/image204.wmf"/><Relationship Id="rId12" Type="http://schemas.openxmlformats.org/officeDocument/2006/relationships/oleObject" Target="../embeddings/oleObject204.bin"/><Relationship Id="rId2" Type="http://schemas.openxmlformats.org/officeDocument/2006/relationships/oleObject" Target="../embeddings/oleObject199.bin"/><Relationship Id="rId1" Type="http://schemas.openxmlformats.org/officeDocument/2006/relationships/slideLayout" Target="../slideLayouts/slideLayout2.xml"/><Relationship Id="rId6" Type="http://schemas.openxmlformats.org/officeDocument/2006/relationships/oleObject" Target="../embeddings/oleObject201.bin"/><Relationship Id="rId11" Type="http://schemas.openxmlformats.org/officeDocument/2006/relationships/image" Target="../media/image206.wmf"/><Relationship Id="rId5" Type="http://schemas.openxmlformats.org/officeDocument/2006/relationships/image" Target="../media/image203.wmf"/><Relationship Id="rId10" Type="http://schemas.openxmlformats.org/officeDocument/2006/relationships/oleObject" Target="../embeddings/oleObject203.bin"/><Relationship Id="rId4" Type="http://schemas.openxmlformats.org/officeDocument/2006/relationships/oleObject" Target="../embeddings/oleObject200.bin"/><Relationship Id="rId9" Type="http://schemas.openxmlformats.org/officeDocument/2006/relationships/image" Target="../media/image205.wmf"/></Relationships>
</file>

<file path=ppt/slides/_rels/slide69.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70.xml.rels><?xml version="1.0" encoding="UTF-8" standalone="yes"?>
<Relationships xmlns="http://schemas.openxmlformats.org/package/2006/relationships"><Relationship Id="rId3" Type="http://schemas.openxmlformats.org/officeDocument/2006/relationships/image" Target="../media/image209.wmf"/><Relationship Id="rId7" Type="http://schemas.openxmlformats.org/officeDocument/2006/relationships/image" Target="../media/image211.wmf"/><Relationship Id="rId2" Type="http://schemas.openxmlformats.org/officeDocument/2006/relationships/oleObject" Target="../embeddings/oleObject205.bin"/><Relationship Id="rId1" Type="http://schemas.openxmlformats.org/officeDocument/2006/relationships/slideLayout" Target="../slideLayouts/slideLayout2.xml"/><Relationship Id="rId6" Type="http://schemas.openxmlformats.org/officeDocument/2006/relationships/oleObject" Target="../embeddings/oleObject207.bin"/><Relationship Id="rId5" Type="http://schemas.openxmlformats.org/officeDocument/2006/relationships/image" Target="../media/image210.wmf"/><Relationship Id="rId4" Type="http://schemas.openxmlformats.org/officeDocument/2006/relationships/oleObject" Target="../embeddings/oleObject206.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3.wmf"/><Relationship Id="rId5" Type="http://schemas.openxmlformats.org/officeDocument/2006/relationships/oleObject" Target="../embeddings/oleObject209.bin"/><Relationship Id="rId4" Type="http://schemas.openxmlformats.org/officeDocument/2006/relationships/image" Target="../media/image212.wmf"/></Relationships>
</file>

<file path=ppt/slides/_rels/slide72.xml.rels><?xml version="1.0" encoding="UTF-8" standalone="yes"?>
<Relationships xmlns="http://schemas.openxmlformats.org/package/2006/relationships"><Relationship Id="rId3" Type="http://schemas.openxmlformats.org/officeDocument/2006/relationships/image" Target="../media/image214.wmf"/><Relationship Id="rId7" Type="http://schemas.openxmlformats.org/officeDocument/2006/relationships/image" Target="../media/image216.wmf"/><Relationship Id="rId2" Type="http://schemas.openxmlformats.org/officeDocument/2006/relationships/oleObject" Target="../embeddings/oleObject210.bin"/><Relationship Id="rId1" Type="http://schemas.openxmlformats.org/officeDocument/2006/relationships/slideLayout" Target="../slideLayouts/slideLayout2.xml"/><Relationship Id="rId6" Type="http://schemas.openxmlformats.org/officeDocument/2006/relationships/oleObject" Target="../embeddings/oleObject212.bin"/><Relationship Id="rId5" Type="http://schemas.openxmlformats.org/officeDocument/2006/relationships/image" Target="../media/image215.wmf"/><Relationship Id="rId4" Type="http://schemas.openxmlformats.org/officeDocument/2006/relationships/oleObject" Target="../embeddings/oleObject211.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16.bin"/><Relationship Id="rId3" Type="http://schemas.openxmlformats.org/officeDocument/2006/relationships/image" Target="../media/image217.wmf"/><Relationship Id="rId7" Type="http://schemas.openxmlformats.org/officeDocument/2006/relationships/image" Target="../media/image219.wmf"/><Relationship Id="rId2" Type="http://schemas.openxmlformats.org/officeDocument/2006/relationships/oleObject" Target="../embeddings/oleObject213.bin"/><Relationship Id="rId1" Type="http://schemas.openxmlformats.org/officeDocument/2006/relationships/slideLayout" Target="../slideLayouts/slideLayout2.xml"/><Relationship Id="rId6" Type="http://schemas.openxmlformats.org/officeDocument/2006/relationships/oleObject" Target="../embeddings/oleObject215.bin"/><Relationship Id="rId5" Type="http://schemas.openxmlformats.org/officeDocument/2006/relationships/image" Target="../media/image218.wmf"/><Relationship Id="rId4" Type="http://schemas.openxmlformats.org/officeDocument/2006/relationships/oleObject" Target="../embeddings/oleObject214.bin"/><Relationship Id="rId9" Type="http://schemas.openxmlformats.org/officeDocument/2006/relationships/image" Target="../media/image220.wmf"/></Relationships>
</file>

<file path=ppt/slides/_rels/slide74.xml.rels><?xml version="1.0" encoding="UTF-8" standalone="yes"?>
<Relationships xmlns="http://schemas.openxmlformats.org/package/2006/relationships"><Relationship Id="rId3" Type="http://schemas.openxmlformats.org/officeDocument/2006/relationships/image" Target="../media/image221.wmf"/><Relationship Id="rId7" Type="http://schemas.openxmlformats.org/officeDocument/2006/relationships/image" Target="../media/image223.wmf"/><Relationship Id="rId2" Type="http://schemas.openxmlformats.org/officeDocument/2006/relationships/oleObject" Target="../embeddings/oleObject217.bin"/><Relationship Id="rId1" Type="http://schemas.openxmlformats.org/officeDocument/2006/relationships/slideLayout" Target="../slideLayouts/slideLayout2.xml"/><Relationship Id="rId6" Type="http://schemas.openxmlformats.org/officeDocument/2006/relationships/oleObject" Target="../embeddings/oleObject219.bin"/><Relationship Id="rId5" Type="http://schemas.openxmlformats.org/officeDocument/2006/relationships/image" Target="../media/image222.wmf"/><Relationship Id="rId4" Type="http://schemas.openxmlformats.org/officeDocument/2006/relationships/oleObject" Target="../embeddings/oleObject218.bin"/></Relationships>
</file>

<file path=ppt/slides/_rels/slide75.x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oleObject" Target="../embeddings/oleObject220.bin"/><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24.bin"/><Relationship Id="rId3" Type="http://schemas.openxmlformats.org/officeDocument/2006/relationships/image" Target="../media/image225.wmf"/><Relationship Id="rId7" Type="http://schemas.openxmlformats.org/officeDocument/2006/relationships/image" Target="../media/image227.wmf"/><Relationship Id="rId2" Type="http://schemas.openxmlformats.org/officeDocument/2006/relationships/oleObject" Target="../embeddings/oleObject221.bin"/><Relationship Id="rId1" Type="http://schemas.openxmlformats.org/officeDocument/2006/relationships/slideLayout" Target="../slideLayouts/slideLayout2.xml"/><Relationship Id="rId6" Type="http://schemas.openxmlformats.org/officeDocument/2006/relationships/oleObject" Target="../embeddings/oleObject223.bin"/><Relationship Id="rId11" Type="http://schemas.openxmlformats.org/officeDocument/2006/relationships/image" Target="../media/image229.wmf"/><Relationship Id="rId5" Type="http://schemas.openxmlformats.org/officeDocument/2006/relationships/image" Target="../media/image226.wmf"/><Relationship Id="rId10" Type="http://schemas.openxmlformats.org/officeDocument/2006/relationships/oleObject" Target="../embeddings/oleObject225.bin"/><Relationship Id="rId4" Type="http://schemas.openxmlformats.org/officeDocument/2006/relationships/oleObject" Target="../embeddings/oleObject222.bin"/><Relationship Id="rId9" Type="http://schemas.openxmlformats.org/officeDocument/2006/relationships/image" Target="../media/image228.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29.bin"/><Relationship Id="rId13" Type="http://schemas.openxmlformats.org/officeDocument/2006/relationships/image" Target="../media/image235.wmf"/><Relationship Id="rId3" Type="http://schemas.openxmlformats.org/officeDocument/2006/relationships/image" Target="../media/image230.wmf"/><Relationship Id="rId7" Type="http://schemas.openxmlformats.org/officeDocument/2006/relationships/image" Target="../media/image232.wmf"/><Relationship Id="rId12" Type="http://schemas.openxmlformats.org/officeDocument/2006/relationships/oleObject" Target="../embeddings/oleObject231.bin"/><Relationship Id="rId2" Type="http://schemas.openxmlformats.org/officeDocument/2006/relationships/oleObject" Target="../embeddings/oleObject226.bin"/><Relationship Id="rId1" Type="http://schemas.openxmlformats.org/officeDocument/2006/relationships/slideLayout" Target="../slideLayouts/slideLayout2.xml"/><Relationship Id="rId6" Type="http://schemas.openxmlformats.org/officeDocument/2006/relationships/oleObject" Target="../embeddings/oleObject228.bin"/><Relationship Id="rId11" Type="http://schemas.openxmlformats.org/officeDocument/2006/relationships/image" Target="../media/image234.wmf"/><Relationship Id="rId5" Type="http://schemas.openxmlformats.org/officeDocument/2006/relationships/image" Target="../media/image231.wmf"/><Relationship Id="rId10" Type="http://schemas.openxmlformats.org/officeDocument/2006/relationships/oleObject" Target="../embeddings/oleObject230.bin"/><Relationship Id="rId4" Type="http://schemas.openxmlformats.org/officeDocument/2006/relationships/oleObject" Target="../embeddings/oleObject227.bin"/><Relationship Id="rId9" Type="http://schemas.openxmlformats.org/officeDocument/2006/relationships/image" Target="../media/image233.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35.bin"/><Relationship Id="rId3" Type="http://schemas.openxmlformats.org/officeDocument/2006/relationships/image" Target="../media/image236.wmf"/><Relationship Id="rId7" Type="http://schemas.openxmlformats.org/officeDocument/2006/relationships/image" Target="../media/image238.wmf"/><Relationship Id="rId2" Type="http://schemas.openxmlformats.org/officeDocument/2006/relationships/oleObject" Target="../embeddings/oleObject232.bin"/><Relationship Id="rId1" Type="http://schemas.openxmlformats.org/officeDocument/2006/relationships/slideLayout" Target="../slideLayouts/slideLayout2.xml"/><Relationship Id="rId6" Type="http://schemas.openxmlformats.org/officeDocument/2006/relationships/oleObject" Target="../embeddings/oleObject234.bin"/><Relationship Id="rId11" Type="http://schemas.openxmlformats.org/officeDocument/2006/relationships/image" Target="../media/image240.wmf"/><Relationship Id="rId5" Type="http://schemas.openxmlformats.org/officeDocument/2006/relationships/image" Target="../media/image237.wmf"/><Relationship Id="rId10" Type="http://schemas.openxmlformats.org/officeDocument/2006/relationships/oleObject" Target="../embeddings/oleObject236.bin"/><Relationship Id="rId4" Type="http://schemas.openxmlformats.org/officeDocument/2006/relationships/oleObject" Target="../embeddings/oleObject233.bin"/><Relationship Id="rId9" Type="http://schemas.openxmlformats.org/officeDocument/2006/relationships/image" Target="../media/image239.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1.wmf"/><Relationship Id="rId12" Type="http://schemas.openxmlformats.org/officeDocument/2006/relationships/oleObject" Target="../embeddings/oleObject22.bin"/><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26.wmf"/><Relationship Id="rId4" Type="http://schemas.openxmlformats.org/officeDocument/2006/relationships/oleObject" Target="../embeddings/oleObject24.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1"/>
            <a:ext cx="7772400" cy="990600"/>
          </a:xfrm>
          <a:prstGeom prst="rect">
            <a:avLst/>
          </a:prstGeom>
        </p:spPr>
        <p:txBody>
          <a:bodyPr/>
          <a:lstStyle/>
          <a:p>
            <a:pPr eaLnBrk="1" hangingPunct="1"/>
            <a:r>
              <a:rPr lang="en-US" dirty="0">
                <a:solidFill>
                  <a:srgbClr val="004786"/>
                </a:solidFill>
                <a:latin typeface="Arial" charset="0"/>
                <a:cs typeface="Arial" charset="0"/>
              </a:rPr>
              <a:t>Section 3.2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latin typeface="Arial" pitchFamily="34" charset="0"/>
                <a:cs typeface="Arial" pitchFamily="34" charset="0"/>
              </a:rPr>
              <a:t>Derivatives of Polynomials, Exponentials, Products, and Quotients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Constant Rule and the</a:t>
            </a:r>
            <a:br>
              <a:rPr lang="en-US" dirty="0"/>
            </a:br>
            <a:r>
              <a:rPr lang="en-US" dirty="0"/>
              <a:t>Positive Integer Power Rule (cont.) </a:t>
            </a:r>
          </a:p>
        </p:txBody>
      </p:sp>
      <p:sp>
        <p:nvSpPr>
          <p:cNvPr id="3" name="Content Placeholder 2"/>
          <p:cNvSpPr>
            <a:spLocks noGrp="1"/>
          </p:cNvSpPr>
          <p:nvPr>
            <p:ph idx="1"/>
          </p:nvPr>
        </p:nvSpPr>
        <p:spPr/>
        <p:txBody>
          <a:bodyPr/>
          <a:lstStyle/>
          <a:p>
            <a:pPr marL="463550" indent="-463550"/>
            <a:r>
              <a:rPr lang="en-US" b="1" dirty="0"/>
              <a:t>b.	</a:t>
            </a:r>
            <a:r>
              <a:rPr lang="en-US" dirty="0"/>
              <a:t>Again, since </a:t>
            </a:r>
            <a:r>
              <a:rPr lang="en-US" i="1" dirty="0"/>
              <a:t>g</a:t>
            </a:r>
            <a:r>
              <a:rPr lang="en-US" dirty="0"/>
              <a:t> is constant, its derivative will be identically 0, just like that of any other constant function.</a:t>
            </a:r>
          </a:p>
        </p:txBody>
      </p:sp>
      <p:graphicFrame>
        <p:nvGraphicFramePr>
          <p:cNvPr id="10245" name="Object 5"/>
          <p:cNvGraphicFramePr>
            <a:graphicFrameLocks noChangeAspect="1"/>
          </p:cNvGraphicFramePr>
          <p:nvPr/>
        </p:nvGraphicFramePr>
        <p:xfrm>
          <a:off x="2952045" y="2734734"/>
          <a:ext cx="1536700" cy="838200"/>
        </p:xfrm>
        <a:graphic>
          <a:graphicData uri="http://schemas.openxmlformats.org/presentationml/2006/ole">
            <mc:AlternateContent xmlns:mc="http://schemas.openxmlformats.org/markup-compatibility/2006">
              <mc:Choice xmlns:v="urn:schemas-microsoft-com:vml" Requires="v">
                <p:oleObj name="Equation" r:id="rId2" imgW="1536480" imgH="838080" progId="Equation.DSMT4">
                  <p:embed/>
                </p:oleObj>
              </mc:Choice>
              <mc:Fallback>
                <p:oleObj name="Equation" r:id="rId2" imgW="1536480" imgH="8380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045" y="2734734"/>
                        <a:ext cx="153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4516967" y="2743200"/>
          <a:ext cx="1155700" cy="838200"/>
        </p:xfrm>
        <a:graphic>
          <a:graphicData uri="http://schemas.openxmlformats.org/presentationml/2006/ole">
            <mc:AlternateContent xmlns:mc="http://schemas.openxmlformats.org/markup-compatibility/2006">
              <mc:Choice xmlns:v="urn:schemas-microsoft-com:vml" Requires="v">
                <p:oleObj name="Equation" r:id="rId4" imgW="1155600" imgH="838080" progId="Equation.DSMT4">
                  <p:embed/>
                </p:oleObj>
              </mc:Choice>
              <mc:Fallback>
                <p:oleObj name="Equation" r:id="rId4" imgW="1155600" imgH="8380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967" y="2743200"/>
                        <a:ext cx="115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5700889" y="3009194"/>
          <a:ext cx="482600" cy="292100"/>
        </p:xfrm>
        <a:graphic>
          <a:graphicData uri="http://schemas.openxmlformats.org/presentationml/2006/ole">
            <mc:AlternateContent xmlns:mc="http://schemas.openxmlformats.org/markup-compatibility/2006">
              <mc:Choice xmlns:v="urn:schemas-microsoft-com:vml" Requires="v">
                <p:oleObj name="Equation" r:id="rId6" imgW="482400" imgH="291960" progId="Equation.DSMT4">
                  <p:embed/>
                </p:oleObj>
              </mc:Choice>
              <mc:Fallback>
                <p:oleObj name="Equation" r:id="rId6" imgW="482400" imgH="29196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0889" y="3009194"/>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Constant Rule and the</a:t>
            </a:r>
            <a:br>
              <a:rPr lang="en-US" dirty="0"/>
            </a:br>
            <a:r>
              <a:rPr lang="en-US" dirty="0"/>
              <a:t>Positive Integer Power Rule (cont.) </a:t>
            </a:r>
          </a:p>
        </p:txBody>
      </p:sp>
      <p:sp>
        <p:nvSpPr>
          <p:cNvPr id="3" name="Content Placeholder 2"/>
          <p:cNvSpPr>
            <a:spLocks noGrp="1"/>
          </p:cNvSpPr>
          <p:nvPr>
            <p:ph idx="1"/>
          </p:nvPr>
        </p:nvSpPr>
        <p:spPr/>
        <p:txBody>
          <a:bodyPr/>
          <a:lstStyle/>
          <a:p>
            <a:pPr marL="463550" indent="-463550"/>
            <a:r>
              <a:rPr lang="en-US" b="1" dirty="0"/>
              <a:t>c.	</a:t>
            </a:r>
            <a:r>
              <a:rPr lang="en-US" dirty="0"/>
              <a:t>At first, it might be tempting to try to use the Positive Integer Power Rule on </a:t>
            </a:r>
            <a:r>
              <a:rPr lang="en-US" i="1" dirty="0"/>
              <a:t>h</a:t>
            </a:r>
            <a:r>
              <a:rPr lang="en-US" dirty="0"/>
              <a:t>, but we must be careful to avoid that mistake. Notice that</a:t>
            </a:r>
            <a:r>
              <a:rPr lang="en-US" i="1"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baseline="30000" dirty="0"/>
              <a:t>3</a:t>
            </a:r>
            <a:r>
              <a:rPr lang="en-US" dirty="0"/>
              <a:t> is a constant, so </a:t>
            </a:r>
            <a:r>
              <a:rPr lang="en-US" i="1" dirty="0"/>
              <a:t>h</a:t>
            </a:r>
            <a:r>
              <a:rPr lang="en-US" dirty="0"/>
              <a:t>(</a:t>
            </a:r>
            <a:r>
              <a:rPr lang="en-US" i="1" dirty="0"/>
              <a:t>x</a:t>
            </a:r>
            <a:r>
              <a:rPr lang="en-US" dirty="0"/>
              <a:t>) is a constant function and when differentiated it behaves like any other constant function.</a:t>
            </a:r>
          </a:p>
        </p:txBody>
      </p:sp>
      <p:graphicFrame>
        <p:nvGraphicFramePr>
          <p:cNvPr id="11268" name="Object 4"/>
          <p:cNvGraphicFramePr>
            <a:graphicFrameLocks noChangeAspect="1"/>
          </p:cNvGraphicFramePr>
          <p:nvPr/>
        </p:nvGraphicFramePr>
        <p:xfrm>
          <a:off x="2884311" y="3962400"/>
          <a:ext cx="1524000" cy="838200"/>
        </p:xfrm>
        <a:graphic>
          <a:graphicData uri="http://schemas.openxmlformats.org/presentationml/2006/ole">
            <mc:AlternateContent xmlns:mc="http://schemas.openxmlformats.org/markup-compatibility/2006">
              <mc:Choice xmlns:v="urn:schemas-microsoft-com:vml" Requires="v">
                <p:oleObj name="Equation" r:id="rId2" imgW="1523880" imgH="838080" progId="Equation.DSMT4">
                  <p:embed/>
                </p:oleObj>
              </mc:Choice>
              <mc:Fallback>
                <p:oleObj name="Equation" r:id="rId2" imgW="152388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311" y="396240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1653346802"/>
              </p:ext>
            </p:extLst>
          </p:nvPr>
        </p:nvGraphicFramePr>
        <p:xfrm>
          <a:off x="4398963" y="3962400"/>
          <a:ext cx="1384300" cy="838200"/>
        </p:xfrm>
        <a:graphic>
          <a:graphicData uri="http://schemas.openxmlformats.org/presentationml/2006/ole">
            <mc:AlternateContent xmlns:mc="http://schemas.openxmlformats.org/markup-compatibility/2006">
              <mc:Choice xmlns:v="urn:schemas-microsoft-com:vml" Requires="v">
                <p:oleObj name="Equation" r:id="rId4" imgW="1384200" imgH="838080" progId="Equation.DSMT4">
                  <p:embed/>
                </p:oleObj>
              </mc:Choice>
              <mc:Fallback>
                <p:oleObj name="Equation" r:id="rId4" imgW="1384200" imgH="838080" progId="Equation.DSMT4">
                  <p:embed/>
                  <p:pic>
                    <p:nvPicPr>
                      <p:cNvPr id="0" name="Picture 5"/>
                      <p:cNvPicPr>
                        <a:picLocks noChangeAspect="1" noChangeArrowheads="1"/>
                      </p:cNvPicPr>
                      <p:nvPr/>
                    </p:nvPicPr>
                    <p:blipFill>
                      <a:blip r:embed="rId5"/>
                      <a:srcRect/>
                      <a:stretch>
                        <a:fillRect/>
                      </a:stretch>
                    </p:blipFill>
                    <p:spPr bwMode="auto">
                      <a:xfrm>
                        <a:off x="4398963" y="3962400"/>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5779911" y="4229101"/>
          <a:ext cx="482600" cy="292100"/>
        </p:xfrm>
        <a:graphic>
          <a:graphicData uri="http://schemas.openxmlformats.org/presentationml/2006/ole">
            <mc:AlternateContent xmlns:mc="http://schemas.openxmlformats.org/markup-compatibility/2006">
              <mc:Choice xmlns:v="urn:schemas-microsoft-com:vml" Requires="v">
                <p:oleObj name="Equation" r:id="rId6" imgW="482400" imgH="291960" progId="Equation.DSMT4">
                  <p:embed/>
                </p:oleObj>
              </mc:Choice>
              <mc:Fallback>
                <p:oleObj name="Equation" r:id="rId6" imgW="482400" imgH="2919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9911" y="4229101"/>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Constant Rule and the</a:t>
            </a:r>
            <a:br>
              <a:rPr lang="en-US" dirty="0"/>
            </a:br>
            <a:r>
              <a:rPr lang="en-US" dirty="0"/>
              <a:t>Positive Integer Power Rule (cont.) </a:t>
            </a:r>
          </a:p>
        </p:txBody>
      </p:sp>
      <p:sp>
        <p:nvSpPr>
          <p:cNvPr id="3" name="Content Placeholder 2"/>
          <p:cNvSpPr>
            <a:spLocks noGrp="1"/>
          </p:cNvSpPr>
          <p:nvPr>
            <p:ph idx="1"/>
          </p:nvPr>
        </p:nvSpPr>
        <p:spPr/>
        <p:txBody>
          <a:bodyPr/>
          <a:lstStyle/>
          <a:p>
            <a:pPr marL="463550" indent="-463550"/>
            <a:r>
              <a:rPr lang="en-US" b="1" dirty="0"/>
              <a:t>d.	</a:t>
            </a:r>
            <a:r>
              <a:rPr lang="en-US" dirty="0"/>
              <a:t>Since </a:t>
            </a:r>
            <a:r>
              <a:rPr lang="en-US" i="1" dirty="0"/>
              <a:t>k</a:t>
            </a:r>
            <a:r>
              <a:rPr lang="en-US" dirty="0"/>
              <a:t>(</a:t>
            </a:r>
            <a:r>
              <a:rPr lang="en-US" i="1" dirty="0"/>
              <a:t>x</a:t>
            </a:r>
            <a:r>
              <a:rPr lang="en-US" dirty="0"/>
              <a:t>) is a positive integer power of the independent variable </a:t>
            </a:r>
            <a:r>
              <a:rPr lang="en-US" i="1" dirty="0"/>
              <a:t>x</a:t>
            </a:r>
            <a:r>
              <a:rPr lang="en-US" dirty="0"/>
              <a:t>, the Positive Integer Power Rule applies with </a:t>
            </a:r>
            <a:r>
              <a:rPr lang="en-US" i="1" dirty="0"/>
              <a:t>n</a:t>
            </a:r>
            <a:r>
              <a:rPr lang="en-US" dirty="0"/>
              <a:t> = 4.</a:t>
            </a:r>
          </a:p>
        </p:txBody>
      </p:sp>
      <p:graphicFrame>
        <p:nvGraphicFramePr>
          <p:cNvPr id="12292" name="Object 4"/>
          <p:cNvGraphicFramePr>
            <a:graphicFrameLocks noChangeAspect="1"/>
          </p:cNvGraphicFramePr>
          <p:nvPr/>
        </p:nvGraphicFramePr>
        <p:xfrm>
          <a:off x="5624689" y="3006835"/>
          <a:ext cx="787400" cy="368300"/>
        </p:xfrm>
        <a:graphic>
          <a:graphicData uri="http://schemas.openxmlformats.org/presentationml/2006/ole">
            <mc:AlternateContent xmlns:mc="http://schemas.openxmlformats.org/markup-compatibility/2006">
              <mc:Choice xmlns:v="urn:schemas-microsoft-com:vml" Requires="v">
                <p:oleObj name="Equation" r:id="rId2" imgW="787320" imgH="368280" progId="Equation.DSMT4">
                  <p:embed/>
                </p:oleObj>
              </mc:Choice>
              <mc:Fallback>
                <p:oleObj name="Equation" r:id="rId2" imgW="787320" imgH="3682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689" y="3006835"/>
                        <a:ext cx="787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4275667" y="2805752"/>
          <a:ext cx="1320800" cy="838200"/>
        </p:xfrm>
        <a:graphic>
          <a:graphicData uri="http://schemas.openxmlformats.org/presentationml/2006/ole">
            <mc:AlternateContent xmlns:mc="http://schemas.openxmlformats.org/markup-compatibility/2006">
              <mc:Choice xmlns:v="urn:schemas-microsoft-com:vml" Requires="v">
                <p:oleObj name="Equation" r:id="rId4" imgW="1320480" imgH="838080" progId="Equation.DSMT4">
                  <p:embed/>
                </p:oleObj>
              </mc:Choice>
              <mc:Fallback>
                <p:oleObj name="Equation" r:id="rId4" imgW="132048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667" y="2805752"/>
                        <a:ext cx="132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2731911" y="2805752"/>
          <a:ext cx="1511300" cy="838200"/>
        </p:xfrm>
        <a:graphic>
          <a:graphicData uri="http://schemas.openxmlformats.org/presentationml/2006/ole">
            <mc:AlternateContent xmlns:mc="http://schemas.openxmlformats.org/markup-compatibility/2006">
              <mc:Choice xmlns:v="urn:schemas-microsoft-com:vml" Requires="v">
                <p:oleObj name="Equation" r:id="rId6" imgW="1511280" imgH="838080" progId="Equation.DSMT4">
                  <p:embed/>
                </p:oleObj>
              </mc:Choice>
              <mc:Fallback>
                <p:oleObj name="Equation" r:id="rId6" imgW="151128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1911" y="2805752"/>
                        <a:ext cx="151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Constant Rule and the</a:t>
            </a:r>
            <a:br>
              <a:rPr lang="en-US" dirty="0"/>
            </a:br>
            <a:r>
              <a:rPr lang="en-US" dirty="0"/>
              <a:t>Positive Integer Power Rule (cont.) </a:t>
            </a:r>
          </a:p>
        </p:txBody>
      </p:sp>
      <p:sp>
        <p:nvSpPr>
          <p:cNvPr id="3" name="Content Placeholder 2"/>
          <p:cNvSpPr>
            <a:spLocks noGrp="1"/>
          </p:cNvSpPr>
          <p:nvPr>
            <p:ph idx="1"/>
          </p:nvPr>
        </p:nvSpPr>
        <p:spPr/>
        <p:txBody>
          <a:bodyPr/>
          <a:lstStyle/>
          <a:p>
            <a:pPr marL="463550" indent="-463550"/>
            <a:r>
              <a:rPr lang="en-US" b="1" dirty="0"/>
              <a:t>e.	</a:t>
            </a:r>
            <a:r>
              <a:rPr lang="en-US" dirty="0"/>
              <a:t>Notice that the independent variable of </a:t>
            </a:r>
            <a:r>
              <a:rPr lang="en-US" i="1" dirty="0"/>
              <a:t>s</a:t>
            </a:r>
            <a:r>
              <a:rPr lang="en-US" dirty="0"/>
              <a:t> is denoted by </a:t>
            </a:r>
            <a:r>
              <a:rPr lang="en-US" i="1" dirty="0"/>
              <a:t>t</a:t>
            </a:r>
            <a:r>
              <a:rPr lang="en-US" dirty="0"/>
              <a:t>, but the Positive Integer Power Rule applies, just like it would with the variable </a:t>
            </a:r>
            <a:r>
              <a:rPr lang="en-US" i="1" dirty="0"/>
              <a:t>x</a:t>
            </a:r>
            <a:r>
              <a:rPr lang="en-US" dirty="0"/>
              <a:t>.</a:t>
            </a:r>
          </a:p>
        </p:txBody>
      </p:sp>
      <p:graphicFrame>
        <p:nvGraphicFramePr>
          <p:cNvPr id="13316" name="Object 4"/>
          <p:cNvGraphicFramePr>
            <a:graphicFrameLocks noChangeAspect="1"/>
          </p:cNvGraphicFramePr>
          <p:nvPr/>
        </p:nvGraphicFramePr>
        <p:xfrm>
          <a:off x="2698044" y="2819400"/>
          <a:ext cx="1397000" cy="838200"/>
        </p:xfrm>
        <a:graphic>
          <a:graphicData uri="http://schemas.openxmlformats.org/presentationml/2006/ole">
            <mc:AlternateContent xmlns:mc="http://schemas.openxmlformats.org/markup-compatibility/2006">
              <mc:Choice xmlns:v="urn:schemas-microsoft-com:vml" Requires="v">
                <p:oleObj name="Equation" r:id="rId2" imgW="1396800" imgH="838080" progId="Equation.DSMT4">
                  <p:embed/>
                </p:oleObj>
              </mc:Choice>
              <mc:Fallback>
                <p:oleObj name="Equation" r:id="rId2" imgW="139680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044" y="2819400"/>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4123267" y="2819400"/>
          <a:ext cx="1320800" cy="838200"/>
        </p:xfrm>
        <a:graphic>
          <a:graphicData uri="http://schemas.openxmlformats.org/presentationml/2006/ole">
            <mc:AlternateContent xmlns:mc="http://schemas.openxmlformats.org/markup-compatibility/2006">
              <mc:Choice xmlns:v="urn:schemas-microsoft-com:vml" Requires="v">
                <p:oleObj name="Equation" r:id="rId4" imgW="1320480" imgH="838080" progId="Equation.DSMT4">
                  <p:embed/>
                </p:oleObj>
              </mc:Choice>
              <mc:Fallback>
                <p:oleObj name="Equation" r:id="rId4" imgW="132048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3267" y="2819400"/>
                        <a:ext cx="132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5466645" y="3014133"/>
          <a:ext cx="990600" cy="381000"/>
        </p:xfrm>
        <a:graphic>
          <a:graphicData uri="http://schemas.openxmlformats.org/presentationml/2006/ole">
            <mc:AlternateContent xmlns:mc="http://schemas.openxmlformats.org/markup-compatibility/2006">
              <mc:Choice xmlns:v="urn:schemas-microsoft-com:vml" Requires="v">
                <p:oleObj name="Equation" r:id="rId6" imgW="990360" imgH="380880" progId="Equation.DSMT4">
                  <p:embed/>
                </p:oleObj>
              </mc:Choice>
              <mc:Fallback>
                <p:oleObj name="Equation" r:id="rId6" imgW="990360" imgH="380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6645" y="3014133"/>
                        <a:ext cx="99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Constant Rule and the</a:t>
            </a:r>
            <a:br>
              <a:rPr lang="en-US" dirty="0"/>
            </a:br>
            <a:r>
              <a:rPr lang="en-US" dirty="0"/>
              <a:t>Positive Integer Power Rule (cont.) </a:t>
            </a:r>
          </a:p>
        </p:txBody>
      </p:sp>
      <p:sp>
        <p:nvSpPr>
          <p:cNvPr id="3" name="Content Placeholder 2"/>
          <p:cNvSpPr>
            <a:spLocks noGrp="1"/>
          </p:cNvSpPr>
          <p:nvPr>
            <p:ph idx="1"/>
          </p:nvPr>
        </p:nvSpPr>
        <p:spPr/>
        <p:txBody>
          <a:bodyPr/>
          <a:lstStyle/>
          <a:p>
            <a:pPr marL="463550" indent="-463550"/>
            <a:r>
              <a:rPr lang="en-US" b="1" dirty="0"/>
              <a:t>f.	</a:t>
            </a:r>
            <a:r>
              <a:rPr lang="en-US" dirty="0"/>
              <a:t>Since 		is not a positive integer power of </a:t>
            </a:r>
            <a:r>
              <a:rPr lang="en-US" i="1" dirty="0"/>
              <a:t>z</a:t>
            </a:r>
            <a:r>
              <a:rPr lang="en-US" dirty="0"/>
              <a:t>, we cannot apply the Positive Integer Power Rule for </a:t>
            </a:r>
            <a:r>
              <a:rPr lang="en-US" i="1" dirty="0"/>
              <a:t>w</a:t>
            </a:r>
            <a:r>
              <a:rPr lang="en-US" dirty="0"/>
              <a:t>, but will proceed using the definition of the derivative instead. Our conclusion will be pleasantly consistent.</a:t>
            </a:r>
          </a:p>
        </p:txBody>
      </p:sp>
      <p:graphicFrame>
        <p:nvGraphicFramePr>
          <p:cNvPr id="14339" name="Object 3"/>
          <p:cNvGraphicFramePr>
            <a:graphicFrameLocks noChangeAspect="1"/>
          </p:cNvGraphicFramePr>
          <p:nvPr/>
        </p:nvGraphicFramePr>
        <p:xfrm>
          <a:off x="1947333" y="1295400"/>
          <a:ext cx="1219200" cy="469900"/>
        </p:xfrm>
        <a:graphic>
          <a:graphicData uri="http://schemas.openxmlformats.org/presentationml/2006/ole">
            <mc:AlternateContent xmlns:mc="http://schemas.openxmlformats.org/markup-compatibility/2006">
              <mc:Choice xmlns:v="urn:schemas-microsoft-com:vml" Requires="v">
                <p:oleObj name="Equation" r:id="rId2" imgW="1218960" imgH="469800" progId="Equation.DSMT4">
                  <p:embed/>
                </p:oleObj>
              </mc:Choice>
              <mc:Fallback>
                <p:oleObj name="Equation" r:id="rId2" imgW="121896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33" y="1295400"/>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2034250" y="3477904"/>
          <a:ext cx="2641600" cy="1231900"/>
        </p:xfrm>
        <a:graphic>
          <a:graphicData uri="http://schemas.openxmlformats.org/presentationml/2006/ole">
            <mc:AlternateContent xmlns:mc="http://schemas.openxmlformats.org/markup-compatibility/2006">
              <mc:Choice xmlns:v="urn:schemas-microsoft-com:vml" Requires="v">
                <p:oleObj name="Equation" r:id="rId4" imgW="2641320" imgH="1231560" progId="Equation.DSMT4">
                  <p:embed/>
                </p:oleObj>
              </mc:Choice>
              <mc:Fallback>
                <p:oleObj name="Equation" r:id="rId4" imgW="2641320" imgH="123156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4250" y="3477904"/>
                        <a:ext cx="2641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4700125" y="3325504"/>
          <a:ext cx="2374900" cy="1384300"/>
        </p:xfrm>
        <a:graphic>
          <a:graphicData uri="http://schemas.openxmlformats.org/presentationml/2006/ole">
            <mc:AlternateContent xmlns:mc="http://schemas.openxmlformats.org/markup-compatibility/2006">
              <mc:Choice xmlns:v="urn:schemas-microsoft-com:vml" Requires="v">
                <p:oleObj name="Equation" r:id="rId6" imgW="2374560" imgH="1384200" progId="Equation.DSMT4">
                  <p:embed/>
                </p:oleObj>
              </mc:Choice>
              <mc:Fallback>
                <p:oleObj name="Equation" r:id="rId6" imgW="2374560" imgH="13842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0125" y="3325504"/>
                        <a:ext cx="23749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2602375" y="4824104"/>
          <a:ext cx="2133600" cy="952500"/>
        </p:xfrm>
        <a:graphic>
          <a:graphicData uri="http://schemas.openxmlformats.org/presentationml/2006/ole">
            <mc:AlternateContent xmlns:mc="http://schemas.openxmlformats.org/markup-compatibility/2006">
              <mc:Choice xmlns:v="urn:schemas-microsoft-com:vml" Requires="v">
                <p:oleObj name="Equation" r:id="rId8" imgW="2133360" imgH="952200" progId="Equation.DSMT4">
                  <p:embed/>
                </p:oleObj>
              </mc:Choice>
              <mc:Fallback>
                <p:oleObj name="Equation" r:id="rId8" imgW="2133360" imgH="9522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2375" y="4824104"/>
                        <a:ext cx="2133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4784200" y="4820729"/>
          <a:ext cx="1917700" cy="952500"/>
        </p:xfrm>
        <a:graphic>
          <a:graphicData uri="http://schemas.openxmlformats.org/presentationml/2006/ole">
            <mc:AlternateContent xmlns:mc="http://schemas.openxmlformats.org/markup-compatibility/2006">
              <mc:Choice xmlns:v="urn:schemas-microsoft-com:vml" Requires="v">
                <p:oleObj name="Equation" r:id="rId10" imgW="1917360" imgH="952200" progId="Equation.DSMT4">
                  <p:embed/>
                </p:oleObj>
              </mc:Choice>
              <mc:Fallback>
                <p:oleObj name="Equation" r:id="rId10" imgW="1917360" imgH="95220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4200" y="4820729"/>
                        <a:ext cx="1917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0"/>
          <p:cNvGraphicFramePr>
            <a:graphicFrameLocks noChangeAspect="1"/>
          </p:cNvGraphicFramePr>
          <p:nvPr/>
        </p:nvGraphicFramePr>
        <p:xfrm>
          <a:off x="6705600" y="4822654"/>
          <a:ext cx="914400" cy="838200"/>
        </p:xfrm>
        <a:graphic>
          <a:graphicData uri="http://schemas.openxmlformats.org/presentationml/2006/ole">
            <mc:AlternateContent xmlns:mc="http://schemas.openxmlformats.org/markup-compatibility/2006">
              <mc:Choice xmlns:v="urn:schemas-microsoft-com:vml" Requires="v">
                <p:oleObj name="Equation" r:id="rId12" imgW="914400" imgH="838080" progId="Equation.DSMT4">
                  <p:embed/>
                </p:oleObj>
              </mc:Choice>
              <mc:Fallback>
                <p:oleObj name="Equation" r:id="rId12" imgW="914400" imgH="8380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4822654"/>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Constant Rule and the</a:t>
            </a:r>
            <a:br>
              <a:rPr lang="en-US" dirty="0"/>
            </a:br>
            <a:r>
              <a:rPr lang="en-US" dirty="0"/>
              <a:t>Positive Integer Power Rule (cont.) </a:t>
            </a:r>
          </a:p>
        </p:txBody>
      </p:sp>
      <p:sp>
        <p:nvSpPr>
          <p:cNvPr id="3" name="Content Placeholder 2"/>
          <p:cNvSpPr>
            <a:spLocks noGrp="1"/>
          </p:cNvSpPr>
          <p:nvPr>
            <p:ph idx="1"/>
          </p:nvPr>
        </p:nvSpPr>
        <p:spPr/>
        <p:txBody>
          <a:bodyPr/>
          <a:lstStyle/>
          <a:p>
            <a:r>
              <a:rPr lang="en-US" dirty="0"/>
              <a:t>Notice that if we had applied the Positive Integer Power Rule, we would have obtained </a:t>
            </a:r>
          </a:p>
          <a:p>
            <a:endParaRPr lang="en-US" dirty="0"/>
          </a:p>
          <a:p>
            <a:endParaRPr lang="en-US" dirty="0"/>
          </a:p>
          <a:p>
            <a:r>
              <a:rPr lang="en-US" dirty="0"/>
              <a:t>which is precisely the correct answer. In other words, the pattern of the rule still applies to the exponent of   </a:t>
            </a:r>
            <a:r>
              <a:rPr lang="en-US" dirty="0">
                <a:latin typeface="Symbol" pitchFamily="18" charset="2"/>
              </a:rPr>
              <a:t>-</a:t>
            </a:r>
            <a:r>
              <a:rPr lang="en-US" dirty="0"/>
              <a:t>1. As mentioned immediately preceding this example, the Power Rule actually holds true for any real exponent, a fact we will prove later.</a:t>
            </a:r>
          </a:p>
        </p:txBody>
      </p:sp>
      <p:graphicFrame>
        <p:nvGraphicFramePr>
          <p:cNvPr id="16393" name="Object 9"/>
          <p:cNvGraphicFramePr>
            <a:graphicFrameLocks noChangeAspect="1"/>
          </p:cNvGraphicFramePr>
          <p:nvPr/>
        </p:nvGraphicFramePr>
        <p:xfrm>
          <a:off x="1549400" y="2272352"/>
          <a:ext cx="1955800" cy="838200"/>
        </p:xfrm>
        <a:graphic>
          <a:graphicData uri="http://schemas.openxmlformats.org/presentationml/2006/ole">
            <mc:AlternateContent xmlns:mc="http://schemas.openxmlformats.org/markup-compatibility/2006">
              <mc:Choice xmlns:v="urn:schemas-microsoft-com:vml" Requires="v">
                <p:oleObj name="Equation" r:id="rId2" imgW="1955520" imgH="838080" progId="Equation.DSMT4">
                  <p:embed/>
                </p:oleObj>
              </mc:Choice>
              <mc:Fallback>
                <p:oleObj name="Equation" r:id="rId2" imgW="1955520" imgH="83808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2272352"/>
                        <a:ext cx="195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4" name="Object 10"/>
          <p:cNvGraphicFramePr>
            <a:graphicFrameLocks noChangeAspect="1"/>
          </p:cNvGraphicFramePr>
          <p:nvPr/>
        </p:nvGraphicFramePr>
        <p:xfrm>
          <a:off x="3595048" y="2413463"/>
          <a:ext cx="1562100" cy="482600"/>
        </p:xfrm>
        <a:graphic>
          <a:graphicData uri="http://schemas.openxmlformats.org/presentationml/2006/ole">
            <mc:AlternateContent xmlns:mc="http://schemas.openxmlformats.org/markup-compatibility/2006">
              <mc:Choice xmlns:v="urn:schemas-microsoft-com:vml" Requires="v">
                <p:oleObj name="Equation" r:id="rId4" imgW="1562040" imgH="482400" progId="Equation.DSMT4">
                  <p:embed/>
                </p:oleObj>
              </mc:Choice>
              <mc:Fallback>
                <p:oleObj name="Equation" r:id="rId4" imgW="1562040" imgH="4824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048" y="2413463"/>
                        <a:ext cx="1562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5" name="Object 11"/>
          <p:cNvGraphicFramePr>
            <a:graphicFrameLocks noChangeAspect="1"/>
          </p:cNvGraphicFramePr>
          <p:nvPr/>
        </p:nvGraphicFramePr>
        <p:xfrm>
          <a:off x="5230504" y="2476015"/>
          <a:ext cx="927100" cy="368300"/>
        </p:xfrm>
        <a:graphic>
          <a:graphicData uri="http://schemas.openxmlformats.org/presentationml/2006/ole">
            <mc:AlternateContent xmlns:mc="http://schemas.openxmlformats.org/markup-compatibility/2006">
              <mc:Choice xmlns:v="urn:schemas-microsoft-com:vml" Requires="v">
                <p:oleObj name="Equation" r:id="rId6" imgW="927000" imgH="368280" progId="Equation.DSMT4">
                  <p:embed/>
                </p:oleObj>
              </mc:Choice>
              <mc:Fallback>
                <p:oleObj name="Equation" r:id="rId6" imgW="927000" imgH="36828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0504" y="2476015"/>
                        <a:ext cx="927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6" name="Object 12"/>
          <p:cNvGraphicFramePr>
            <a:graphicFrameLocks noChangeAspect="1"/>
          </p:cNvGraphicFramePr>
          <p:nvPr/>
        </p:nvGraphicFramePr>
        <p:xfrm>
          <a:off x="6259204" y="2309967"/>
          <a:ext cx="1028700" cy="838200"/>
        </p:xfrm>
        <a:graphic>
          <a:graphicData uri="http://schemas.openxmlformats.org/presentationml/2006/ole">
            <mc:AlternateContent xmlns:mc="http://schemas.openxmlformats.org/markup-compatibility/2006">
              <mc:Choice xmlns:v="urn:schemas-microsoft-com:vml" Requires="v">
                <p:oleObj name="Equation" r:id="rId8" imgW="1028520" imgH="838080" progId="Equation.DSMT4">
                  <p:embed/>
                </p:oleObj>
              </mc:Choice>
              <mc:Fallback>
                <p:oleObj name="Equation" r:id="rId8" imgW="1028520" imgH="83808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9204" y="2309967"/>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Constant Multiple Rule </a:t>
            </a:r>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rmAutofit/>
          </a:bodyPr>
          <a:lstStyle/>
          <a:p>
            <a:r>
              <a:rPr lang="en-US" dirty="0">
                <a:solidFill>
                  <a:schemeClr val="tx1"/>
                </a:solidFill>
              </a:rPr>
              <a:t>Given a constant </a:t>
            </a:r>
            <a:r>
              <a:rPr lang="en-US" i="1" dirty="0">
                <a:solidFill>
                  <a:schemeClr val="tx1"/>
                </a:solidFill>
              </a:rPr>
              <a:t>k</a:t>
            </a:r>
            <a:r>
              <a:rPr lang="en-US" dirty="0">
                <a:solidFill>
                  <a:schemeClr val="tx1"/>
                </a:solidFill>
              </a:rPr>
              <a:t> and a differentiable function</a:t>
            </a:r>
            <a:r>
              <a:rPr lang="en-US" i="1" dirty="0">
                <a:solidFill>
                  <a:schemeClr val="tx1"/>
                </a:solidFill>
              </a:rPr>
              <a:t> f</a:t>
            </a:r>
            <a:r>
              <a:rPr lang="en-US" dirty="0">
                <a:solidFill>
                  <a:schemeClr val="tx1"/>
                </a:solidFill>
              </a:rPr>
              <a:t>, the derivative of 	  is 	        In other notation,</a:t>
            </a:r>
            <a:endParaRPr lang="en-US" b="1" dirty="0">
              <a:solidFill>
                <a:schemeClr val="tx1"/>
              </a:solidFill>
            </a:endParaRPr>
          </a:p>
        </p:txBody>
      </p:sp>
      <p:graphicFrame>
        <p:nvGraphicFramePr>
          <p:cNvPr id="18435" name="Object 3"/>
          <p:cNvGraphicFramePr>
            <a:graphicFrameLocks noChangeAspect="1"/>
          </p:cNvGraphicFramePr>
          <p:nvPr>
            <p:extLst>
              <p:ext uri="{D42A27DB-BD31-4B8C-83A1-F6EECF244321}">
                <p14:modId xmlns:p14="http://schemas.microsoft.com/office/powerpoint/2010/main" val="2040146229"/>
              </p:ext>
            </p:extLst>
          </p:nvPr>
        </p:nvGraphicFramePr>
        <p:xfrm>
          <a:off x="2514600" y="1762055"/>
          <a:ext cx="838200" cy="469900"/>
        </p:xfrm>
        <a:graphic>
          <a:graphicData uri="http://schemas.openxmlformats.org/presentationml/2006/ole">
            <mc:AlternateContent xmlns:mc="http://schemas.openxmlformats.org/markup-compatibility/2006">
              <mc:Choice xmlns:v="urn:schemas-microsoft-com:vml" Requires="v">
                <p:oleObj name="Equation" r:id="rId2" imgW="838080" imgH="469800" progId="Equation.DSMT4">
                  <p:embed/>
                </p:oleObj>
              </mc:Choice>
              <mc:Fallback>
                <p:oleObj name="Equation" r:id="rId2" imgW="83808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62055"/>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extLst>
              <p:ext uri="{D42A27DB-BD31-4B8C-83A1-F6EECF244321}">
                <p14:modId xmlns:p14="http://schemas.microsoft.com/office/powerpoint/2010/main" val="2560607791"/>
              </p:ext>
            </p:extLst>
          </p:nvPr>
        </p:nvGraphicFramePr>
        <p:xfrm>
          <a:off x="3733800" y="1762055"/>
          <a:ext cx="1041400" cy="469900"/>
        </p:xfrm>
        <a:graphic>
          <a:graphicData uri="http://schemas.openxmlformats.org/presentationml/2006/ole">
            <mc:AlternateContent xmlns:mc="http://schemas.openxmlformats.org/markup-compatibility/2006">
              <mc:Choice xmlns:v="urn:schemas-microsoft-com:vml" Requires="v">
                <p:oleObj name="Equation" r:id="rId4" imgW="1041120" imgH="469800" progId="Equation.DSMT4">
                  <p:embed/>
                </p:oleObj>
              </mc:Choice>
              <mc:Fallback>
                <p:oleObj name="Equation" r:id="rId4" imgW="104112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762055"/>
                        <a:ext cx="104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2788495275"/>
              </p:ext>
            </p:extLst>
          </p:nvPr>
        </p:nvGraphicFramePr>
        <p:xfrm>
          <a:off x="2209800" y="2460625"/>
          <a:ext cx="4724400" cy="838200"/>
        </p:xfrm>
        <a:graphic>
          <a:graphicData uri="http://schemas.openxmlformats.org/presentationml/2006/ole">
            <mc:AlternateContent xmlns:mc="http://schemas.openxmlformats.org/markup-compatibility/2006">
              <mc:Choice xmlns:v="urn:schemas-microsoft-com:vml" Requires="v">
                <p:oleObj name="Equation" r:id="rId6" imgW="4724280" imgH="838080" progId="Equation.DSMT4">
                  <p:embed/>
                </p:oleObj>
              </mc:Choice>
              <mc:Fallback>
                <p:oleObj name="Equation" r:id="rId6" imgW="4724280" imgH="838080" progId="Equation.DSMT4">
                  <p:embed/>
                  <p:pic>
                    <p:nvPicPr>
                      <p:cNvPr id="0" name="Picture 5"/>
                      <p:cNvPicPr>
                        <a:picLocks noChangeAspect="1" noChangeArrowheads="1"/>
                      </p:cNvPicPr>
                      <p:nvPr/>
                    </p:nvPicPr>
                    <p:blipFill>
                      <a:blip r:embed="rId7"/>
                      <a:srcRect/>
                      <a:stretch>
                        <a:fillRect/>
                      </a:stretch>
                    </p:blipFill>
                    <p:spPr bwMode="auto">
                      <a:xfrm>
                        <a:off x="2209800" y="2460625"/>
                        <a:ext cx="472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Sum and Difference Rules</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rmAutofit/>
          </a:bodyPr>
          <a:lstStyle/>
          <a:p>
            <a:r>
              <a:rPr lang="en-US" dirty="0">
                <a:solidFill>
                  <a:schemeClr val="tx1"/>
                </a:solidFill>
              </a:rPr>
              <a:t>If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are both differentiable at </a:t>
            </a:r>
            <a:r>
              <a:rPr lang="en-US" i="1" dirty="0">
                <a:solidFill>
                  <a:schemeClr val="tx1"/>
                </a:solidFill>
              </a:rPr>
              <a:t>x</a:t>
            </a:r>
            <a:r>
              <a:rPr lang="en-US" dirty="0">
                <a:solidFill>
                  <a:schemeClr val="tx1"/>
                </a:solidFill>
              </a:rPr>
              <a:t>, the sum </a:t>
            </a:r>
            <a:r>
              <a:rPr lang="en-US" i="1" dirty="0">
                <a:solidFill>
                  <a:schemeClr val="tx1"/>
                </a:solidFill>
              </a:rPr>
              <a:t>f</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g</a:t>
            </a:r>
            <a:r>
              <a:rPr lang="en-US" dirty="0">
                <a:solidFill>
                  <a:schemeClr val="tx1"/>
                </a:solidFill>
              </a:rPr>
              <a:t> is </a:t>
            </a:r>
          </a:p>
          <a:p>
            <a:r>
              <a:rPr lang="en-US" dirty="0">
                <a:solidFill>
                  <a:schemeClr val="tx1"/>
                </a:solidFill>
              </a:rPr>
              <a:t>also differentiable at </a:t>
            </a:r>
            <a:r>
              <a:rPr lang="en-US" i="1" dirty="0">
                <a:solidFill>
                  <a:schemeClr val="tx1"/>
                </a:solidFill>
              </a:rPr>
              <a:t>x</a:t>
            </a:r>
            <a:r>
              <a:rPr lang="en-US" dirty="0">
                <a:solidFill>
                  <a:schemeClr val="tx1"/>
                </a:solidFill>
              </a:rPr>
              <a:t> and 				      In other notation,</a:t>
            </a:r>
          </a:p>
          <a:p>
            <a:endParaRPr lang="en-US" dirty="0">
              <a:solidFill>
                <a:schemeClr val="tx1"/>
              </a:solidFill>
            </a:endParaRPr>
          </a:p>
          <a:p>
            <a:endParaRPr lang="en-US" dirty="0">
              <a:solidFill>
                <a:schemeClr val="tx1"/>
              </a:solidFill>
            </a:endParaRPr>
          </a:p>
          <a:p>
            <a:r>
              <a:rPr lang="en-US" dirty="0">
                <a:solidFill>
                  <a:schemeClr val="tx1"/>
                </a:solidFill>
              </a:rPr>
              <a:t>Similarly, </a:t>
            </a:r>
            <a:r>
              <a:rPr lang="en-US" i="1" dirty="0">
                <a:solidFill>
                  <a:schemeClr val="tx1"/>
                </a:solidFill>
              </a:rPr>
              <a:t>f</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g</a:t>
            </a:r>
            <a:r>
              <a:rPr lang="en-US" dirty="0">
                <a:solidFill>
                  <a:schemeClr val="tx1"/>
                </a:solidFill>
              </a:rPr>
              <a:t> is differentiable and </a:t>
            </a:r>
            <a:endParaRPr lang="en-US" b="1" dirty="0">
              <a:solidFill>
                <a:schemeClr val="tx1"/>
              </a:solidFill>
            </a:endParaRPr>
          </a:p>
        </p:txBody>
      </p:sp>
      <p:graphicFrame>
        <p:nvGraphicFramePr>
          <p:cNvPr id="19461" name="Object 5"/>
          <p:cNvGraphicFramePr>
            <a:graphicFrameLocks noChangeAspect="1"/>
          </p:cNvGraphicFramePr>
          <p:nvPr>
            <p:extLst>
              <p:ext uri="{D42A27DB-BD31-4B8C-83A1-F6EECF244321}">
                <p14:modId xmlns:p14="http://schemas.microsoft.com/office/powerpoint/2010/main" val="1431793090"/>
              </p:ext>
            </p:extLst>
          </p:nvPr>
        </p:nvGraphicFramePr>
        <p:xfrm>
          <a:off x="4541520" y="1674425"/>
          <a:ext cx="3810000" cy="647700"/>
        </p:xfrm>
        <a:graphic>
          <a:graphicData uri="http://schemas.openxmlformats.org/presentationml/2006/ole">
            <mc:AlternateContent xmlns:mc="http://schemas.openxmlformats.org/markup-compatibility/2006">
              <mc:Choice xmlns:v="urn:schemas-microsoft-com:vml" Requires="v">
                <p:oleObj name="Equation" r:id="rId2" imgW="3809880" imgH="647640" progId="Equation.DSMT4">
                  <p:embed/>
                </p:oleObj>
              </mc:Choice>
              <mc:Fallback>
                <p:oleObj name="Equation" r:id="rId2" imgW="3809880" imgH="6476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520" y="1674425"/>
                        <a:ext cx="381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2966324105"/>
              </p:ext>
            </p:extLst>
          </p:nvPr>
        </p:nvGraphicFramePr>
        <p:xfrm>
          <a:off x="2057400" y="2753642"/>
          <a:ext cx="5321300" cy="838200"/>
        </p:xfrm>
        <a:graphic>
          <a:graphicData uri="http://schemas.openxmlformats.org/presentationml/2006/ole">
            <mc:AlternateContent xmlns:mc="http://schemas.openxmlformats.org/markup-compatibility/2006">
              <mc:Choice xmlns:v="urn:schemas-microsoft-com:vml" Requires="v">
                <p:oleObj name="Equation" r:id="rId4" imgW="5321160" imgH="838080" progId="Equation.DSMT4">
                  <p:embed/>
                </p:oleObj>
              </mc:Choice>
              <mc:Fallback>
                <p:oleObj name="Equation" r:id="rId4" imgW="5321160" imgH="8380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753642"/>
                        <a:ext cx="532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437996256"/>
              </p:ext>
            </p:extLst>
          </p:nvPr>
        </p:nvGraphicFramePr>
        <p:xfrm>
          <a:off x="2514600" y="4291471"/>
          <a:ext cx="3810000" cy="647700"/>
        </p:xfrm>
        <a:graphic>
          <a:graphicData uri="http://schemas.openxmlformats.org/presentationml/2006/ole">
            <mc:AlternateContent xmlns:mc="http://schemas.openxmlformats.org/markup-compatibility/2006">
              <mc:Choice xmlns:v="urn:schemas-microsoft-com:vml" Requires="v">
                <p:oleObj name="Equation" r:id="rId6" imgW="3809880" imgH="647640" progId="Equation.DSMT4">
                  <p:embed/>
                </p:oleObj>
              </mc:Choice>
              <mc:Fallback>
                <p:oleObj name="Equation" r:id="rId6" imgW="3809880" imgH="64764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291471"/>
                        <a:ext cx="381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7DB-F9DD-510C-4B32-C444EE83A38E}"/>
              </a:ext>
            </a:extLst>
          </p:cNvPr>
          <p:cNvSpPr>
            <a:spLocks noGrp="1"/>
          </p:cNvSpPr>
          <p:nvPr>
            <p:ph type="title"/>
          </p:nvPr>
        </p:nvSpPr>
        <p:spPr/>
        <p:txBody>
          <a:bodyPr/>
          <a:lstStyle/>
          <a:p>
            <a:r>
              <a:rPr lang="en-US" dirty="0"/>
              <a:t>Proof</a:t>
            </a:r>
            <a:endParaRPr lang="en-IN" dirty="0"/>
          </a:p>
        </p:txBody>
      </p:sp>
      <p:sp>
        <p:nvSpPr>
          <p:cNvPr id="3" name="Content Placeholder 2">
            <a:extLst>
              <a:ext uri="{FF2B5EF4-FFF2-40B4-BE49-F238E27FC236}">
                <a16:creationId xmlns:a16="http://schemas.microsoft.com/office/drawing/2014/main" id="{6D7E919A-C4B9-9325-2E1E-4561A83545C5}"/>
              </a:ext>
            </a:extLst>
          </p:cNvPr>
          <p:cNvSpPr>
            <a:spLocks noGrp="1"/>
          </p:cNvSpPr>
          <p:nvPr>
            <p:ph idx="1"/>
          </p:nvPr>
        </p:nvSpPr>
        <p:spPr>
          <a:xfrm>
            <a:off x="488396" y="1361440"/>
            <a:ext cx="8229600" cy="4023360"/>
          </a:xfrm>
        </p:spPr>
        <p:txBody>
          <a:bodyPr/>
          <a:lstStyle/>
          <a:p>
            <a:endParaRPr lang="en-IN" dirty="0"/>
          </a:p>
        </p:txBody>
      </p:sp>
      <p:pic>
        <p:nvPicPr>
          <p:cNvPr id="4" name="Picture 3">
            <a:extLst>
              <a:ext uri="{FF2B5EF4-FFF2-40B4-BE49-F238E27FC236}">
                <a16:creationId xmlns:a16="http://schemas.microsoft.com/office/drawing/2014/main" id="{06663E86-5011-3B9E-10ED-23AA2BE06499}"/>
              </a:ext>
            </a:extLst>
          </p:cNvPr>
          <p:cNvPicPr>
            <a:picLocks noChangeAspect="1"/>
          </p:cNvPicPr>
          <p:nvPr/>
        </p:nvPicPr>
        <p:blipFill>
          <a:blip r:embed="rId2"/>
          <a:stretch>
            <a:fillRect/>
          </a:stretch>
        </p:blipFill>
        <p:spPr>
          <a:xfrm>
            <a:off x="441602" y="1244600"/>
            <a:ext cx="8260796" cy="4470400"/>
          </a:xfrm>
          <a:prstGeom prst="rect">
            <a:avLst/>
          </a:prstGeom>
        </p:spPr>
      </p:pic>
      <p:graphicFrame>
        <p:nvGraphicFramePr>
          <p:cNvPr id="5" name="Object 6">
            <a:extLst>
              <a:ext uri="{FF2B5EF4-FFF2-40B4-BE49-F238E27FC236}">
                <a16:creationId xmlns:a16="http://schemas.microsoft.com/office/drawing/2014/main" id="{8D178409-1942-5E22-0AF2-E44A87F280F6}"/>
              </a:ext>
            </a:extLst>
          </p:cNvPr>
          <p:cNvGraphicFramePr>
            <a:graphicFrameLocks noChangeAspect="1"/>
          </p:cNvGraphicFramePr>
          <p:nvPr>
            <p:extLst>
              <p:ext uri="{D42A27DB-BD31-4B8C-83A1-F6EECF244321}">
                <p14:modId xmlns:p14="http://schemas.microsoft.com/office/powerpoint/2010/main" val="638573006"/>
              </p:ext>
            </p:extLst>
          </p:nvPr>
        </p:nvGraphicFramePr>
        <p:xfrm>
          <a:off x="762000" y="1391920"/>
          <a:ext cx="7327900" cy="4140200"/>
        </p:xfrm>
        <a:graphic>
          <a:graphicData uri="http://schemas.openxmlformats.org/presentationml/2006/ole">
            <mc:AlternateContent xmlns:mc="http://schemas.openxmlformats.org/markup-compatibility/2006">
              <mc:Choice xmlns:v="urn:schemas-microsoft-com:vml" Requires="v">
                <p:oleObj name="Equation" r:id="rId3" imgW="7327800" imgH="4140000" progId="Equation.DSMT4">
                  <p:embed/>
                </p:oleObj>
              </mc:Choice>
              <mc:Fallback>
                <p:oleObj name="Equation" r:id="rId3" imgW="7327800" imgH="4140000" progId="Equation.DSMT4">
                  <p:embed/>
                  <p:pic>
                    <p:nvPicPr>
                      <p:cNvPr id="2048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91920"/>
                        <a:ext cx="73279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88595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 </a:t>
            </a:r>
          </a:p>
        </p:txBody>
      </p:sp>
      <p:sp>
        <p:nvSpPr>
          <p:cNvPr id="3" name="Content Placeholder 2"/>
          <p:cNvSpPr>
            <a:spLocks noGrp="1"/>
          </p:cNvSpPr>
          <p:nvPr>
            <p:ph idx="1"/>
          </p:nvPr>
        </p:nvSpPr>
        <p:spPr>
          <a:xfrm>
            <a:off x="457200" y="1280160"/>
            <a:ext cx="8229600" cy="3901440"/>
          </a:xfrm>
          <a:solidFill>
            <a:srgbClr val="FFFFCC"/>
          </a:solidFill>
          <a:ln w="28575">
            <a:solidFill>
              <a:schemeClr val="tx1"/>
            </a:solidFill>
          </a:ln>
        </p:spPr>
        <p:txBody>
          <a:bodyPr>
            <a:normAutofit/>
          </a:bodyPr>
          <a:lstStyle/>
          <a:p>
            <a:r>
              <a:rPr lang="en-US" dirty="0">
                <a:solidFill>
                  <a:schemeClr val="tx1"/>
                </a:solidFill>
              </a:rPr>
              <a:t>To prove the corresponding Difference Rule, we can make use of the Sum Rule and the Constant Multiple Rule.</a:t>
            </a:r>
            <a:endParaRPr lang="en-US" b="1" dirty="0">
              <a:solidFill>
                <a:schemeClr val="tx1"/>
              </a:solidFill>
            </a:endParaRPr>
          </a:p>
        </p:txBody>
      </p:sp>
      <p:graphicFrame>
        <p:nvGraphicFramePr>
          <p:cNvPr id="21507" name="Object 3"/>
          <p:cNvGraphicFramePr>
            <a:graphicFrameLocks noChangeAspect="1"/>
          </p:cNvGraphicFramePr>
          <p:nvPr>
            <p:extLst>
              <p:ext uri="{D42A27DB-BD31-4B8C-83A1-F6EECF244321}">
                <p14:modId xmlns:p14="http://schemas.microsoft.com/office/powerpoint/2010/main" val="79937284"/>
              </p:ext>
            </p:extLst>
          </p:nvPr>
        </p:nvGraphicFramePr>
        <p:xfrm>
          <a:off x="2133600" y="2362200"/>
          <a:ext cx="4406900" cy="1892300"/>
        </p:xfrm>
        <a:graphic>
          <a:graphicData uri="http://schemas.openxmlformats.org/presentationml/2006/ole">
            <mc:AlternateContent xmlns:mc="http://schemas.openxmlformats.org/markup-compatibility/2006">
              <mc:Choice xmlns:v="urn:schemas-microsoft-com:vml" Requires="v">
                <p:oleObj name="Equation" r:id="rId2" imgW="4406760" imgH="1892160" progId="Equation.DSMT4">
                  <p:embed/>
                </p:oleObj>
              </mc:Choice>
              <mc:Fallback>
                <p:oleObj name="Equation" r:id="rId2" imgW="4406760" imgH="18921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0"/>
                        <a:ext cx="44069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Constant Rule</a:t>
            </a:r>
          </a:p>
        </p:txBody>
      </p:sp>
      <p:sp>
        <p:nvSpPr>
          <p:cNvPr id="3" name="Content Placeholder 2"/>
          <p:cNvSpPr>
            <a:spLocks noGrp="1"/>
          </p:cNvSpPr>
          <p:nvPr>
            <p:ph idx="1"/>
          </p:nvPr>
        </p:nvSpPr>
        <p:spPr>
          <a:xfrm>
            <a:off x="457200" y="1280160"/>
            <a:ext cx="8229600" cy="2682240"/>
          </a:xfrm>
          <a:solidFill>
            <a:srgbClr val="FFFFCC"/>
          </a:solidFill>
          <a:ln w="28575">
            <a:solidFill>
              <a:schemeClr val="tx1"/>
            </a:solidFill>
          </a:ln>
        </p:spPr>
        <p:txBody>
          <a:bodyPr/>
          <a:lstStyle/>
          <a:p>
            <a:r>
              <a:rPr lang="en-US" dirty="0">
                <a:solidFill>
                  <a:schemeClr val="tx1"/>
                </a:solidFill>
              </a:rPr>
              <a:t>If </a:t>
            </a:r>
            <a:r>
              <a:rPr lang="en-US" i="1" dirty="0">
                <a:solidFill>
                  <a:schemeClr val="tx1"/>
                </a:solidFill>
              </a:rPr>
              <a:t>f</a:t>
            </a:r>
            <a:r>
              <a:rPr lang="en-US" dirty="0">
                <a:solidFill>
                  <a:schemeClr val="tx1"/>
                </a:solidFill>
              </a:rPr>
              <a:t> is a constant function, say 		  then 		      In other notation, we write </a:t>
            </a:r>
          </a:p>
        </p:txBody>
      </p:sp>
      <p:graphicFrame>
        <p:nvGraphicFramePr>
          <p:cNvPr id="1026" name="Object 2"/>
          <p:cNvGraphicFramePr>
            <a:graphicFrameLocks noChangeAspect="1"/>
          </p:cNvGraphicFramePr>
          <p:nvPr>
            <p:extLst>
              <p:ext uri="{D42A27DB-BD31-4B8C-83A1-F6EECF244321}">
                <p14:modId xmlns:p14="http://schemas.microsoft.com/office/powerpoint/2010/main" val="610086824"/>
              </p:ext>
            </p:extLst>
          </p:nvPr>
        </p:nvGraphicFramePr>
        <p:xfrm>
          <a:off x="4800600" y="1351280"/>
          <a:ext cx="1295400" cy="469900"/>
        </p:xfrm>
        <a:graphic>
          <a:graphicData uri="http://schemas.openxmlformats.org/presentationml/2006/ole">
            <mc:AlternateContent xmlns:mc="http://schemas.openxmlformats.org/markup-compatibility/2006">
              <mc:Choice xmlns:v="urn:schemas-microsoft-com:vml" Requires="v">
                <p:oleObj name="Equation" r:id="rId2" imgW="1295280" imgH="469800" progId="Equation.DSMT4">
                  <p:embed/>
                </p:oleObj>
              </mc:Choice>
              <mc:Fallback>
                <p:oleObj name="Equation" r:id="rId2" imgW="1295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5128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3454234140"/>
              </p:ext>
            </p:extLst>
          </p:nvPr>
        </p:nvGraphicFramePr>
        <p:xfrm>
          <a:off x="6934200" y="1309977"/>
          <a:ext cx="1384300" cy="469900"/>
        </p:xfrm>
        <a:graphic>
          <a:graphicData uri="http://schemas.openxmlformats.org/presentationml/2006/ole">
            <mc:AlternateContent xmlns:mc="http://schemas.openxmlformats.org/markup-compatibility/2006">
              <mc:Choice xmlns:v="urn:schemas-microsoft-com:vml" Requires="v">
                <p:oleObj name="Equation" r:id="rId4" imgW="1384200" imgH="469800" progId="Equation.DSMT4">
                  <p:embed/>
                </p:oleObj>
              </mc:Choice>
              <mc:Fallback>
                <p:oleObj name="Equation" r:id="rId4" imgW="13842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309977"/>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470569394"/>
              </p:ext>
            </p:extLst>
          </p:nvPr>
        </p:nvGraphicFramePr>
        <p:xfrm>
          <a:off x="3581400" y="2362200"/>
          <a:ext cx="2209800" cy="838200"/>
        </p:xfrm>
        <a:graphic>
          <a:graphicData uri="http://schemas.openxmlformats.org/presentationml/2006/ole">
            <mc:AlternateContent xmlns:mc="http://schemas.openxmlformats.org/markup-compatibility/2006">
              <mc:Choice xmlns:v="urn:schemas-microsoft-com:vml" Requires="v">
                <p:oleObj name="Equation" r:id="rId6" imgW="2209680" imgH="838080" progId="Equation.DSMT4">
                  <p:embed/>
                </p:oleObj>
              </mc:Choice>
              <mc:Fallback>
                <p:oleObj name="Equation" r:id="rId6" imgW="220968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362200"/>
                        <a:ext cx="220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a:t>
            </a:r>
          </a:p>
        </p:txBody>
      </p:sp>
      <p:sp>
        <p:nvSpPr>
          <p:cNvPr id="3" name="Content Placeholder 2"/>
          <p:cNvSpPr>
            <a:spLocks noGrp="1"/>
          </p:cNvSpPr>
          <p:nvPr>
            <p:ph idx="1"/>
          </p:nvPr>
        </p:nvSpPr>
        <p:spPr/>
        <p:txBody>
          <a:bodyPr/>
          <a:lstStyle/>
          <a:p>
            <a:r>
              <a:rPr lang="en-US" dirty="0"/>
              <a:t>Use the above rules to find the derivative of the given function.</a:t>
            </a:r>
          </a:p>
          <a:p>
            <a:r>
              <a:rPr lang="en-US" b="1" dirty="0"/>
              <a:t>a.</a:t>
            </a:r>
          </a:p>
          <a:p>
            <a:endParaRPr lang="en-US" b="1" dirty="0"/>
          </a:p>
          <a:p>
            <a:r>
              <a:rPr lang="en-US" b="1" dirty="0"/>
              <a:t>b.</a:t>
            </a:r>
          </a:p>
          <a:p>
            <a:endParaRPr lang="en-US" b="1" dirty="0"/>
          </a:p>
          <a:p>
            <a:r>
              <a:rPr lang="en-US" b="1" dirty="0"/>
              <a:t>c.</a:t>
            </a:r>
          </a:p>
        </p:txBody>
      </p:sp>
      <p:graphicFrame>
        <p:nvGraphicFramePr>
          <p:cNvPr id="22530" name="Object 2"/>
          <p:cNvGraphicFramePr>
            <a:graphicFrameLocks noChangeAspect="1"/>
          </p:cNvGraphicFramePr>
          <p:nvPr/>
        </p:nvGraphicFramePr>
        <p:xfrm>
          <a:off x="1066800" y="2263422"/>
          <a:ext cx="2171700" cy="482600"/>
        </p:xfrm>
        <a:graphic>
          <a:graphicData uri="http://schemas.openxmlformats.org/presentationml/2006/ole">
            <mc:AlternateContent xmlns:mc="http://schemas.openxmlformats.org/markup-compatibility/2006">
              <mc:Choice xmlns:v="urn:schemas-microsoft-com:vml" Requires="v">
                <p:oleObj name="Equation" r:id="rId2" imgW="2171520" imgH="482400" progId="Equation.DSMT4">
                  <p:embed/>
                </p:oleObj>
              </mc:Choice>
              <mc:Fallback>
                <p:oleObj name="Equation" r:id="rId2" imgW="21715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63422"/>
                        <a:ext cx="217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1028700" y="3081867"/>
          <a:ext cx="3390900" cy="838200"/>
        </p:xfrm>
        <a:graphic>
          <a:graphicData uri="http://schemas.openxmlformats.org/presentationml/2006/ole">
            <mc:AlternateContent xmlns:mc="http://schemas.openxmlformats.org/markup-compatibility/2006">
              <mc:Choice xmlns:v="urn:schemas-microsoft-com:vml" Requires="v">
                <p:oleObj name="Equation" r:id="rId4" imgW="3390840" imgH="838080" progId="Equation.DSMT4">
                  <p:embed/>
                </p:oleObj>
              </mc:Choice>
              <mc:Fallback>
                <p:oleObj name="Equation" r:id="rId4" imgW="339084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3081867"/>
                        <a:ext cx="339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990600" y="4106334"/>
          <a:ext cx="2209800" cy="838200"/>
        </p:xfrm>
        <a:graphic>
          <a:graphicData uri="http://schemas.openxmlformats.org/presentationml/2006/ole">
            <mc:AlternateContent xmlns:mc="http://schemas.openxmlformats.org/markup-compatibility/2006">
              <mc:Choice xmlns:v="urn:schemas-microsoft-com:vml" Requires="v">
                <p:oleObj name="Equation" r:id="rId6" imgW="2209680" imgH="838080" progId="Equation.DSMT4">
                  <p:embed/>
                </p:oleObj>
              </mc:Choice>
              <mc:Fallback>
                <p:oleObj name="Equation" r:id="rId6" imgW="220968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106334"/>
                        <a:ext cx="220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 </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Since </a:t>
            </a:r>
            <a:r>
              <a:rPr lang="en-US" i="1" dirty="0"/>
              <a:t>p</a:t>
            </a:r>
            <a:r>
              <a:rPr lang="en-US" dirty="0"/>
              <a:t> is a polynomial of two terms, the Sum Rule immediately ensures that we can differentiate it </a:t>
            </a:r>
            <a:r>
              <a:rPr lang="en-US" i="1" dirty="0"/>
              <a:t>termwise</a:t>
            </a:r>
            <a:r>
              <a:rPr lang="en-US" dirty="0"/>
              <a:t>; that is, we can differentiate the terms separately and add up the results.</a:t>
            </a:r>
          </a:p>
          <a:p>
            <a:pPr marL="463550" indent="-463550"/>
            <a:endParaRPr lang="en-US" dirty="0"/>
          </a:p>
          <a:p>
            <a:pPr marL="463550" indent="-463550"/>
            <a:endParaRPr lang="en-US" dirty="0"/>
          </a:p>
        </p:txBody>
      </p:sp>
      <p:graphicFrame>
        <p:nvGraphicFramePr>
          <p:cNvPr id="23557" name="Object 5"/>
          <p:cNvGraphicFramePr>
            <a:graphicFrameLocks noChangeAspect="1"/>
          </p:cNvGraphicFramePr>
          <p:nvPr/>
        </p:nvGraphicFramePr>
        <p:xfrm>
          <a:off x="1044223" y="3657600"/>
          <a:ext cx="7213600" cy="838200"/>
        </p:xfrm>
        <a:graphic>
          <a:graphicData uri="http://schemas.openxmlformats.org/presentationml/2006/ole">
            <mc:AlternateContent xmlns:mc="http://schemas.openxmlformats.org/markup-compatibility/2006">
              <mc:Choice xmlns:v="urn:schemas-microsoft-com:vml" Requires="v">
                <p:oleObj name="Equation" r:id="rId2" imgW="7213320" imgH="838080" progId="Equation.DSMT4">
                  <p:embed/>
                </p:oleObj>
              </mc:Choice>
              <mc:Fallback>
                <p:oleObj name="Equation" r:id="rId2" imgW="7213320" imgH="8380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23" y="3657600"/>
                        <a:ext cx="721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a:t>
            </a:r>
          </a:p>
        </p:txBody>
      </p:sp>
      <p:sp>
        <p:nvSpPr>
          <p:cNvPr id="3" name="Content Placeholder 2"/>
          <p:cNvSpPr>
            <a:spLocks noGrp="1"/>
          </p:cNvSpPr>
          <p:nvPr>
            <p:ph idx="1"/>
          </p:nvPr>
        </p:nvSpPr>
        <p:spPr>
          <a:xfrm>
            <a:off x="457200" y="1280160"/>
            <a:ext cx="8229600" cy="4745915"/>
          </a:xfrm>
        </p:spPr>
        <p:txBody>
          <a:bodyPr>
            <a:spAutoFit/>
          </a:bodyPr>
          <a:lstStyle/>
          <a:p>
            <a:r>
              <a:rPr lang="en-US" dirty="0"/>
              <a:t>Next, the Constant Multiple Rule and the Power Rule come to bear, and we obtain</a:t>
            </a:r>
          </a:p>
          <a:p>
            <a:endParaRPr lang="en-US" dirty="0"/>
          </a:p>
          <a:p>
            <a:endParaRPr lang="en-US" dirty="0"/>
          </a:p>
          <a:p>
            <a:endParaRPr lang="en-US" dirty="0"/>
          </a:p>
          <a:p>
            <a:pPr>
              <a:spcBef>
                <a:spcPts val="0"/>
              </a:spcBef>
            </a:pPr>
            <a:r>
              <a:rPr lang="en-US" dirty="0"/>
              <a:t>Thus we conclude that </a:t>
            </a:r>
            <a:r>
              <a:rPr lang="en-US" i="1" dirty="0"/>
              <a:t>			 </a:t>
            </a:r>
            <a:r>
              <a:rPr lang="en-US" dirty="0"/>
              <a:t>Notice what we found here is that the derivative of a quadratic polynomial is a linear polynomial. This is indeed the case in general; it is not hard to see that if the degree of </a:t>
            </a:r>
            <a:r>
              <a:rPr lang="en-US" i="1" dirty="0"/>
              <a:t>p</a:t>
            </a:r>
            <a:r>
              <a:rPr lang="en-US" dirty="0"/>
              <a:t> is </a:t>
            </a:r>
            <a:r>
              <a:rPr lang="en-US" i="1" dirty="0"/>
              <a:t>n</a:t>
            </a:r>
            <a:r>
              <a:rPr lang="en-US" dirty="0"/>
              <a:t>, then its derivative has degree </a:t>
            </a:r>
            <a:r>
              <a:rPr lang="en-US" i="1" dirty="0"/>
              <a:t>n</a:t>
            </a:r>
            <a:r>
              <a:rPr lang="en-US" dirty="0"/>
              <a:t> </a:t>
            </a:r>
            <a:r>
              <a:rPr lang="en-US" dirty="0">
                <a:latin typeface="Symbol" pitchFamily="18" charset="2"/>
              </a:rPr>
              <a:t>-</a:t>
            </a:r>
            <a:r>
              <a:rPr lang="en-US" dirty="0"/>
              <a:t> 1. </a:t>
            </a:r>
          </a:p>
        </p:txBody>
      </p:sp>
      <p:graphicFrame>
        <p:nvGraphicFramePr>
          <p:cNvPr id="24580" name="Object 4"/>
          <p:cNvGraphicFramePr>
            <a:graphicFrameLocks noChangeAspect="1"/>
          </p:cNvGraphicFramePr>
          <p:nvPr/>
        </p:nvGraphicFramePr>
        <p:xfrm>
          <a:off x="3890412" y="3698544"/>
          <a:ext cx="2057400" cy="469900"/>
        </p:xfrm>
        <a:graphic>
          <a:graphicData uri="http://schemas.openxmlformats.org/presentationml/2006/ole">
            <mc:AlternateContent xmlns:mc="http://schemas.openxmlformats.org/markup-compatibility/2006">
              <mc:Choice xmlns:v="urn:schemas-microsoft-com:vml" Requires="v">
                <p:oleObj name="Equation" r:id="rId2" imgW="2057400" imgH="469800" progId="Equation.DSMT4">
                  <p:embed/>
                </p:oleObj>
              </mc:Choice>
              <mc:Fallback>
                <p:oleObj name="Equation" r:id="rId2" imgW="205740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412" y="3698544"/>
                        <a:ext cx="205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1676400" y="2218266"/>
          <a:ext cx="2540000" cy="838200"/>
        </p:xfrm>
        <a:graphic>
          <a:graphicData uri="http://schemas.openxmlformats.org/presentationml/2006/ole">
            <mc:AlternateContent xmlns:mc="http://schemas.openxmlformats.org/markup-compatibility/2006">
              <mc:Choice xmlns:v="urn:schemas-microsoft-com:vml" Requires="v">
                <p:oleObj name="Equation" r:id="rId4" imgW="2539800" imgH="838080" progId="Equation.DSMT4">
                  <p:embed/>
                </p:oleObj>
              </mc:Choice>
              <mc:Fallback>
                <p:oleObj name="Equation" r:id="rId4" imgW="253980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18266"/>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extLst>
              <p:ext uri="{D42A27DB-BD31-4B8C-83A1-F6EECF244321}">
                <p14:modId xmlns:p14="http://schemas.microsoft.com/office/powerpoint/2010/main" val="2497440883"/>
              </p:ext>
            </p:extLst>
          </p:nvPr>
        </p:nvGraphicFramePr>
        <p:xfrm>
          <a:off x="4247445" y="2212128"/>
          <a:ext cx="3149600" cy="838200"/>
        </p:xfrm>
        <a:graphic>
          <a:graphicData uri="http://schemas.openxmlformats.org/presentationml/2006/ole">
            <mc:AlternateContent xmlns:mc="http://schemas.openxmlformats.org/markup-compatibility/2006">
              <mc:Choice xmlns:v="urn:schemas-microsoft-com:vml" Requires="v">
                <p:oleObj name="Equation" r:id="rId6" imgW="3149280" imgH="838080" progId="Equation.DSMT4">
                  <p:embed/>
                </p:oleObj>
              </mc:Choice>
              <mc:Fallback>
                <p:oleObj name="Equation" r:id="rId6" imgW="3149280" imgH="838080" progId="Equation.DSMT4">
                  <p:embed/>
                  <p:pic>
                    <p:nvPicPr>
                      <p:cNvPr id="0" name="Picture 6"/>
                      <p:cNvPicPr>
                        <a:picLocks noChangeAspect="1" noChangeArrowheads="1"/>
                      </p:cNvPicPr>
                      <p:nvPr/>
                    </p:nvPicPr>
                    <p:blipFill>
                      <a:blip r:embed="rId7"/>
                      <a:srcRect/>
                      <a:stretch>
                        <a:fillRect/>
                      </a:stretch>
                    </p:blipFill>
                    <p:spPr bwMode="auto">
                      <a:xfrm>
                        <a:off x="4247445" y="2212128"/>
                        <a:ext cx="314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4247445" y="3166533"/>
          <a:ext cx="1993900" cy="469900"/>
        </p:xfrm>
        <a:graphic>
          <a:graphicData uri="http://schemas.openxmlformats.org/presentationml/2006/ole">
            <mc:AlternateContent xmlns:mc="http://schemas.openxmlformats.org/markup-compatibility/2006">
              <mc:Choice xmlns:v="urn:schemas-microsoft-com:vml" Requires="v">
                <p:oleObj name="Equation" r:id="rId8" imgW="1993680" imgH="469800" progId="Equation.DSMT4">
                  <p:embed/>
                </p:oleObj>
              </mc:Choice>
              <mc:Fallback>
                <p:oleObj name="Equation" r:id="rId8" imgW="1993680" imgH="469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7445" y="3166533"/>
                        <a:ext cx="199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6276975" y="3233208"/>
          <a:ext cx="1231900" cy="292100"/>
        </p:xfrm>
        <a:graphic>
          <a:graphicData uri="http://schemas.openxmlformats.org/presentationml/2006/ole">
            <mc:AlternateContent xmlns:mc="http://schemas.openxmlformats.org/markup-compatibility/2006">
              <mc:Choice xmlns:v="urn:schemas-microsoft-com:vml" Requires="v">
                <p:oleObj name="Equation" r:id="rId10" imgW="1231560" imgH="291960" progId="Equation.DSMT4">
                  <p:embed/>
                </p:oleObj>
              </mc:Choice>
              <mc:Fallback>
                <p:oleObj name="Equation" r:id="rId10" imgW="1231560" imgH="2919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6975" y="3233208"/>
                        <a:ext cx="1231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a:t>
            </a:r>
          </a:p>
        </p:txBody>
      </p:sp>
      <p:sp>
        <p:nvSpPr>
          <p:cNvPr id="3" name="Content Placeholder 2"/>
          <p:cNvSpPr>
            <a:spLocks noGrp="1"/>
          </p:cNvSpPr>
          <p:nvPr>
            <p:ph idx="1"/>
          </p:nvPr>
        </p:nvSpPr>
        <p:spPr/>
        <p:txBody>
          <a:bodyPr/>
          <a:lstStyle/>
          <a:p>
            <a:pPr marL="463550" indent="-463550"/>
            <a:r>
              <a:rPr lang="en-US" b="1" dirty="0"/>
              <a:t>b.	</a:t>
            </a:r>
            <a:r>
              <a:rPr lang="en-US" dirty="0"/>
              <a:t>Even though </a:t>
            </a:r>
            <a:r>
              <a:rPr lang="en-US" i="1" dirty="0"/>
              <a:t>q</a:t>
            </a:r>
            <a:r>
              <a:rPr lang="en-US" dirty="0"/>
              <a:t>(</a:t>
            </a:r>
            <a:r>
              <a:rPr lang="en-US" i="1" dirty="0"/>
              <a:t>x</a:t>
            </a:r>
            <a:r>
              <a:rPr lang="en-US" dirty="0"/>
              <a:t>) has more than two terms, a repeated use of the Sum Rule still enables us to differentiate termwise, as shown.</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a:t>
            </a:r>
          </a:p>
        </p:txBody>
      </p:sp>
      <p:graphicFrame>
        <p:nvGraphicFramePr>
          <p:cNvPr id="26628" name="Object 4"/>
          <p:cNvGraphicFramePr>
            <a:graphicFrameLocks noChangeAspect="1"/>
          </p:cNvGraphicFramePr>
          <p:nvPr/>
        </p:nvGraphicFramePr>
        <p:xfrm>
          <a:off x="6565900" y="3130550"/>
          <a:ext cx="2120900" cy="596900"/>
        </p:xfrm>
        <a:graphic>
          <a:graphicData uri="http://schemas.openxmlformats.org/presentationml/2006/ole">
            <mc:AlternateContent xmlns:mc="http://schemas.openxmlformats.org/markup-compatibility/2006">
              <mc:Choice xmlns:v="urn:schemas-microsoft-com:vml" Requires="v">
                <p:oleObj name="Equation" r:id="rId2" imgW="2120760" imgH="596880" progId="Equation.DSMT4">
                  <p:embed/>
                </p:oleObj>
              </mc:Choice>
              <mc:Fallback>
                <p:oleObj name="Equation" r:id="rId2" imgW="2120760" imgH="5968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3130550"/>
                        <a:ext cx="2120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6618288" y="4152900"/>
          <a:ext cx="2057400" cy="596900"/>
        </p:xfrm>
        <a:graphic>
          <a:graphicData uri="http://schemas.openxmlformats.org/presentationml/2006/ole">
            <mc:AlternateContent xmlns:mc="http://schemas.openxmlformats.org/markup-compatibility/2006">
              <mc:Choice xmlns:v="urn:schemas-microsoft-com:vml" Requires="v">
                <p:oleObj name="Equation" r:id="rId4" imgW="2057400" imgH="596880" progId="Equation.DSMT4">
                  <p:embed/>
                </p:oleObj>
              </mc:Choice>
              <mc:Fallback>
                <p:oleObj name="Equation" r:id="rId4" imgW="2057400" imgH="5968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288" y="4152900"/>
                        <a:ext cx="2057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457200" y="1219200"/>
          <a:ext cx="2184400" cy="838200"/>
        </p:xfrm>
        <a:graphic>
          <a:graphicData uri="http://schemas.openxmlformats.org/presentationml/2006/ole">
            <mc:AlternateContent xmlns:mc="http://schemas.openxmlformats.org/markup-compatibility/2006">
              <mc:Choice xmlns:v="urn:schemas-microsoft-com:vml" Requires="v">
                <p:oleObj name="Equation" r:id="rId6" imgW="2184120" imgH="838080" progId="Equation.DSMT4">
                  <p:embed/>
                </p:oleObj>
              </mc:Choice>
              <mc:Fallback>
                <p:oleObj name="Equation" r:id="rId6" imgW="218412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219200"/>
                        <a:ext cx="218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7"/>
          <p:cNvGraphicFramePr>
            <a:graphicFrameLocks noChangeAspect="1"/>
          </p:cNvGraphicFramePr>
          <p:nvPr>
            <p:extLst>
              <p:ext uri="{D42A27DB-BD31-4B8C-83A1-F6EECF244321}">
                <p14:modId xmlns:p14="http://schemas.microsoft.com/office/powerpoint/2010/main" val="154528977"/>
              </p:ext>
            </p:extLst>
          </p:nvPr>
        </p:nvGraphicFramePr>
        <p:xfrm>
          <a:off x="1333500" y="2051050"/>
          <a:ext cx="3454400" cy="939800"/>
        </p:xfrm>
        <a:graphic>
          <a:graphicData uri="http://schemas.openxmlformats.org/presentationml/2006/ole">
            <mc:AlternateContent xmlns:mc="http://schemas.openxmlformats.org/markup-compatibility/2006">
              <mc:Choice xmlns:v="urn:schemas-microsoft-com:vml" Requires="v">
                <p:oleObj name="Equation" r:id="rId8" imgW="3454200" imgH="939600" progId="Equation.DSMT4">
                  <p:embed/>
                </p:oleObj>
              </mc:Choice>
              <mc:Fallback>
                <p:oleObj name="Equation" r:id="rId8" imgW="3454200" imgH="939600" progId="Equation.DSMT4">
                  <p:embed/>
                  <p:pic>
                    <p:nvPicPr>
                      <p:cNvPr id="0" name="Picture 7"/>
                      <p:cNvPicPr>
                        <a:picLocks noChangeAspect="1" noChangeArrowheads="1"/>
                      </p:cNvPicPr>
                      <p:nvPr/>
                    </p:nvPicPr>
                    <p:blipFill>
                      <a:blip r:embed="rId9"/>
                      <a:srcRect/>
                      <a:stretch>
                        <a:fillRect/>
                      </a:stretch>
                    </p:blipFill>
                    <p:spPr bwMode="auto">
                      <a:xfrm>
                        <a:off x="1333500" y="2051050"/>
                        <a:ext cx="345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2" name="Object 8"/>
          <p:cNvGraphicFramePr>
            <a:graphicFrameLocks noChangeAspect="1"/>
          </p:cNvGraphicFramePr>
          <p:nvPr>
            <p:extLst>
              <p:ext uri="{D42A27DB-BD31-4B8C-83A1-F6EECF244321}">
                <p14:modId xmlns:p14="http://schemas.microsoft.com/office/powerpoint/2010/main" val="3540803230"/>
              </p:ext>
            </p:extLst>
          </p:nvPr>
        </p:nvGraphicFramePr>
        <p:xfrm>
          <a:off x="1308100" y="2981325"/>
          <a:ext cx="4152900" cy="939800"/>
        </p:xfrm>
        <a:graphic>
          <a:graphicData uri="http://schemas.openxmlformats.org/presentationml/2006/ole">
            <mc:AlternateContent xmlns:mc="http://schemas.openxmlformats.org/markup-compatibility/2006">
              <mc:Choice xmlns:v="urn:schemas-microsoft-com:vml" Requires="v">
                <p:oleObj name="Equation" r:id="rId10" imgW="4152600" imgH="939600" progId="Equation.DSMT4">
                  <p:embed/>
                </p:oleObj>
              </mc:Choice>
              <mc:Fallback>
                <p:oleObj name="Equation" r:id="rId10" imgW="4152600" imgH="939600" progId="Equation.DSMT4">
                  <p:embed/>
                  <p:pic>
                    <p:nvPicPr>
                      <p:cNvPr id="0" name="Picture 8"/>
                      <p:cNvPicPr>
                        <a:picLocks noChangeAspect="1" noChangeArrowheads="1"/>
                      </p:cNvPicPr>
                      <p:nvPr/>
                    </p:nvPicPr>
                    <p:blipFill>
                      <a:blip r:embed="rId11"/>
                      <a:srcRect/>
                      <a:stretch>
                        <a:fillRect/>
                      </a:stretch>
                    </p:blipFill>
                    <p:spPr bwMode="auto">
                      <a:xfrm>
                        <a:off x="1308100" y="2981325"/>
                        <a:ext cx="4152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3" name="Object 9"/>
          <p:cNvGraphicFramePr>
            <a:graphicFrameLocks noChangeAspect="1"/>
          </p:cNvGraphicFramePr>
          <p:nvPr>
            <p:extLst>
              <p:ext uri="{D42A27DB-BD31-4B8C-83A1-F6EECF244321}">
                <p14:modId xmlns:p14="http://schemas.microsoft.com/office/powerpoint/2010/main" val="2561240726"/>
              </p:ext>
            </p:extLst>
          </p:nvPr>
        </p:nvGraphicFramePr>
        <p:xfrm>
          <a:off x="1295400" y="3924300"/>
          <a:ext cx="5054600" cy="939800"/>
        </p:xfrm>
        <a:graphic>
          <a:graphicData uri="http://schemas.openxmlformats.org/presentationml/2006/ole">
            <mc:AlternateContent xmlns:mc="http://schemas.openxmlformats.org/markup-compatibility/2006">
              <mc:Choice xmlns:v="urn:schemas-microsoft-com:vml" Requires="v">
                <p:oleObj name="Equation" r:id="rId12" imgW="5054400" imgH="939600" progId="Equation.DSMT4">
                  <p:embed/>
                </p:oleObj>
              </mc:Choice>
              <mc:Fallback>
                <p:oleObj name="Equation" r:id="rId12" imgW="5054400" imgH="939600" progId="Equation.DSMT4">
                  <p:embed/>
                  <p:pic>
                    <p:nvPicPr>
                      <p:cNvPr id="0" name="Picture 9"/>
                      <p:cNvPicPr>
                        <a:picLocks noChangeAspect="1" noChangeArrowheads="1"/>
                      </p:cNvPicPr>
                      <p:nvPr/>
                    </p:nvPicPr>
                    <p:blipFill>
                      <a:blip r:embed="rId13"/>
                      <a:srcRect/>
                      <a:stretch>
                        <a:fillRect/>
                      </a:stretch>
                    </p:blipFill>
                    <p:spPr bwMode="auto">
                      <a:xfrm>
                        <a:off x="1295400" y="3924300"/>
                        <a:ext cx="5054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4" name="Object 10"/>
          <p:cNvGraphicFramePr>
            <a:graphicFrameLocks noChangeAspect="1"/>
          </p:cNvGraphicFramePr>
          <p:nvPr>
            <p:extLst>
              <p:ext uri="{D42A27DB-BD31-4B8C-83A1-F6EECF244321}">
                <p14:modId xmlns:p14="http://schemas.microsoft.com/office/powerpoint/2010/main" val="1655587465"/>
              </p:ext>
            </p:extLst>
          </p:nvPr>
        </p:nvGraphicFramePr>
        <p:xfrm>
          <a:off x="1276350" y="4865688"/>
          <a:ext cx="5765800" cy="939800"/>
        </p:xfrm>
        <a:graphic>
          <a:graphicData uri="http://schemas.openxmlformats.org/presentationml/2006/ole">
            <mc:AlternateContent xmlns:mc="http://schemas.openxmlformats.org/markup-compatibility/2006">
              <mc:Choice xmlns:v="urn:schemas-microsoft-com:vml" Requires="v">
                <p:oleObj name="Equation" r:id="rId14" imgW="5765760" imgH="939600" progId="Equation.DSMT4">
                  <p:embed/>
                </p:oleObj>
              </mc:Choice>
              <mc:Fallback>
                <p:oleObj name="Equation" r:id="rId14" imgW="5765760" imgH="939600" progId="Equation.DSMT4">
                  <p:embed/>
                  <p:pic>
                    <p:nvPicPr>
                      <p:cNvPr id="0" name="Picture 10"/>
                      <p:cNvPicPr>
                        <a:picLocks noChangeAspect="1" noChangeArrowheads="1"/>
                      </p:cNvPicPr>
                      <p:nvPr/>
                    </p:nvPicPr>
                    <p:blipFill>
                      <a:blip r:embed="rId15"/>
                      <a:srcRect/>
                      <a:stretch>
                        <a:fillRect/>
                      </a:stretch>
                    </p:blipFill>
                    <p:spPr bwMode="auto">
                      <a:xfrm>
                        <a:off x="1276350" y="4865688"/>
                        <a:ext cx="5765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a:t>
            </a:r>
          </a:p>
        </p:txBody>
      </p:sp>
      <p:sp>
        <p:nvSpPr>
          <p:cNvPr id="3" name="Content Placeholder 2"/>
          <p:cNvSpPr>
            <a:spLocks noGrp="1"/>
          </p:cNvSpPr>
          <p:nvPr>
            <p:ph idx="1"/>
          </p:nvPr>
        </p:nvSpPr>
        <p:spPr/>
        <p:txBody>
          <a:bodyPr>
            <a:normAutofit/>
          </a:bodyPr>
          <a:lstStyle/>
          <a:p>
            <a:pPr marL="6350" indent="-6350"/>
            <a:r>
              <a:rPr lang="en-US" dirty="0"/>
              <a:t>This illustrates the fact that the Sum Rule makes it possible for us to differentiate any polynomial term by term. This observation along with the first two rules of this section will then imply that the derivative of a polynomial is always another polynomial. We now complete the differentiation of </a:t>
            </a:r>
            <a:r>
              <a:rPr lang="en-US" i="1" dirty="0"/>
              <a:t>q</a:t>
            </a:r>
            <a:r>
              <a:rPr lang="en-US" dirty="0"/>
              <a:t>.</a:t>
            </a:r>
            <a:endParaRPr lang="en-US" b="1" dirty="0"/>
          </a:p>
        </p:txBody>
      </p:sp>
    </p:spTree>
    <p:extLst>
      <p:ext uri="{BB962C8B-B14F-4D97-AF65-F5344CB8AC3E}">
        <p14:creationId xmlns:p14="http://schemas.microsoft.com/office/powerpoint/2010/main" val="62219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a:t>
            </a:r>
          </a:p>
        </p:txBody>
      </p:sp>
      <p:graphicFrame>
        <p:nvGraphicFramePr>
          <p:cNvPr id="28675" name="Object 3"/>
          <p:cNvGraphicFramePr>
            <a:graphicFrameLocks noChangeAspect="1"/>
          </p:cNvGraphicFramePr>
          <p:nvPr>
            <p:extLst>
              <p:ext uri="{D42A27DB-BD31-4B8C-83A1-F6EECF244321}">
                <p14:modId xmlns:p14="http://schemas.microsoft.com/office/powerpoint/2010/main" val="2358175007"/>
              </p:ext>
            </p:extLst>
          </p:nvPr>
        </p:nvGraphicFramePr>
        <p:xfrm>
          <a:off x="1028700" y="1392238"/>
          <a:ext cx="6921500" cy="939800"/>
        </p:xfrm>
        <a:graphic>
          <a:graphicData uri="http://schemas.openxmlformats.org/presentationml/2006/ole">
            <mc:AlternateContent xmlns:mc="http://schemas.openxmlformats.org/markup-compatibility/2006">
              <mc:Choice xmlns:v="urn:schemas-microsoft-com:vml" Requires="v">
                <p:oleObj name="Equation" r:id="rId2" imgW="6921360" imgH="939600" progId="Equation.DSMT4">
                  <p:embed/>
                </p:oleObj>
              </mc:Choice>
              <mc:Fallback>
                <p:oleObj name="Equation" r:id="rId2" imgW="6921360" imgH="939600" progId="Equation.DSMT4">
                  <p:embed/>
                  <p:pic>
                    <p:nvPicPr>
                      <p:cNvPr id="0" name="Picture 3"/>
                      <p:cNvPicPr>
                        <a:picLocks noChangeAspect="1" noChangeArrowheads="1"/>
                      </p:cNvPicPr>
                      <p:nvPr/>
                    </p:nvPicPr>
                    <p:blipFill>
                      <a:blip r:embed="rId3"/>
                      <a:srcRect/>
                      <a:stretch>
                        <a:fillRect/>
                      </a:stretch>
                    </p:blipFill>
                    <p:spPr bwMode="auto">
                      <a:xfrm>
                        <a:off x="1028700" y="1392238"/>
                        <a:ext cx="6921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extLst>
              <p:ext uri="{D42A27DB-BD31-4B8C-83A1-F6EECF244321}">
                <p14:modId xmlns:p14="http://schemas.microsoft.com/office/powerpoint/2010/main" val="1096724533"/>
              </p:ext>
            </p:extLst>
          </p:nvPr>
        </p:nvGraphicFramePr>
        <p:xfrm>
          <a:off x="2108200" y="2432050"/>
          <a:ext cx="6057900" cy="838200"/>
        </p:xfrm>
        <a:graphic>
          <a:graphicData uri="http://schemas.openxmlformats.org/presentationml/2006/ole">
            <mc:AlternateContent xmlns:mc="http://schemas.openxmlformats.org/markup-compatibility/2006">
              <mc:Choice xmlns:v="urn:schemas-microsoft-com:vml" Requires="v">
                <p:oleObj name="Equation" r:id="rId4" imgW="6057720" imgH="838080" progId="Equation.DSMT4">
                  <p:embed/>
                </p:oleObj>
              </mc:Choice>
              <mc:Fallback>
                <p:oleObj name="Equation" r:id="rId4" imgW="6057720" imgH="838080" progId="Equation.DSMT4">
                  <p:embed/>
                  <p:pic>
                    <p:nvPicPr>
                      <p:cNvPr id="0" name="Picture 4"/>
                      <p:cNvPicPr>
                        <a:picLocks noChangeAspect="1" noChangeArrowheads="1"/>
                      </p:cNvPicPr>
                      <p:nvPr/>
                    </p:nvPicPr>
                    <p:blipFill>
                      <a:blip r:embed="rId5"/>
                      <a:srcRect/>
                      <a:stretch>
                        <a:fillRect/>
                      </a:stretch>
                    </p:blipFill>
                    <p:spPr bwMode="auto">
                      <a:xfrm>
                        <a:off x="2108200" y="2432050"/>
                        <a:ext cx="605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2209800" y="3380096"/>
          <a:ext cx="3810000" cy="838200"/>
        </p:xfrm>
        <a:graphic>
          <a:graphicData uri="http://schemas.openxmlformats.org/presentationml/2006/ole">
            <mc:AlternateContent xmlns:mc="http://schemas.openxmlformats.org/markup-compatibility/2006">
              <mc:Choice xmlns:v="urn:schemas-microsoft-com:vml" Requires="v">
                <p:oleObj name="Equation" r:id="rId6" imgW="3809880" imgH="838080" progId="Equation.DSMT4">
                  <p:embed/>
                </p:oleObj>
              </mc:Choice>
              <mc:Fallback>
                <p:oleObj name="Equation" r:id="rId6" imgW="380988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380096"/>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2221089" y="4300142"/>
          <a:ext cx="1955800" cy="381000"/>
        </p:xfrm>
        <a:graphic>
          <a:graphicData uri="http://schemas.openxmlformats.org/presentationml/2006/ole">
            <mc:AlternateContent xmlns:mc="http://schemas.openxmlformats.org/markup-compatibility/2006">
              <mc:Choice xmlns:v="urn:schemas-microsoft-com:vml" Requires="v">
                <p:oleObj name="Equation" r:id="rId8" imgW="1955520" imgH="380880" progId="Equation.DSMT4">
                  <p:embed/>
                </p:oleObj>
              </mc:Choice>
              <mc:Fallback>
                <p:oleObj name="Equation" r:id="rId8" imgW="1955520" imgH="380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089" y="4300142"/>
                        <a:ext cx="195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a:t>
            </a:r>
          </a:p>
        </p:txBody>
      </p:sp>
      <p:sp>
        <p:nvSpPr>
          <p:cNvPr id="3" name="Content Placeholder 2"/>
          <p:cNvSpPr>
            <a:spLocks noGrp="1"/>
          </p:cNvSpPr>
          <p:nvPr>
            <p:ph idx="1"/>
          </p:nvPr>
        </p:nvSpPr>
        <p:spPr/>
        <p:txBody>
          <a:bodyPr/>
          <a:lstStyle/>
          <a:p>
            <a:pPr marL="463550" indent="-463550"/>
            <a:r>
              <a:rPr lang="en-US" b="1" dirty="0"/>
              <a:t>c.	</a:t>
            </a:r>
            <a:r>
              <a:rPr lang="en-US" dirty="0"/>
              <a:t>With regards to </a:t>
            </a:r>
            <a:r>
              <a:rPr lang="en-US" i="1" dirty="0"/>
              <a:t>f</a:t>
            </a:r>
            <a:r>
              <a:rPr lang="en-US" dirty="0"/>
              <a:t>(</a:t>
            </a:r>
            <a:r>
              <a:rPr lang="en-US" i="1" dirty="0"/>
              <a:t>x</a:t>
            </a:r>
            <a:r>
              <a:rPr lang="en-US" dirty="0"/>
              <a:t>), recall that from Example 1 we know the derivative of 1/</a:t>
            </a:r>
            <a:r>
              <a:rPr lang="en-US" i="1" dirty="0"/>
              <a:t>x</a:t>
            </a:r>
            <a:r>
              <a:rPr lang="en-US" dirty="0"/>
              <a:t> to be </a:t>
            </a:r>
            <a:r>
              <a:rPr lang="en-US" dirty="0">
                <a:latin typeface="Symbol" pitchFamily="18" charset="2"/>
              </a:rPr>
              <a:t>-</a:t>
            </a:r>
            <a:r>
              <a:rPr lang="en-US" dirty="0"/>
              <a:t>1/</a:t>
            </a:r>
            <a:r>
              <a:rPr lang="en-US" i="1" dirty="0"/>
              <a:t>x</a:t>
            </a:r>
            <a:r>
              <a:rPr lang="en-US" baseline="30000" dirty="0"/>
              <a:t>2</a:t>
            </a:r>
            <a:r>
              <a:rPr lang="en-US" dirty="0"/>
              <a:t>; and also </a:t>
            </a:r>
          </a:p>
          <a:p>
            <a:pPr marL="463550" indent="-463550"/>
            <a:endParaRPr lang="en-US" sz="1000" dirty="0"/>
          </a:p>
          <a:p>
            <a:pPr marL="463550" indent="-463550"/>
            <a:r>
              <a:rPr lang="en-US" dirty="0"/>
              <a:t>				 We previously calculated this latter </a:t>
            </a:r>
          </a:p>
          <a:p>
            <a:pPr marL="463550" indent="-463550"/>
            <a:r>
              <a:rPr lang="en-US" dirty="0"/>
              <a:t>      derivative, or you might arrive at it by using the yet‑unproven Power Rule for a fractional exponent.</a:t>
            </a:r>
          </a:p>
        </p:txBody>
      </p:sp>
      <p:graphicFrame>
        <p:nvGraphicFramePr>
          <p:cNvPr id="29702" name="Object 6"/>
          <p:cNvGraphicFramePr>
            <a:graphicFrameLocks noChangeAspect="1"/>
          </p:cNvGraphicFramePr>
          <p:nvPr>
            <p:extLst>
              <p:ext uri="{D42A27DB-BD31-4B8C-83A1-F6EECF244321}">
                <p14:modId xmlns:p14="http://schemas.microsoft.com/office/powerpoint/2010/main" val="1184630335"/>
              </p:ext>
            </p:extLst>
          </p:nvPr>
        </p:nvGraphicFramePr>
        <p:xfrm>
          <a:off x="1020763" y="2209800"/>
          <a:ext cx="2298700" cy="876300"/>
        </p:xfrm>
        <a:graphic>
          <a:graphicData uri="http://schemas.openxmlformats.org/presentationml/2006/ole">
            <mc:AlternateContent xmlns:mc="http://schemas.openxmlformats.org/markup-compatibility/2006">
              <mc:Choice xmlns:v="urn:schemas-microsoft-com:vml" Requires="v">
                <p:oleObj name="Equation" r:id="rId2" imgW="2298600" imgH="876240" progId="Equation.DSMT4">
                  <p:embed/>
                </p:oleObj>
              </mc:Choice>
              <mc:Fallback>
                <p:oleObj name="Equation" r:id="rId2" imgW="2298600" imgH="87624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2209800"/>
                        <a:ext cx="2298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4" name="Object 8"/>
          <p:cNvGraphicFramePr>
            <a:graphicFrameLocks noChangeAspect="1"/>
          </p:cNvGraphicFramePr>
          <p:nvPr>
            <p:extLst>
              <p:ext uri="{D42A27DB-BD31-4B8C-83A1-F6EECF244321}">
                <p14:modId xmlns:p14="http://schemas.microsoft.com/office/powerpoint/2010/main" val="512866797"/>
              </p:ext>
            </p:extLst>
          </p:nvPr>
        </p:nvGraphicFramePr>
        <p:xfrm>
          <a:off x="1495779" y="4351866"/>
          <a:ext cx="1155700" cy="838200"/>
        </p:xfrm>
        <a:graphic>
          <a:graphicData uri="http://schemas.openxmlformats.org/presentationml/2006/ole">
            <mc:AlternateContent xmlns:mc="http://schemas.openxmlformats.org/markup-compatibility/2006">
              <mc:Choice xmlns:v="urn:schemas-microsoft-com:vml" Requires="v">
                <p:oleObj name="Equation" r:id="rId4" imgW="1155600" imgH="838080" progId="Equation.DSMT4">
                  <p:embed/>
                </p:oleObj>
              </mc:Choice>
              <mc:Fallback>
                <p:oleObj name="Equation" r:id="rId4" imgW="1155600" imgH="83808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779" y="4351866"/>
                        <a:ext cx="115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5" name="Object 9"/>
          <p:cNvGraphicFramePr>
            <a:graphicFrameLocks noChangeAspect="1"/>
          </p:cNvGraphicFramePr>
          <p:nvPr>
            <p:extLst>
              <p:ext uri="{D42A27DB-BD31-4B8C-83A1-F6EECF244321}">
                <p14:modId xmlns:p14="http://schemas.microsoft.com/office/powerpoint/2010/main" val="2539585726"/>
              </p:ext>
            </p:extLst>
          </p:nvPr>
        </p:nvGraphicFramePr>
        <p:xfrm>
          <a:off x="2681112" y="4343400"/>
          <a:ext cx="1473200" cy="838200"/>
        </p:xfrm>
        <a:graphic>
          <a:graphicData uri="http://schemas.openxmlformats.org/presentationml/2006/ole">
            <mc:AlternateContent xmlns:mc="http://schemas.openxmlformats.org/markup-compatibility/2006">
              <mc:Choice xmlns:v="urn:schemas-microsoft-com:vml" Requires="v">
                <p:oleObj name="Equation" r:id="rId6" imgW="1473120" imgH="838080" progId="Equation.DSMT4">
                  <p:embed/>
                </p:oleObj>
              </mc:Choice>
              <mc:Fallback>
                <p:oleObj name="Equation" r:id="rId6" imgW="1473120" imgH="83808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1112" y="4343400"/>
                        <a:ext cx="147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6" name="Object 10"/>
          <p:cNvGraphicFramePr>
            <a:graphicFrameLocks noChangeAspect="1"/>
          </p:cNvGraphicFramePr>
          <p:nvPr>
            <p:extLst>
              <p:ext uri="{D42A27DB-BD31-4B8C-83A1-F6EECF244321}">
                <p14:modId xmlns:p14="http://schemas.microsoft.com/office/powerpoint/2010/main" val="4118416329"/>
              </p:ext>
            </p:extLst>
          </p:nvPr>
        </p:nvGraphicFramePr>
        <p:xfrm>
          <a:off x="4191000" y="4351866"/>
          <a:ext cx="1143000" cy="838200"/>
        </p:xfrm>
        <a:graphic>
          <a:graphicData uri="http://schemas.openxmlformats.org/presentationml/2006/ole">
            <mc:AlternateContent xmlns:mc="http://schemas.openxmlformats.org/markup-compatibility/2006">
              <mc:Choice xmlns:v="urn:schemas-microsoft-com:vml" Requires="v">
                <p:oleObj name="Equation" r:id="rId8" imgW="1143000" imgH="838080" progId="Equation.DSMT4">
                  <p:embed/>
                </p:oleObj>
              </mc:Choice>
              <mc:Fallback>
                <p:oleObj name="Equation" r:id="rId8" imgW="1143000" imgH="83808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351866"/>
                        <a:ext cx="114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7" name="Object 11"/>
          <p:cNvGraphicFramePr>
            <a:graphicFrameLocks noChangeAspect="1"/>
          </p:cNvGraphicFramePr>
          <p:nvPr>
            <p:extLst>
              <p:ext uri="{D42A27DB-BD31-4B8C-83A1-F6EECF244321}">
                <p14:modId xmlns:p14="http://schemas.microsoft.com/office/powerpoint/2010/main" val="1151870223"/>
              </p:ext>
            </p:extLst>
          </p:nvPr>
        </p:nvGraphicFramePr>
        <p:xfrm>
          <a:off x="5400323" y="4351866"/>
          <a:ext cx="1231900" cy="838200"/>
        </p:xfrm>
        <a:graphic>
          <a:graphicData uri="http://schemas.openxmlformats.org/presentationml/2006/ole">
            <mc:AlternateContent xmlns:mc="http://schemas.openxmlformats.org/markup-compatibility/2006">
              <mc:Choice xmlns:v="urn:schemas-microsoft-com:vml" Requires="v">
                <p:oleObj name="Equation" r:id="rId10" imgW="1231560" imgH="838080" progId="Equation.DSMT4">
                  <p:embed/>
                </p:oleObj>
              </mc:Choice>
              <mc:Fallback>
                <p:oleObj name="Equation" r:id="rId10" imgW="1231560" imgH="83808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0323" y="4351866"/>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8" name="Object 12"/>
          <p:cNvGraphicFramePr>
            <a:graphicFrameLocks noChangeAspect="1"/>
          </p:cNvGraphicFramePr>
          <p:nvPr>
            <p:extLst>
              <p:ext uri="{D42A27DB-BD31-4B8C-83A1-F6EECF244321}">
                <p14:modId xmlns:p14="http://schemas.microsoft.com/office/powerpoint/2010/main" val="2463248468"/>
              </p:ext>
            </p:extLst>
          </p:nvPr>
        </p:nvGraphicFramePr>
        <p:xfrm>
          <a:off x="6651978" y="4346222"/>
          <a:ext cx="990600" cy="889000"/>
        </p:xfrm>
        <a:graphic>
          <a:graphicData uri="http://schemas.openxmlformats.org/presentationml/2006/ole">
            <mc:AlternateContent xmlns:mc="http://schemas.openxmlformats.org/markup-compatibility/2006">
              <mc:Choice xmlns:v="urn:schemas-microsoft-com:vml" Requires="v">
                <p:oleObj name="Equation" r:id="rId12" imgW="990360" imgH="888840" progId="Equation.DSMT4">
                  <p:embed/>
                </p:oleObj>
              </mc:Choice>
              <mc:Fallback>
                <p:oleObj name="Equation" r:id="rId12" imgW="990360" imgH="88884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1978" y="4346222"/>
                        <a:ext cx="990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a:t>
            </a:r>
          </a:p>
        </p:txBody>
      </p:sp>
      <p:sp>
        <p:nvSpPr>
          <p:cNvPr id="3" name="Content Placeholder 2"/>
          <p:cNvSpPr>
            <a:spLocks noGrp="1"/>
          </p:cNvSpPr>
          <p:nvPr>
            <p:ph idx="1"/>
          </p:nvPr>
        </p:nvSpPr>
        <p:spPr/>
        <p:txBody>
          <a:bodyPr>
            <a:normAutofit/>
          </a:bodyPr>
          <a:lstStyle/>
          <a:p>
            <a:pPr marL="6350" indent="-6350"/>
            <a:r>
              <a:rPr lang="en-US" dirty="0"/>
              <a:t>Armed with these facts, we use a combination of the Difference Rule and Constant Multiple Rule to complete our solution, as follows.</a:t>
            </a:r>
            <a:endParaRPr lang="en-US" b="1" dirty="0"/>
          </a:p>
        </p:txBody>
      </p:sp>
    </p:spTree>
    <p:extLst>
      <p:ext uri="{BB962C8B-B14F-4D97-AF65-F5344CB8AC3E}">
        <p14:creationId xmlns:p14="http://schemas.microsoft.com/office/powerpoint/2010/main" val="74449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Elementary Differentiation Rules (cont.)</a:t>
            </a:r>
          </a:p>
        </p:txBody>
      </p:sp>
      <p:graphicFrame>
        <p:nvGraphicFramePr>
          <p:cNvPr id="31750" name="Object 6"/>
          <p:cNvGraphicFramePr>
            <a:graphicFrameLocks noChangeAspect="1"/>
          </p:cNvGraphicFramePr>
          <p:nvPr>
            <p:extLst>
              <p:ext uri="{D42A27DB-BD31-4B8C-83A1-F6EECF244321}">
                <p14:modId xmlns:p14="http://schemas.microsoft.com/office/powerpoint/2010/main" val="230623777"/>
              </p:ext>
            </p:extLst>
          </p:nvPr>
        </p:nvGraphicFramePr>
        <p:xfrm>
          <a:off x="520700" y="1154113"/>
          <a:ext cx="4597400" cy="939800"/>
        </p:xfrm>
        <a:graphic>
          <a:graphicData uri="http://schemas.openxmlformats.org/presentationml/2006/ole">
            <mc:AlternateContent xmlns:mc="http://schemas.openxmlformats.org/markup-compatibility/2006">
              <mc:Choice xmlns:v="urn:schemas-microsoft-com:vml" Requires="v">
                <p:oleObj name="Equation" r:id="rId2" imgW="4597200" imgH="939600" progId="Equation.DSMT4">
                  <p:embed/>
                </p:oleObj>
              </mc:Choice>
              <mc:Fallback>
                <p:oleObj name="Equation" r:id="rId2" imgW="4597200" imgH="939600" progId="Equation.DSMT4">
                  <p:embed/>
                  <p:pic>
                    <p:nvPicPr>
                      <p:cNvPr id="0" name="Picture 6"/>
                      <p:cNvPicPr>
                        <a:picLocks noChangeAspect="1" noChangeArrowheads="1"/>
                      </p:cNvPicPr>
                      <p:nvPr/>
                    </p:nvPicPr>
                    <p:blipFill>
                      <a:blip r:embed="rId3"/>
                      <a:srcRect/>
                      <a:stretch>
                        <a:fillRect/>
                      </a:stretch>
                    </p:blipFill>
                    <p:spPr bwMode="auto">
                      <a:xfrm>
                        <a:off x="520700" y="1154113"/>
                        <a:ext cx="4597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7"/>
          <p:cNvGraphicFramePr>
            <a:graphicFrameLocks noChangeAspect="1"/>
          </p:cNvGraphicFramePr>
          <p:nvPr>
            <p:extLst>
              <p:ext uri="{D42A27DB-BD31-4B8C-83A1-F6EECF244321}">
                <p14:modId xmlns:p14="http://schemas.microsoft.com/office/powerpoint/2010/main" val="4258580646"/>
              </p:ext>
            </p:extLst>
          </p:nvPr>
        </p:nvGraphicFramePr>
        <p:xfrm>
          <a:off x="1381125" y="2082800"/>
          <a:ext cx="2984500" cy="939800"/>
        </p:xfrm>
        <a:graphic>
          <a:graphicData uri="http://schemas.openxmlformats.org/presentationml/2006/ole">
            <mc:AlternateContent xmlns:mc="http://schemas.openxmlformats.org/markup-compatibility/2006">
              <mc:Choice xmlns:v="urn:schemas-microsoft-com:vml" Requires="v">
                <p:oleObj name="Equation" r:id="rId4" imgW="2984400" imgH="939600" progId="Equation.DSMT4">
                  <p:embed/>
                </p:oleObj>
              </mc:Choice>
              <mc:Fallback>
                <p:oleObj name="Equation" r:id="rId4" imgW="2984400" imgH="939600" progId="Equation.DSMT4">
                  <p:embed/>
                  <p:pic>
                    <p:nvPicPr>
                      <p:cNvPr id="0" name="Picture 7"/>
                      <p:cNvPicPr>
                        <a:picLocks noChangeAspect="1" noChangeArrowheads="1"/>
                      </p:cNvPicPr>
                      <p:nvPr/>
                    </p:nvPicPr>
                    <p:blipFill>
                      <a:blip r:embed="rId5"/>
                      <a:srcRect/>
                      <a:stretch>
                        <a:fillRect/>
                      </a:stretch>
                    </p:blipFill>
                    <p:spPr bwMode="auto">
                      <a:xfrm>
                        <a:off x="1381125" y="2082800"/>
                        <a:ext cx="2984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8"/>
          <p:cNvGraphicFramePr>
            <a:graphicFrameLocks noChangeAspect="1"/>
          </p:cNvGraphicFramePr>
          <p:nvPr>
            <p:extLst>
              <p:ext uri="{D42A27DB-BD31-4B8C-83A1-F6EECF244321}">
                <p14:modId xmlns:p14="http://schemas.microsoft.com/office/powerpoint/2010/main" val="2090892385"/>
              </p:ext>
            </p:extLst>
          </p:nvPr>
        </p:nvGraphicFramePr>
        <p:xfrm>
          <a:off x="1254125" y="2992438"/>
          <a:ext cx="3467100" cy="939800"/>
        </p:xfrm>
        <a:graphic>
          <a:graphicData uri="http://schemas.openxmlformats.org/presentationml/2006/ole">
            <mc:AlternateContent xmlns:mc="http://schemas.openxmlformats.org/markup-compatibility/2006">
              <mc:Choice xmlns:v="urn:schemas-microsoft-com:vml" Requires="v">
                <p:oleObj name="Equation" r:id="rId6" imgW="3466800" imgH="939600" progId="Equation.DSMT4">
                  <p:embed/>
                </p:oleObj>
              </mc:Choice>
              <mc:Fallback>
                <p:oleObj name="Equation" r:id="rId6" imgW="3466800" imgH="939600" progId="Equation.DSMT4">
                  <p:embed/>
                  <p:pic>
                    <p:nvPicPr>
                      <p:cNvPr id="0" name="Picture 8"/>
                      <p:cNvPicPr>
                        <a:picLocks noChangeAspect="1" noChangeArrowheads="1"/>
                      </p:cNvPicPr>
                      <p:nvPr/>
                    </p:nvPicPr>
                    <p:blipFill>
                      <a:blip r:embed="rId7"/>
                      <a:srcRect/>
                      <a:stretch>
                        <a:fillRect/>
                      </a:stretch>
                    </p:blipFill>
                    <p:spPr bwMode="auto">
                      <a:xfrm>
                        <a:off x="1254125" y="2992438"/>
                        <a:ext cx="3467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extLst>
              <p:ext uri="{D42A27DB-BD31-4B8C-83A1-F6EECF244321}">
                <p14:modId xmlns:p14="http://schemas.microsoft.com/office/powerpoint/2010/main" val="3490425443"/>
              </p:ext>
            </p:extLst>
          </p:nvPr>
        </p:nvGraphicFramePr>
        <p:xfrm>
          <a:off x="1406525" y="3930650"/>
          <a:ext cx="3009900" cy="939800"/>
        </p:xfrm>
        <a:graphic>
          <a:graphicData uri="http://schemas.openxmlformats.org/presentationml/2006/ole">
            <mc:AlternateContent xmlns:mc="http://schemas.openxmlformats.org/markup-compatibility/2006">
              <mc:Choice xmlns:v="urn:schemas-microsoft-com:vml" Requires="v">
                <p:oleObj name="Equation" r:id="rId8" imgW="3009600" imgH="939600" progId="Equation.DSMT4">
                  <p:embed/>
                </p:oleObj>
              </mc:Choice>
              <mc:Fallback>
                <p:oleObj name="Equation" r:id="rId8" imgW="3009600" imgH="939600" progId="Equation.DSMT4">
                  <p:embed/>
                  <p:pic>
                    <p:nvPicPr>
                      <p:cNvPr id="0" name="Picture 9"/>
                      <p:cNvPicPr>
                        <a:picLocks noChangeAspect="1" noChangeArrowheads="1"/>
                      </p:cNvPicPr>
                      <p:nvPr/>
                    </p:nvPicPr>
                    <p:blipFill>
                      <a:blip r:embed="rId9"/>
                      <a:srcRect/>
                      <a:stretch>
                        <a:fillRect/>
                      </a:stretch>
                    </p:blipFill>
                    <p:spPr bwMode="auto">
                      <a:xfrm>
                        <a:off x="1406525" y="3930650"/>
                        <a:ext cx="3009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1385712" y="4848578"/>
          <a:ext cx="1676400" cy="889000"/>
        </p:xfrm>
        <a:graphic>
          <a:graphicData uri="http://schemas.openxmlformats.org/presentationml/2006/ole">
            <mc:AlternateContent xmlns:mc="http://schemas.openxmlformats.org/markup-compatibility/2006">
              <mc:Choice xmlns:v="urn:schemas-microsoft-com:vml" Requires="v">
                <p:oleObj name="Equation" r:id="rId10" imgW="1676160" imgH="888840" progId="Equation.DSMT4">
                  <p:embed/>
                </p:oleObj>
              </mc:Choice>
              <mc:Fallback>
                <p:oleObj name="Equation" r:id="rId10" imgW="1676160" imgH="88884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5712" y="4848578"/>
                        <a:ext cx="1676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5" name="Object 11"/>
          <p:cNvGraphicFramePr>
            <a:graphicFrameLocks noChangeAspect="1"/>
          </p:cNvGraphicFramePr>
          <p:nvPr/>
        </p:nvGraphicFramePr>
        <p:xfrm>
          <a:off x="3111500" y="4860925"/>
          <a:ext cx="2057400" cy="825500"/>
        </p:xfrm>
        <a:graphic>
          <a:graphicData uri="http://schemas.openxmlformats.org/presentationml/2006/ole">
            <mc:AlternateContent xmlns:mc="http://schemas.openxmlformats.org/markup-compatibility/2006">
              <mc:Choice xmlns:v="urn:schemas-microsoft-com:vml" Requires="v">
                <p:oleObj name="Equation" r:id="rId12" imgW="2057400" imgH="825480" progId="Equation.DSMT4">
                  <p:embed/>
                </p:oleObj>
              </mc:Choice>
              <mc:Fallback>
                <p:oleObj name="Equation" r:id="rId12" imgW="2057400" imgH="82548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11500" y="4860925"/>
                        <a:ext cx="2057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6" name="Object 12"/>
          <p:cNvGraphicFramePr>
            <a:graphicFrameLocks noChangeAspect="1"/>
          </p:cNvGraphicFramePr>
          <p:nvPr/>
        </p:nvGraphicFramePr>
        <p:xfrm>
          <a:off x="5486400" y="2400300"/>
          <a:ext cx="1625600" cy="241300"/>
        </p:xfrm>
        <a:graphic>
          <a:graphicData uri="http://schemas.openxmlformats.org/presentationml/2006/ole">
            <mc:AlternateContent xmlns:mc="http://schemas.openxmlformats.org/markup-compatibility/2006">
              <mc:Choice xmlns:v="urn:schemas-microsoft-com:vml" Requires="v">
                <p:oleObj name="Equation" r:id="rId14" imgW="1625400" imgH="241200" progId="Equation.DSMT4">
                  <p:embed/>
                </p:oleObj>
              </mc:Choice>
              <mc:Fallback>
                <p:oleObj name="Equation" r:id="rId14" imgW="1625400" imgH="241200" progId="Equation.DSMT4">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2400300"/>
                        <a:ext cx="162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7" name="Object 13"/>
          <p:cNvGraphicFramePr>
            <a:graphicFrameLocks noChangeAspect="1"/>
          </p:cNvGraphicFramePr>
          <p:nvPr/>
        </p:nvGraphicFramePr>
        <p:xfrm>
          <a:off x="5486400" y="3333750"/>
          <a:ext cx="2413000" cy="279400"/>
        </p:xfrm>
        <a:graphic>
          <a:graphicData uri="http://schemas.openxmlformats.org/presentationml/2006/ole">
            <mc:AlternateContent xmlns:mc="http://schemas.openxmlformats.org/markup-compatibility/2006">
              <mc:Choice xmlns:v="urn:schemas-microsoft-com:vml" Requires="v">
                <p:oleObj name="Equation" r:id="rId16" imgW="2412720" imgH="279360" progId="Equation.DSMT4">
                  <p:embed/>
                </p:oleObj>
              </mc:Choice>
              <mc:Fallback>
                <p:oleObj name="Equation" r:id="rId16" imgW="2412720" imgH="279360" progId="Equation.DSMT4">
                  <p:embed/>
                  <p:pic>
                    <p:nvPicPr>
                      <p:cNvPr id="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0" y="3333750"/>
                        <a:ext cx="241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Positive Integer Power Rule</a:t>
            </a:r>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Autofit/>
          </a:bodyPr>
          <a:lstStyle/>
          <a:p>
            <a:r>
              <a:rPr lang="en-US" dirty="0">
                <a:solidFill>
                  <a:schemeClr val="tx1"/>
                </a:solidFill>
              </a:rPr>
              <a:t>If	            where </a:t>
            </a:r>
            <a:r>
              <a:rPr lang="en-US" i="1" dirty="0">
                <a:solidFill>
                  <a:schemeClr val="tx1"/>
                </a:solidFill>
              </a:rPr>
              <a:t>n</a:t>
            </a:r>
            <a:r>
              <a:rPr lang="en-US" dirty="0">
                <a:solidFill>
                  <a:schemeClr val="tx1"/>
                </a:solidFill>
              </a:rPr>
              <a:t> is a positive integer, then 	</a:t>
            </a:r>
          </a:p>
          <a:p>
            <a:r>
              <a:rPr lang="en-US" dirty="0">
                <a:solidFill>
                  <a:schemeClr val="tx1"/>
                </a:solidFill>
              </a:rPr>
              <a:t>		    In other notation, we write</a:t>
            </a:r>
          </a:p>
        </p:txBody>
      </p:sp>
      <p:graphicFrame>
        <p:nvGraphicFramePr>
          <p:cNvPr id="2053" name="Object 5"/>
          <p:cNvGraphicFramePr>
            <a:graphicFrameLocks noChangeAspect="1"/>
          </p:cNvGraphicFramePr>
          <p:nvPr>
            <p:extLst>
              <p:ext uri="{D42A27DB-BD31-4B8C-83A1-F6EECF244321}">
                <p14:modId xmlns:p14="http://schemas.microsoft.com/office/powerpoint/2010/main" val="2415576198"/>
              </p:ext>
            </p:extLst>
          </p:nvPr>
        </p:nvGraphicFramePr>
        <p:xfrm>
          <a:off x="914400" y="1325880"/>
          <a:ext cx="1447800" cy="482600"/>
        </p:xfrm>
        <a:graphic>
          <a:graphicData uri="http://schemas.openxmlformats.org/presentationml/2006/ole">
            <mc:AlternateContent xmlns:mc="http://schemas.openxmlformats.org/markup-compatibility/2006">
              <mc:Choice xmlns:v="urn:schemas-microsoft-com:vml" Requires="v">
                <p:oleObj name="Equation" r:id="rId2" imgW="1447560" imgH="482400" progId="Equation.DSMT4">
                  <p:embed/>
                </p:oleObj>
              </mc:Choice>
              <mc:Fallback>
                <p:oleObj name="Equation" r:id="rId2" imgW="1447560" imgH="4824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25880"/>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447161147"/>
              </p:ext>
            </p:extLst>
          </p:nvPr>
        </p:nvGraphicFramePr>
        <p:xfrm>
          <a:off x="679450" y="1827530"/>
          <a:ext cx="1917700" cy="482600"/>
        </p:xfrm>
        <a:graphic>
          <a:graphicData uri="http://schemas.openxmlformats.org/presentationml/2006/ole">
            <mc:AlternateContent xmlns:mc="http://schemas.openxmlformats.org/markup-compatibility/2006">
              <mc:Choice xmlns:v="urn:schemas-microsoft-com:vml" Requires="v">
                <p:oleObj name="Equation" r:id="rId4" imgW="1917360" imgH="482400" progId="Equation.DSMT4">
                  <p:embed/>
                </p:oleObj>
              </mc:Choice>
              <mc:Fallback>
                <p:oleObj name="Equation" r:id="rId4" imgW="1917360" imgH="482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827530"/>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2506111144"/>
              </p:ext>
            </p:extLst>
          </p:nvPr>
        </p:nvGraphicFramePr>
        <p:xfrm>
          <a:off x="3117850" y="2438400"/>
          <a:ext cx="2908300" cy="838200"/>
        </p:xfrm>
        <a:graphic>
          <a:graphicData uri="http://schemas.openxmlformats.org/presentationml/2006/ole">
            <mc:AlternateContent xmlns:mc="http://schemas.openxmlformats.org/markup-compatibility/2006">
              <mc:Choice xmlns:v="urn:schemas-microsoft-com:vml" Requires="v">
                <p:oleObj name="Equation" r:id="rId6" imgW="2908080" imgH="838080" progId="Equation.DSMT4">
                  <p:embed/>
                </p:oleObj>
              </mc:Choice>
              <mc:Fallback>
                <p:oleObj name="Equation" r:id="rId6" imgW="2908080" imgH="8380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7850" y="2438400"/>
                        <a:ext cx="290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Equation of a Tangent Line</a:t>
            </a:r>
          </a:p>
        </p:txBody>
      </p:sp>
      <p:sp>
        <p:nvSpPr>
          <p:cNvPr id="3" name="Content Placeholder 2"/>
          <p:cNvSpPr>
            <a:spLocks noGrp="1"/>
          </p:cNvSpPr>
          <p:nvPr>
            <p:ph idx="1"/>
          </p:nvPr>
        </p:nvSpPr>
        <p:spPr/>
        <p:txBody>
          <a:bodyPr/>
          <a:lstStyle/>
          <a:p>
            <a:r>
              <a:rPr lang="en-US" dirty="0"/>
              <a:t>Find the equation of the line tangent to the graph of</a:t>
            </a:r>
          </a:p>
          <a:p>
            <a:endParaRPr lang="en-US" dirty="0"/>
          </a:p>
          <a:p>
            <a:r>
              <a:rPr lang="en-US" dirty="0"/>
              <a:t>at the point </a:t>
            </a:r>
            <a:r>
              <a:rPr lang="en-US" dirty="0">
                <a:solidFill>
                  <a:srgbClr val="0000FF"/>
                </a:solidFill>
              </a:rPr>
              <a:t>(1,3)</a:t>
            </a:r>
            <a:r>
              <a:rPr lang="en-US" dirty="0"/>
              <a:t>.</a:t>
            </a:r>
          </a:p>
          <a:p>
            <a:r>
              <a:rPr lang="en-US" b="1" dirty="0"/>
              <a:t>Solution</a:t>
            </a:r>
          </a:p>
          <a:p>
            <a:r>
              <a:rPr lang="en-US" dirty="0"/>
              <a:t>Recall that the slope of the tangent is  	the derivative of </a:t>
            </a:r>
            <a:r>
              <a:rPr lang="en-US" i="1" dirty="0"/>
              <a:t>p</a:t>
            </a:r>
            <a:r>
              <a:rPr lang="en-US" dirty="0"/>
              <a:t> at </a:t>
            </a:r>
            <a:r>
              <a:rPr lang="en-US" i="1" dirty="0"/>
              <a:t>x</a:t>
            </a:r>
            <a:r>
              <a:rPr lang="en-US" dirty="0"/>
              <a:t> = 1.</a:t>
            </a:r>
          </a:p>
        </p:txBody>
      </p:sp>
      <p:graphicFrame>
        <p:nvGraphicFramePr>
          <p:cNvPr id="32770" name="Object 2"/>
          <p:cNvGraphicFramePr>
            <a:graphicFrameLocks noChangeAspect="1"/>
          </p:cNvGraphicFramePr>
          <p:nvPr/>
        </p:nvGraphicFramePr>
        <p:xfrm>
          <a:off x="1435100" y="1844675"/>
          <a:ext cx="6273800" cy="495300"/>
        </p:xfrm>
        <a:graphic>
          <a:graphicData uri="http://schemas.openxmlformats.org/presentationml/2006/ole">
            <mc:AlternateContent xmlns:mc="http://schemas.openxmlformats.org/markup-compatibility/2006">
              <mc:Choice xmlns:v="urn:schemas-microsoft-com:vml" Requires="v">
                <p:oleObj name="Equation" r:id="rId2" imgW="6273720" imgH="495000" progId="Equation.DSMT4">
                  <p:embed/>
                </p:oleObj>
              </mc:Choice>
              <mc:Fallback>
                <p:oleObj name="Equation" r:id="rId2" imgW="62737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844675"/>
                        <a:ext cx="627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5994400" y="3364089"/>
          <a:ext cx="863600" cy="469900"/>
        </p:xfrm>
        <a:graphic>
          <a:graphicData uri="http://schemas.openxmlformats.org/presentationml/2006/ole">
            <mc:AlternateContent xmlns:mc="http://schemas.openxmlformats.org/markup-compatibility/2006">
              <mc:Choice xmlns:v="urn:schemas-microsoft-com:vml" Requires="v">
                <p:oleObj name="Equation" r:id="rId4" imgW="863280" imgH="469800" progId="Equation.DSMT4">
                  <p:embed/>
                </p:oleObj>
              </mc:Choice>
              <mc:Fallback>
                <p:oleObj name="Equation" r:id="rId4" imgW="8632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3364089"/>
                        <a:ext cx="86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Equation of a Tangent Line (cont.)</a:t>
            </a:r>
          </a:p>
        </p:txBody>
      </p:sp>
      <p:sp>
        <p:nvSpPr>
          <p:cNvPr id="3" name="Content Placeholder 2"/>
          <p:cNvSpPr>
            <a:spLocks noGrp="1"/>
          </p:cNvSpPr>
          <p:nvPr>
            <p:ph idx="1"/>
          </p:nvPr>
        </p:nvSpPr>
        <p:spPr/>
        <p:txBody>
          <a:bodyPr/>
          <a:lstStyle/>
          <a:p>
            <a:r>
              <a:rPr lang="en-US" dirty="0"/>
              <a:t>Termwise differentiation yields</a:t>
            </a:r>
          </a:p>
          <a:p>
            <a:endParaRPr lang="en-US" dirty="0"/>
          </a:p>
        </p:txBody>
      </p:sp>
      <p:graphicFrame>
        <p:nvGraphicFramePr>
          <p:cNvPr id="33795" name="Object 3"/>
          <p:cNvGraphicFramePr>
            <a:graphicFrameLocks noChangeAspect="1"/>
          </p:cNvGraphicFramePr>
          <p:nvPr/>
        </p:nvGraphicFramePr>
        <p:xfrm>
          <a:off x="495300" y="1828800"/>
          <a:ext cx="5943600" cy="1676400"/>
        </p:xfrm>
        <a:graphic>
          <a:graphicData uri="http://schemas.openxmlformats.org/presentationml/2006/ole">
            <mc:AlternateContent xmlns:mc="http://schemas.openxmlformats.org/markup-compatibility/2006">
              <mc:Choice xmlns:v="urn:schemas-microsoft-com:vml" Requires="v">
                <p:oleObj name="Equation" r:id="rId2" imgW="5943600" imgH="1676160" progId="Equation.DSMT4">
                  <p:embed/>
                </p:oleObj>
              </mc:Choice>
              <mc:Fallback>
                <p:oleObj name="Equation" r:id="rId2" imgW="5943600" imgH="16761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828800"/>
                        <a:ext cx="5943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extLst>
              <p:ext uri="{D42A27DB-BD31-4B8C-83A1-F6EECF244321}">
                <p14:modId xmlns:p14="http://schemas.microsoft.com/office/powerpoint/2010/main" val="1182528729"/>
              </p:ext>
            </p:extLst>
          </p:nvPr>
        </p:nvGraphicFramePr>
        <p:xfrm>
          <a:off x="313690" y="3657600"/>
          <a:ext cx="8826500" cy="838200"/>
        </p:xfrm>
        <a:graphic>
          <a:graphicData uri="http://schemas.openxmlformats.org/presentationml/2006/ole">
            <mc:AlternateContent xmlns:mc="http://schemas.openxmlformats.org/markup-compatibility/2006">
              <mc:Choice xmlns:v="urn:schemas-microsoft-com:vml" Requires="v">
                <p:oleObj name="Equation" r:id="rId4" imgW="8826480" imgH="838080" progId="Equation.DSMT4">
                  <p:embed/>
                </p:oleObj>
              </mc:Choice>
              <mc:Fallback>
                <p:oleObj name="Equation" r:id="rId4" imgW="8826480" imgH="838080" progId="Equation.DSMT4">
                  <p:embed/>
                  <p:pic>
                    <p:nvPicPr>
                      <p:cNvPr id="0" name="Picture 4"/>
                      <p:cNvPicPr>
                        <a:picLocks noChangeAspect="1" noChangeArrowheads="1"/>
                      </p:cNvPicPr>
                      <p:nvPr/>
                    </p:nvPicPr>
                    <p:blipFill>
                      <a:blip r:embed="rId5"/>
                      <a:srcRect/>
                      <a:stretch>
                        <a:fillRect/>
                      </a:stretch>
                    </p:blipFill>
                    <p:spPr bwMode="auto">
                      <a:xfrm>
                        <a:off x="313690" y="3657600"/>
                        <a:ext cx="882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431800" y="4648200"/>
          <a:ext cx="5981700" cy="571500"/>
        </p:xfrm>
        <a:graphic>
          <a:graphicData uri="http://schemas.openxmlformats.org/presentationml/2006/ole">
            <mc:AlternateContent xmlns:mc="http://schemas.openxmlformats.org/markup-compatibility/2006">
              <mc:Choice xmlns:v="urn:schemas-microsoft-com:vml" Requires="v">
                <p:oleObj name="Equation" r:id="rId6" imgW="5981400" imgH="571320" progId="Equation.DSMT4">
                  <p:embed/>
                </p:oleObj>
              </mc:Choice>
              <mc:Fallback>
                <p:oleObj name="Equation" r:id="rId6" imgW="598140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 y="4648200"/>
                        <a:ext cx="5981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431800" y="5334000"/>
          <a:ext cx="4737100" cy="419100"/>
        </p:xfrm>
        <a:graphic>
          <a:graphicData uri="http://schemas.openxmlformats.org/presentationml/2006/ole">
            <mc:AlternateContent xmlns:mc="http://schemas.openxmlformats.org/markup-compatibility/2006">
              <mc:Choice xmlns:v="urn:schemas-microsoft-com:vml" Requires="v">
                <p:oleObj name="Equation" r:id="rId8" imgW="4736880" imgH="419040" progId="Equation.DSMT4">
                  <p:embed/>
                </p:oleObj>
              </mc:Choice>
              <mc:Fallback>
                <p:oleObj name="Equation" r:id="rId8" imgW="4736880" imgH="4190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800" y="5334000"/>
                        <a:ext cx="4737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Equation of a Tangent Line (cont.)</a:t>
            </a:r>
          </a:p>
        </p:txBody>
      </p:sp>
      <p:sp>
        <p:nvSpPr>
          <p:cNvPr id="3" name="Content Placeholder 2"/>
          <p:cNvSpPr>
            <a:spLocks noGrp="1"/>
          </p:cNvSpPr>
          <p:nvPr>
            <p:ph idx="1"/>
          </p:nvPr>
        </p:nvSpPr>
        <p:spPr/>
        <p:txBody>
          <a:bodyPr/>
          <a:lstStyle/>
          <a:p>
            <a:r>
              <a:rPr lang="en-US" dirty="0"/>
              <a:t>and thus the slope we are seeking is</a:t>
            </a:r>
          </a:p>
          <a:p>
            <a:endParaRPr lang="en-US" dirty="0"/>
          </a:p>
          <a:p>
            <a:pPr>
              <a:spcBef>
                <a:spcPts val="1800"/>
              </a:spcBef>
            </a:pPr>
            <a:r>
              <a:rPr lang="en-US" dirty="0"/>
              <a:t>Now the point‑slope form of the equation of a line yields</a:t>
            </a:r>
          </a:p>
          <a:p>
            <a:endParaRPr lang="en-US" dirty="0"/>
          </a:p>
          <a:p>
            <a:r>
              <a:rPr lang="en-US" dirty="0"/>
              <a:t>or equivalently, the requested equation of the tangent is</a:t>
            </a:r>
          </a:p>
          <a:p>
            <a:endParaRPr lang="en-US" dirty="0"/>
          </a:p>
        </p:txBody>
      </p:sp>
      <p:graphicFrame>
        <p:nvGraphicFramePr>
          <p:cNvPr id="34822" name="Object 6"/>
          <p:cNvGraphicFramePr>
            <a:graphicFrameLocks noChangeAspect="1"/>
          </p:cNvGraphicFramePr>
          <p:nvPr/>
        </p:nvGraphicFramePr>
        <p:xfrm>
          <a:off x="1054100" y="1867848"/>
          <a:ext cx="7035800" cy="584200"/>
        </p:xfrm>
        <a:graphic>
          <a:graphicData uri="http://schemas.openxmlformats.org/presentationml/2006/ole">
            <mc:AlternateContent xmlns:mc="http://schemas.openxmlformats.org/markup-compatibility/2006">
              <mc:Choice xmlns:v="urn:schemas-microsoft-com:vml" Requires="v">
                <p:oleObj name="Equation" r:id="rId2" imgW="7035480" imgH="583920" progId="Equation.DSMT4">
                  <p:embed/>
                </p:oleObj>
              </mc:Choice>
              <mc:Fallback>
                <p:oleObj name="Equation" r:id="rId2" imgW="7035480" imgH="58392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867848"/>
                        <a:ext cx="703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3454400" y="3352800"/>
          <a:ext cx="2235200" cy="469900"/>
        </p:xfrm>
        <a:graphic>
          <a:graphicData uri="http://schemas.openxmlformats.org/presentationml/2006/ole">
            <mc:AlternateContent xmlns:mc="http://schemas.openxmlformats.org/markup-compatibility/2006">
              <mc:Choice xmlns:v="urn:schemas-microsoft-com:vml" Requires="v">
                <p:oleObj name="Equation" r:id="rId4" imgW="2234880" imgH="469800" progId="Equation.DSMT4">
                  <p:embed/>
                </p:oleObj>
              </mc:Choice>
              <mc:Fallback>
                <p:oleObj name="Equation" r:id="rId4" imgW="2234880" imgH="4698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352800"/>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3829050" y="4826000"/>
          <a:ext cx="1485900" cy="355600"/>
        </p:xfrm>
        <a:graphic>
          <a:graphicData uri="http://schemas.openxmlformats.org/presentationml/2006/ole">
            <mc:AlternateContent xmlns:mc="http://schemas.openxmlformats.org/markup-compatibility/2006">
              <mc:Choice xmlns:v="urn:schemas-microsoft-com:vml" Requires="v">
                <p:oleObj name="Equation" r:id="rId6" imgW="1485720" imgH="355320" progId="Equation.DSMT4">
                  <p:embed/>
                </p:oleObj>
              </mc:Choice>
              <mc:Fallback>
                <p:oleObj name="Equation" r:id="rId6" imgW="1485720" imgH="35532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9050" y="4826000"/>
                        <a:ext cx="1485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Equation of a Tangent Line (cont.)</a:t>
            </a:r>
          </a:p>
        </p:txBody>
      </p:sp>
      <p:sp>
        <p:nvSpPr>
          <p:cNvPr id="3" name="Content Placeholder 2"/>
          <p:cNvSpPr>
            <a:spLocks noGrp="1"/>
          </p:cNvSpPr>
          <p:nvPr>
            <p:ph idx="1"/>
          </p:nvPr>
        </p:nvSpPr>
        <p:spPr>
          <a:xfrm>
            <a:off x="457200" y="1280160"/>
            <a:ext cx="8229600" cy="4680556"/>
          </a:xfrm>
        </p:spPr>
        <p:txBody>
          <a:bodyPr/>
          <a:lstStyle/>
          <a:p>
            <a:r>
              <a:rPr lang="en-US" dirty="0"/>
              <a:t>The curve and its tangent line are graphed in Figure 1.</a:t>
            </a:r>
          </a:p>
          <a:p>
            <a:endParaRPr lang="en-US" dirty="0"/>
          </a:p>
        </p:txBody>
      </p:sp>
      <p:grpSp>
        <p:nvGrpSpPr>
          <p:cNvPr id="7" name="Group 6"/>
          <p:cNvGrpSpPr/>
          <p:nvPr/>
        </p:nvGrpSpPr>
        <p:grpSpPr>
          <a:xfrm>
            <a:off x="2788920" y="1807194"/>
            <a:ext cx="3566160" cy="4153522"/>
            <a:chOff x="2788920" y="1807194"/>
            <a:chExt cx="3566160" cy="4153522"/>
          </a:xfrm>
        </p:grpSpPr>
        <p:pic>
          <p:nvPicPr>
            <p:cNvPr id="35845" name="Picture 5"/>
            <p:cNvPicPr>
              <a:picLocks noChangeAspect="1" noChangeArrowheads="1"/>
            </p:cNvPicPr>
            <p:nvPr/>
          </p:nvPicPr>
          <p:blipFill>
            <a:blip r:embed="rId2" cstate="print">
              <a:clrChange>
                <a:clrFrom>
                  <a:srgbClr val="FEFEFE"/>
                </a:clrFrom>
                <a:clrTo>
                  <a:srgbClr val="FEFEFE">
                    <a:alpha val="0"/>
                  </a:srgbClr>
                </a:clrTo>
              </a:clrChange>
              <a:lum bright="-10000"/>
            </a:blip>
            <a:srcRect b="8442"/>
            <a:stretch>
              <a:fillRect/>
            </a:stretch>
          </p:blipFill>
          <p:spPr bwMode="auto">
            <a:xfrm>
              <a:off x="2788920" y="1807194"/>
              <a:ext cx="3566160" cy="3733798"/>
            </a:xfrm>
            <a:prstGeom prst="rect">
              <a:avLst/>
            </a:prstGeom>
            <a:noFill/>
            <a:ln w="9525">
              <a:noFill/>
              <a:miter lim="800000"/>
              <a:headEnd/>
              <a:tailEnd/>
            </a:ln>
          </p:spPr>
        </p:pic>
        <p:sp>
          <p:nvSpPr>
            <p:cNvPr id="5" name="Rectangle 4"/>
            <p:cNvSpPr/>
            <p:nvPr/>
          </p:nvSpPr>
          <p:spPr>
            <a:xfrm>
              <a:off x="4024952" y="5437496"/>
              <a:ext cx="1370055" cy="523220"/>
            </a:xfrm>
            <a:prstGeom prst="rect">
              <a:avLst/>
            </a:prstGeom>
          </p:spPr>
          <p:txBody>
            <a:bodyPr wrap="none">
              <a:spAutoFit/>
            </a:bodyPr>
            <a:lstStyle/>
            <a:p>
              <a:r>
                <a:rPr lang="en-US" sz="2800" b="1" dirty="0"/>
                <a:t>Figure 1</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Instantaneous Velocity and Acceleration</a:t>
            </a:r>
          </a:p>
        </p:txBody>
      </p:sp>
      <p:sp>
        <p:nvSpPr>
          <p:cNvPr id="3" name="Content Placeholder 2"/>
          <p:cNvSpPr>
            <a:spLocks noGrp="1"/>
          </p:cNvSpPr>
          <p:nvPr>
            <p:ph idx="1"/>
          </p:nvPr>
        </p:nvSpPr>
        <p:spPr/>
        <p:txBody>
          <a:bodyPr>
            <a:noAutofit/>
          </a:bodyPr>
          <a:lstStyle/>
          <a:p>
            <a:r>
              <a:rPr lang="en-US" dirty="0"/>
              <a:t>The distance from the origin of a particle moving along the </a:t>
            </a:r>
            <a:r>
              <a:rPr lang="en-US" i="1" dirty="0"/>
              <a:t>x</a:t>
            </a:r>
            <a:r>
              <a:rPr lang="en-US" dirty="0"/>
              <a:t>‑axis is described by the function                             </a:t>
            </a:r>
          </a:p>
          <a:p>
            <a:r>
              <a:rPr lang="en-US" dirty="0"/>
              <a:t>			    inches, where </a:t>
            </a:r>
            <a:r>
              <a:rPr lang="en-US" i="1" dirty="0"/>
              <a:t>t</a:t>
            </a:r>
            <a:r>
              <a:rPr lang="en-US" dirty="0"/>
              <a:t> is measured in seconds. Find the instantaneous velocity and acceleration of the particle at </a:t>
            </a:r>
            <a:r>
              <a:rPr lang="en-US" i="1" dirty="0"/>
              <a:t>t</a:t>
            </a:r>
            <a:r>
              <a:rPr lang="en-US" dirty="0"/>
              <a:t> = 2 seconds.</a:t>
            </a:r>
          </a:p>
          <a:p>
            <a:r>
              <a:rPr lang="en-US" b="1" dirty="0"/>
              <a:t>Solution</a:t>
            </a:r>
          </a:p>
          <a:p>
            <a:r>
              <a:rPr lang="en-US" dirty="0"/>
              <a:t>As we have seen before, velocity is the derivative of the position function. Note, however, that in this example </a:t>
            </a:r>
            <a:r>
              <a:rPr lang="en-US" i="1" dirty="0"/>
              <a:t>x </a:t>
            </a:r>
            <a:r>
              <a:rPr lang="en-US" dirty="0"/>
              <a:t>is actually the dependent variable, and differentiation takes place with respect to the independent variable </a:t>
            </a:r>
            <a:r>
              <a:rPr lang="en-US" i="1" dirty="0"/>
              <a:t>t</a:t>
            </a:r>
            <a:r>
              <a:rPr lang="en-US" dirty="0"/>
              <a:t>.</a:t>
            </a:r>
          </a:p>
        </p:txBody>
      </p:sp>
      <p:graphicFrame>
        <p:nvGraphicFramePr>
          <p:cNvPr id="36866" name="Object 2"/>
          <p:cNvGraphicFramePr>
            <a:graphicFrameLocks noChangeAspect="1"/>
          </p:cNvGraphicFramePr>
          <p:nvPr/>
        </p:nvGraphicFramePr>
        <p:xfrm>
          <a:off x="533400" y="2249310"/>
          <a:ext cx="3035300" cy="482600"/>
        </p:xfrm>
        <a:graphic>
          <a:graphicData uri="http://schemas.openxmlformats.org/presentationml/2006/ole">
            <mc:AlternateContent xmlns:mc="http://schemas.openxmlformats.org/markup-compatibility/2006">
              <mc:Choice xmlns:v="urn:schemas-microsoft-com:vml" Requires="v">
                <p:oleObj name="Equation" r:id="rId2" imgW="3035160" imgH="482400" progId="Equation.DSMT4">
                  <p:embed/>
                </p:oleObj>
              </mc:Choice>
              <mc:Fallback>
                <p:oleObj name="Equation" r:id="rId2" imgW="30351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49310"/>
                        <a:ext cx="303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Instantaneous Velocity and Acceleration (cont.)</a:t>
            </a:r>
          </a:p>
        </p:txBody>
      </p:sp>
      <p:sp>
        <p:nvSpPr>
          <p:cNvPr id="3" name="Content Placeholder 2"/>
          <p:cNvSpPr>
            <a:spLocks noGrp="1"/>
          </p:cNvSpPr>
          <p:nvPr>
            <p:ph idx="1"/>
          </p:nvPr>
        </p:nvSpPr>
        <p:spPr>
          <a:xfrm>
            <a:off x="450758" y="1217608"/>
            <a:ext cx="8229600" cy="4663440"/>
          </a:xfrm>
        </p:spPr>
        <p:txBody>
          <a:bodyPr>
            <a:noAutofit/>
          </a:bodyPr>
          <a:lstStyle/>
          <a:p>
            <a:endParaRPr lang="en-US" dirty="0"/>
          </a:p>
          <a:p>
            <a:endParaRPr lang="en-US" dirty="0"/>
          </a:p>
          <a:p>
            <a:endParaRPr lang="en-US" dirty="0"/>
          </a:p>
          <a:p>
            <a:endParaRPr lang="en-US" dirty="0"/>
          </a:p>
          <a:p>
            <a:endParaRPr lang="en-US" dirty="0"/>
          </a:p>
          <a:p>
            <a:endParaRPr lang="en-US" dirty="0"/>
          </a:p>
          <a:p>
            <a:pPr>
              <a:spcBef>
                <a:spcPts val="3000"/>
              </a:spcBef>
            </a:pPr>
            <a:r>
              <a:rPr lang="en-US" dirty="0"/>
              <a:t>Thus, the instantaneous velocity of the particle at </a:t>
            </a:r>
            <a:r>
              <a:rPr lang="en-US" i="1" dirty="0"/>
              <a:t>t</a:t>
            </a:r>
            <a:r>
              <a:rPr lang="en-US" dirty="0"/>
              <a:t> = 2 seconds is</a:t>
            </a:r>
          </a:p>
          <a:p>
            <a:endParaRPr lang="en-US" dirty="0"/>
          </a:p>
        </p:txBody>
      </p:sp>
      <p:graphicFrame>
        <p:nvGraphicFramePr>
          <p:cNvPr id="37893" name="Object 5"/>
          <p:cNvGraphicFramePr>
            <a:graphicFrameLocks noChangeAspect="1"/>
          </p:cNvGraphicFramePr>
          <p:nvPr>
            <p:extLst>
              <p:ext uri="{D42A27DB-BD31-4B8C-83A1-F6EECF244321}">
                <p14:modId xmlns:p14="http://schemas.microsoft.com/office/powerpoint/2010/main" val="3529547451"/>
              </p:ext>
            </p:extLst>
          </p:nvPr>
        </p:nvGraphicFramePr>
        <p:xfrm>
          <a:off x="2462213" y="2110811"/>
          <a:ext cx="4318000" cy="838200"/>
        </p:xfrm>
        <a:graphic>
          <a:graphicData uri="http://schemas.openxmlformats.org/presentationml/2006/ole">
            <mc:AlternateContent xmlns:mc="http://schemas.openxmlformats.org/markup-compatibility/2006">
              <mc:Choice xmlns:v="urn:schemas-microsoft-com:vml" Requires="v">
                <p:oleObj name="Equation" r:id="rId2" imgW="4317840" imgH="838080" progId="Equation.DSMT4">
                  <p:embed/>
                </p:oleObj>
              </mc:Choice>
              <mc:Fallback>
                <p:oleObj name="Equation" r:id="rId2" imgW="4317840" imgH="8380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2110811"/>
                        <a:ext cx="431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extLst>
              <p:ext uri="{D42A27DB-BD31-4B8C-83A1-F6EECF244321}">
                <p14:modId xmlns:p14="http://schemas.microsoft.com/office/powerpoint/2010/main" val="2015109540"/>
              </p:ext>
            </p:extLst>
          </p:nvPr>
        </p:nvGraphicFramePr>
        <p:xfrm>
          <a:off x="2462213" y="3101975"/>
          <a:ext cx="4826000" cy="838200"/>
        </p:xfrm>
        <a:graphic>
          <a:graphicData uri="http://schemas.openxmlformats.org/presentationml/2006/ole">
            <mc:AlternateContent xmlns:mc="http://schemas.openxmlformats.org/markup-compatibility/2006">
              <mc:Choice xmlns:v="urn:schemas-microsoft-com:vml" Requires="v">
                <p:oleObj name="Equation" r:id="rId4" imgW="4825800" imgH="838080" progId="Equation.DSMT4">
                  <p:embed/>
                </p:oleObj>
              </mc:Choice>
              <mc:Fallback>
                <p:oleObj name="Equation" r:id="rId4" imgW="4825800" imgH="838080" progId="Equation.DSMT4">
                  <p:embed/>
                  <p:pic>
                    <p:nvPicPr>
                      <p:cNvPr id="0" name="Picture 6"/>
                      <p:cNvPicPr>
                        <a:picLocks noChangeAspect="1" noChangeArrowheads="1"/>
                      </p:cNvPicPr>
                      <p:nvPr/>
                    </p:nvPicPr>
                    <p:blipFill>
                      <a:blip r:embed="rId5"/>
                      <a:srcRect/>
                      <a:stretch>
                        <a:fillRect/>
                      </a:stretch>
                    </p:blipFill>
                    <p:spPr bwMode="auto">
                      <a:xfrm>
                        <a:off x="2462213" y="3101975"/>
                        <a:ext cx="482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ct 7"/>
          <p:cNvGraphicFramePr>
            <a:graphicFrameLocks noChangeAspect="1"/>
          </p:cNvGraphicFramePr>
          <p:nvPr>
            <p:extLst>
              <p:ext uri="{D42A27DB-BD31-4B8C-83A1-F6EECF244321}">
                <p14:modId xmlns:p14="http://schemas.microsoft.com/office/powerpoint/2010/main" val="999991304"/>
              </p:ext>
            </p:extLst>
          </p:nvPr>
        </p:nvGraphicFramePr>
        <p:xfrm>
          <a:off x="2462213" y="3972786"/>
          <a:ext cx="3403600" cy="571500"/>
        </p:xfrm>
        <a:graphic>
          <a:graphicData uri="http://schemas.openxmlformats.org/presentationml/2006/ole">
            <mc:AlternateContent xmlns:mc="http://schemas.openxmlformats.org/markup-compatibility/2006">
              <mc:Choice xmlns:v="urn:schemas-microsoft-com:vml" Requires="v">
                <p:oleObj name="Equation" r:id="rId6" imgW="3403440" imgH="571320" progId="Equation.DSMT4">
                  <p:embed/>
                </p:oleObj>
              </mc:Choice>
              <mc:Fallback>
                <p:oleObj name="Equation" r:id="rId6" imgW="3403440" imgH="57132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2213" y="3972786"/>
                        <a:ext cx="3403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8"/>
          <p:cNvGraphicFramePr>
            <a:graphicFrameLocks noChangeAspect="1"/>
          </p:cNvGraphicFramePr>
          <p:nvPr>
            <p:extLst>
              <p:ext uri="{D42A27DB-BD31-4B8C-83A1-F6EECF244321}">
                <p14:modId xmlns:p14="http://schemas.microsoft.com/office/powerpoint/2010/main" val="2483732618"/>
              </p:ext>
            </p:extLst>
          </p:nvPr>
        </p:nvGraphicFramePr>
        <p:xfrm>
          <a:off x="6110817" y="3992143"/>
          <a:ext cx="1866900" cy="381000"/>
        </p:xfrm>
        <a:graphic>
          <a:graphicData uri="http://schemas.openxmlformats.org/presentationml/2006/ole">
            <mc:AlternateContent xmlns:mc="http://schemas.openxmlformats.org/markup-compatibility/2006">
              <mc:Choice xmlns:v="urn:schemas-microsoft-com:vml" Requires="v">
                <p:oleObj name="Equation" r:id="rId8" imgW="1866600" imgH="380880" progId="Equation.DSMT4">
                  <p:embed/>
                </p:oleObj>
              </mc:Choice>
              <mc:Fallback>
                <p:oleObj name="Equation" r:id="rId8" imgW="1866600" imgH="3808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0817" y="3992143"/>
                        <a:ext cx="186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ct 9"/>
          <p:cNvGraphicFramePr>
            <a:graphicFrameLocks noChangeAspect="1"/>
          </p:cNvGraphicFramePr>
          <p:nvPr>
            <p:extLst>
              <p:ext uri="{D42A27DB-BD31-4B8C-83A1-F6EECF244321}">
                <p14:modId xmlns:p14="http://schemas.microsoft.com/office/powerpoint/2010/main" val="834810708"/>
              </p:ext>
            </p:extLst>
          </p:nvPr>
        </p:nvGraphicFramePr>
        <p:xfrm>
          <a:off x="1828800" y="1192004"/>
          <a:ext cx="1930400" cy="838200"/>
        </p:xfrm>
        <a:graphic>
          <a:graphicData uri="http://schemas.openxmlformats.org/presentationml/2006/ole">
            <mc:AlternateContent xmlns:mc="http://schemas.openxmlformats.org/markup-compatibility/2006">
              <mc:Choice xmlns:v="urn:schemas-microsoft-com:vml" Requires="v">
                <p:oleObj name="Equation" r:id="rId10" imgW="1930320" imgH="838080" progId="Equation.DSMT4">
                  <p:embed/>
                </p:oleObj>
              </mc:Choice>
              <mc:Fallback>
                <p:oleObj name="Equation" r:id="rId10" imgW="1930320" imgH="8380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1192004"/>
                        <a:ext cx="193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8" name="Object 10"/>
          <p:cNvGraphicFramePr>
            <a:graphicFrameLocks noChangeAspect="1"/>
          </p:cNvGraphicFramePr>
          <p:nvPr/>
        </p:nvGraphicFramePr>
        <p:xfrm>
          <a:off x="4008967" y="1250244"/>
          <a:ext cx="3035300" cy="838200"/>
        </p:xfrm>
        <a:graphic>
          <a:graphicData uri="http://schemas.openxmlformats.org/presentationml/2006/ole">
            <mc:AlternateContent xmlns:mc="http://schemas.openxmlformats.org/markup-compatibility/2006">
              <mc:Choice xmlns:v="urn:schemas-microsoft-com:vml" Requires="v">
                <p:oleObj name="Equation" r:id="rId12" imgW="3035160" imgH="838080" progId="Equation.DSMT4">
                  <p:embed/>
                </p:oleObj>
              </mc:Choice>
              <mc:Fallback>
                <p:oleObj name="Equation" r:id="rId12" imgW="3035160" imgH="8380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8967" y="1250244"/>
                        <a:ext cx="303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9" name="Object 11"/>
          <p:cNvGraphicFramePr>
            <a:graphicFrameLocks noChangeAspect="1"/>
          </p:cNvGraphicFramePr>
          <p:nvPr>
            <p:extLst>
              <p:ext uri="{D42A27DB-BD31-4B8C-83A1-F6EECF244321}">
                <p14:modId xmlns:p14="http://schemas.microsoft.com/office/powerpoint/2010/main" val="648740938"/>
              </p:ext>
            </p:extLst>
          </p:nvPr>
        </p:nvGraphicFramePr>
        <p:xfrm>
          <a:off x="2286000" y="5187111"/>
          <a:ext cx="4572000" cy="533400"/>
        </p:xfrm>
        <a:graphic>
          <a:graphicData uri="http://schemas.openxmlformats.org/presentationml/2006/ole">
            <mc:AlternateContent xmlns:mc="http://schemas.openxmlformats.org/markup-compatibility/2006">
              <mc:Choice xmlns:v="urn:schemas-microsoft-com:vml" Requires="v">
                <p:oleObj name="Equation" r:id="rId14" imgW="4572000" imgH="533160" progId="Equation.DSMT4">
                  <p:embed/>
                </p:oleObj>
              </mc:Choice>
              <mc:Fallback>
                <p:oleObj name="Equation" r:id="rId14" imgW="4572000" imgH="53316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5187111"/>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Instantaneous Velocity and Acceleration (cont.)</a:t>
            </a:r>
          </a:p>
        </p:txBody>
      </p:sp>
      <p:sp>
        <p:nvSpPr>
          <p:cNvPr id="3" name="Content Placeholder 2"/>
          <p:cNvSpPr>
            <a:spLocks noGrp="1"/>
          </p:cNvSpPr>
          <p:nvPr>
            <p:ph idx="1"/>
          </p:nvPr>
        </p:nvSpPr>
        <p:spPr/>
        <p:txBody>
          <a:bodyPr>
            <a:noAutofit/>
          </a:bodyPr>
          <a:lstStyle/>
          <a:p>
            <a:r>
              <a:rPr lang="en-US" dirty="0"/>
              <a:t>To find the acceleration, we differentiate the velocity function.</a:t>
            </a:r>
          </a:p>
          <a:p>
            <a:endParaRPr lang="en-US" dirty="0"/>
          </a:p>
        </p:txBody>
      </p:sp>
      <p:graphicFrame>
        <p:nvGraphicFramePr>
          <p:cNvPr id="39941" name="Object 5"/>
          <p:cNvGraphicFramePr>
            <a:graphicFrameLocks noChangeAspect="1"/>
          </p:cNvGraphicFramePr>
          <p:nvPr/>
        </p:nvGraphicFramePr>
        <p:xfrm>
          <a:off x="2681112" y="3086079"/>
          <a:ext cx="3810000" cy="838200"/>
        </p:xfrm>
        <a:graphic>
          <a:graphicData uri="http://schemas.openxmlformats.org/presentationml/2006/ole">
            <mc:AlternateContent xmlns:mc="http://schemas.openxmlformats.org/markup-compatibility/2006">
              <mc:Choice xmlns:v="urn:schemas-microsoft-com:vml" Requires="v">
                <p:oleObj name="Equation" r:id="rId2" imgW="3809880" imgH="838080" progId="Equation.DSMT4">
                  <p:embed/>
                </p:oleObj>
              </mc:Choice>
              <mc:Fallback>
                <p:oleObj name="Equation" r:id="rId2" imgW="3809880" imgH="8380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112" y="3086079"/>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4086741890"/>
              </p:ext>
            </p:extLst>
          </p:nvPr>
        </p:nvGraphicFramePr>
        <p:xfrm>
          <a:off x="2695223" y="3994466"/>
          <a:ext cx="3467100" cy="838200"/>
        </p:xfrm>
        <a:graphic>
          <a:graphicData uri="http://schemas.openxmlformats.org/presentationml/2006/ole">
            <mc:AlternateContent xmlns:mc="http://schemas.openxmlformats.org/markup-compatibility/2006">
              <mc:Choice xmlns:v="urn:schemas-microsoft-com:vml" Requires="v">
                <p:oleObj name="Equation" r:id="rId4" imgW="3466800" imgH="838080" progId="Equation.DSMT4">
                  <p:embed/>
                </p:oleObj>
              </mc:Choice>
              <mc:Fallback>
                <p:oleObj name="Equation" r:id="rId4" imgW="3466800" imgH="838080" progId="Equation.DSMT4">
                  <p:embed/>
                  <p:pic>
                    <p:nvPicPr>
                      <p:cNvPr id="0" name="Picture 6"/>
                      <p:cNvPicPr>
                        <a:picLocks noChangeAspect="1" noChangeArrowheads="1"/>
                      </p:cNvPicPr>
                      <p:nvPr/>
                    </p:nvPicPr>
                    <p:blipFill>
                      <a:blip r:embed="rId5"/>
                      <a:srcRect/>
                      <a:stretch>
                        <a:fillRect/>
                      </a:stretch>
                    </p:blipFill>
                    <p:spPr bwMode="auto">
                      <a:xfrm>
                        <a:off x="2695223" y="3994466"/>
                        <a:ext cx="3467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nvGraphicFramePr>
        <p:xfrm>
          <a:off x="2695223" y="4978379"/>
          <a:ext cx="1955800" cy="469900"/>
        </p:xfrm>
        <a:graphic>
          <a:graphicData uri="http://schemas.openxmlformats.org/presentationml/2006/ole">
            <mc:AlternateContent xmlns:mc="http://schemas.openxmlformats.org/markup-compatibility/2006">
              <mc:Choice xmlns:v="urn:schemas-microsoft-com:vml" Requires="v">
                <p:oleObj name="Equation" r:id="rId6" imgW="1955520" imgH="469800" progId="Equation.DSMT4">
                  <p:embed/>
                </p:oleObj>
              </mc:Choice>
              <mc:Fallback>
                <p:oleObj name="Equation" r:id="rId6" imgW="1955520" imgH="469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5223" y="4978379"/>
                        <a:ext cx="195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nvGraphicFramePr>
        <p:xfrm>
          <a:off x="4738048" y="5069638"/>
          <a:ext cx="1257300" cy="292100"/>
        </p:xfrm>
        <a:graphic>
          <a:graphicData uri="http://schemas.openxmlformats.org/presentationml/2006/ole">
            <mc:AlternateContent xmlns:mc="http://schemas.openxmlformats.org/markup-compatibility/2006">
              <mc:Choice xmlns:v="urn:schemas-microsoft-com:vml" Requires="v">
                <p:oleObj name="Equation" r:id="rId8" imgW="1257120" imgH="291960" progId="Equation.DSMT4">
                  <p:embed/>
                </p:oleObj>
              </mc:Choice>
              <mc:Fallback>
                <p:oleObj name="Equation" r:id="rId8" imgW="1257120" imgH="2919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8048" y="5069638"/>
                        <a:ext cx="1257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5" name="Object 9"/>
          <p:cNvGraphicFramePr>
            <a:graphicFrameLocks noChangeAspect="1"/>
          </p:cNvGraphicFramePr>
          <p:nvPr/>
        </p:nvGraphicFramePr>
        <p:xfrm>
          <a:off x="2057400" y="2168856"/>
          <a:ext cx="1917700" cy="838200"/>
        </p:xfrm>
        <a:graphic>
          <a:graphicData uri="http://schemas.openxmlformats.org/presentationml/2006/ole">
            <mc:AlternateContent xmlns:mc="http://schemas.openxmlformats.org/markup-compatibility/2006">
              <mc:Choice xmlns:v="urn:schemas-microsoft-com:vml" Requires="v">
                <p:oleObj name="Equation" r:id="rId10" imgW="1917360" imgH="838080" progId="Equation.DSMT4">
                  <p:embed/>
                </p:oleObj>
              </mc:Choice>
              <mc:Fallback>
                <p:oleObj name="Equation" r:id="rId10" imgW="1917360" imgH="8380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0" y="2168856"/>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6" name="Object 10"/>
          <p:cNvGraphicFramePr>
            <a:graphicFrameLocks noChangeAspect="1"/>
          </p:cNvGraphicFramePr>
          <p:nvPr/>
        </p:nvGraphicFramePr>
        <p:xfrm>
          <a:off x="3996267" y="2194257"/>
          <a:ext cx="2514600" cy="838200"/>
        </p:xfrm>
        <a:graphic>
          <a:graphicData uri="http://schemas.openxmlformats.org/presentationml/2006/ole">
            <mc:AlternateContent xmlns:mc="http://schemas.openxmlformats.org/markup-compatibility/2006">
              <mc:Choice xmlns:v="urn:schemas-microsoft-com:vml" Requires="v">
                <p:oleObj name="Equation" r:id="rId12" imgW="2514600" imgH="838080" progId="Equation.DSMT4">
                  <p:embed/>
                </p:oleObj>
              </mc:Choice>
              <mc:Fallback>
                <p:oleObj name="Equation" r:id="rId12" imgW="2514600" imgH="8380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6267" y="2194257"/>
                        <a:ext cx="251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Instantaneous Velocity and Acceleration (cont.)</a:t>
            </a:r>
          </a:p>
        </p:txBody>
      </p:sp>
      <p:sp>
        <p:nvSpPr>
          <p:cNvPr id="3" name="Content Placeholder 2"/>
          <p:cNvSpPr>
            <a:spLocks noGrp="1"/>
          </p:cNvSpPr>
          <p:nvPr>
            <p:ph idx="1"/>
          </p:nvPr>
        </p:nvSpPr>
        <p:spPr/>
        <p:txBody>
          <a:bodyPr>
            <a:noAutofit/>
          </a:bodyPr>
          <a:lstStyle/>
          <a:p>
            <a:r>
              <a:rPr lang="en-US" dirty="0"/>
              <a:t>Substituting </a:t>
            </a:r>
            <a:r>
              <a:rPr lang="en-US" i="1" dirty="0"/>
              <a:t>t</a:t>
            </a:r>
            <a:r>
              <a:rPr lang="en-US" dirty="0"/>
              <a:t> = 2 into the acceleration function gives the instantaneous acceleration of the particle at </a:t>
            </a:r>
            <a:r>
              <a:rPr lang="en-US" i="1" dirty="0"/>
              <a:t>t</a:t>
            </a:r>
            <a:r>
              <a:rPr lang="en-US" dirty="0"/>
              <a:t> = 2 seconds.</a:t>
            </a:r>
          </a:p>
        </p:txBody>
      </p:sp>
      <p:graphicFrame>
        <p:nvGraphicFramePr>
          <p:cNvPr id="40968" name="Object 8"/>
          <p:cNvGraphicFramePr>
            <a:graphicFrameLocks noChangeAspect="1"/>
          </p:cNvGraphicFramePr>
          <p:nvPr/>
        </p:nvGraphicFramePr>
        <p:xfrm>
          <a:off x="2712156" y="2830689"/>
          <a:ext cx="2235200" cy="469900"/>
        </p:xfrm>
        <a:graphic>
          <a:graphicData uri="http://schemas.openxmlformats.org/presentationml/2006/ole">
            <mc:AlternateContent xmlns:mc="http://schemas.openxmlformats.org/markup-compatibility/2006">
              <mc:Choice xmlns:v="urn:schemas-microsoft-com:vml" Requires="v">
                <p:oleObj name="Equation" r:id="rId2" imgW="2234880" imgH="469800" progId="Equation.DSMT4">
                  <p:embed/>
                </p:oleObj>
              </mc:Choice>
              <mc:Fallback>
                <p:oleObj name="Equation" r:id="rId2" imgW="2234880" imgH="4698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156" y="2830689"/>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9" name="Object 9"/>
          <p:cNvGraphicFramePr>
            <a:graphicFrameLocks noChangeAspect="1"/>
          </p:cNvGraphicFramePr>
          <p:nvPr/>
        </p:nvGraphicFramePr>
        <p:xfrm>
          <a:off x="4972756" y="2819400"/>
          <a:ext cx="1473200" cy="469900"/>
        </p:xfrm>
        <a:graphic>
          <a:graphicData uri="http://schemas.openxmlformats.org/presentationml/2006/ole">
            <mc:AlternateContent xmlns:mc="http://schemas.openxmlformats.org/markup-compatibility/2006">
              <mc:Choice xmlns:v="urn:schemas-microsoft-com:vml" Requires="v">
                <p:oleObj name="Equation" r:id="rId4" imgW="1473120" imgH="469800" progId="Equation.DSMT4">
                  <p:embed/>
                </p:oleObj>
              </mc:Choice>
              <mc:Fallback>
                <p:oleObj name="Equation" r:id="rId4" imgW="1473120" imgH="4698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756" y="281940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7DB-F9DD-510C-4B32-C444EE83A38E}"/>
              </a:ext>
            </a:extLst>
          </p:cNvPr>
          <p:cNvSpPr>
            <a:spLocks noGrp="1"/>
          </p:cNvSpPr>
          <p:nvPr>
            <p:ph type="title"/>
          </p:nvPr>
        </p:nvSpPr>
        <p:spPr/>
        <p:txBody>
          <a:bodyPr/>
          <a:lstStyle/>
          <a:p>
            <a:r>
              <a:rPr lang="en-US" dirty="0"/>
              <a:t>Theorem: Derivative of </a:t>
            </a:r>
            <a:r>
              <a:rPr lang="en-US" i="1" dirty="0"/>
              <a:t>e</a:t>
            </a:r>
            <a:r>
              <a:rPr lang="en-US" i="1" baseline="30000" dirty="0"/>
              <a:t>x</a:t>
            </a:r>
            <a:endParaRPr lang="en-IN" dirty="0"/>
          </a:p>
        </p:txBody>
      </p:sp>
      <p:sp>
        <p:nvSpPr>
          <p:cNvPr id="3" name="Content Placeholder 2">
            <a:extLst>
              <a:ext uri="{FF2B5EF4-FFF2-40B4-BE49-F238E27FC236}">
                <a16:creationId xmlns:a16="http://schemas.microsoft.com/office/drawing/2014/main" id="{6D7E919A-C4B9-9325-2E1E-4561A83545C5}"/>
              </a:ext>
            </a:extLst>
          </p:cNvPr>
          <p:cNvSpPr>
            <a:spLocks noGrp="1"/>
          </p:cNvSpPr>
          <p:nvPr>
            <p:ph idx="1"/>
          </p:nvPr>
        </p:nvSpPr>
        <p:spPr>
          <a:xfrm>
            <a:off x="457200" y="1524000"/>
            <a:ext cx="8229600" cy="1295400"/>
          </a:xfrm>
        </p:spPr>
        <p:txBody>
          <a:bodyPr/>
          <a:lstStyle/>
          <a:p>
            <a:endParaRPr lang="en-IN" dirty="0"/>
          </a:p>
        </p:txBody>
      </p:sp>
      <p:pic>
        <p:nvPicPr>
          <p:cNvPr id="4" name="Picture 3">
            <a:extLst>
              <a:ext uri="{FF2B5EF4-FFF2-40B4-BE49-F238E27FC236}">
                <a16:creationId xmlns:a16="http://schemas.microsoft.com/office/drawing/2014/main" id="{06663E86-5011-3B9E-10ED-23AA2BE06499}"/>
              </a:ext>
            </a:extLst>
          </p:cNvPr>
          <p:cNvPicPr>
            <a:picLocks noChangeAspect="1"/>
          </p:cNvPicPr>
          <p:nvPr/>
        </p:nvPicPr>
        <p:blipFill>
          <a:blip r:embed="rId2"/>
          <a:stretch>
            <a:fillRect/>
          </a:stretch>
        </p:blipFill>
        <p:spPr>
          <a:xfrm>
            <a:off x="457200" y="1371600"/>
            <a:ext cx="8245198" cy="1447800"/>
          </a:xfrm>
          <a:prstGeom prst="rect">
            <a:avLst/>
          </a:prstGeom>
        </p:spPr>
      </p:pic>
      <p:graphicFrame>
        <p:nvGraphicFramePr>
          <p:cNvPr id="6" name="Object 2">
            <a:extLst>
              <a:ext uri="{FF2B5EF4-FFF2-40B4-BE49-F238E27FC236}">
                <a16:creationId xmlns:a16="http://schemas.microsoft.com/office/drawing/2014/main" id="{884EEA68-3CCC-9D71-C195-50E0AD577AE7}"/>
              </a:ext>
            </a:extLst>
          </p:cNvPr>
          <p:cNvGraphicFramePr>
            <a:graphicFrameLocks noChangeAspect="1"/>
          </p:cNvGraphicFramePr>
          <p:nvPr>
            <p:extLst>
              <p:ext uri="{D42A27DB-BD31-4B8C-83A1-F6EECF244321}">
                <p14:modId xmlns:p14="http://schemas.microsoft.com/office/powerpoint/2010/main" val="2571637912"/>
              </p:ext>
            </p:extLst>
          </p:nvPr>
        </p:nvGraphicFramePr>
        <p:xfrm>
          <a:off x="3747949" y="1524000"/>
          <a:ext cx="1663700" cy="838200"/>
        </p:xfrm>
        <a:graphic>
          <a:graphicData uri="http://schemas.openxmlformats.org/presentationml/2006/ole">
            <mc:AlternateContent xmlns:mc="http://schemas.openxmlformats.org/markup-compatibility/2006">
              <mc:Choice xmlns:v="urn:schemas-microsoft-com:vml" Requires="v">
                <p:oleObj name="Equation" r:id="rId3" imgW="1663560" imgH="838080" progId="Equation.DSMT4">
                  <p:embed/>
                </p:oleObj>
              </mc:Choice>
              <mc:Fallback>
                <p:oleObj name="Equation" r:id="rId3" imgW="1663560" imgH="838080" progId="Equation.DSMT4">
                  <p:embed/>
                  <p:pic>
                    <p:nvPicPr>
                      <p:cNvPr id="4198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949" y="1524000"/>
                        <a:ext cx="166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88951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First, Second, and Third</a:t>
            </a:r>
            <a:br>
              <a:rPr lang="en-US" dirty="0"/>
            </a:br>
            <a:r>
              <a:rPr lang="en-US" dirty="0"/>
              <a:t>Derivatives of a Function</a:t>
            </a:r>
          </a:p>
        </p:txBody>
      </p:sp>
      <p:sp>
        <p:nvSpPr>
          <p:cNvPr id="3" name="Content Placeholder 2"/>
          <p:cNvSpPr>
            <a:spLocks noGrp="1"/>
          </p:cNvSpPr>
          <p:nvPr>
            <p:ph idx="1"/>
          </p:nvPr>
        </p:nvSpPr>
        <p:spPr/>
        <p:txBody>
          <a:bodyPr/>
          <a:lstStyle/>
          <a:p>
            <a:r>
              <a:rPr lang="en-US" dirty="0"/>
              <a:t>Find the first three derivatives of the following functions.</a:t>
            </a:r>
          </a:p>
          <a:p>
            <a:r>
              <a:rPr lang="en-US" b="1" dirty="0"/>
              <a:t>a.</a:t>
            </a:r>
          </a:p>
          <a:p>
            <a:pPr>
              <a:spcBef>
                <a:spcPts val="2400"/>
              </a:spcBef>
            </a:pPr>
            <a:r>
              <a:rPr lang="en-US" b="1" dirty="0"/>
              <a:t>b.</a:t>
            </a:r>
          </a:p>
          <a:p>
            <a:pPr>
              <a:spcBef>
                <a:spcPts val="2400"/>
              </a:spcBef>
            </a:pPr>
            <a:r>
              <a:rPr lang="en-US" b="1" dirty="0"/>
              <a:t>c.                        </a:t>
            </a:r>
            <a:r>
              <a:rPr lang="en-US" i="1" dirty="0">
                <a:solidFill>
                  <a:srgbClr val="0000FF"/>
                </a:solidFill>
              </a:rPr>
              <a:t>a </a:t>
            </a:r>
            <a:r>
              <a:rPr lang="en-US" dirty="0">
                <a:solidFill>
                  <a:srgbClr val="0000FF"/>
                </a:solidFill>
                <a:sym typeface="Symbol" panose="05050102010706020507" pitchFamily="18" charset="2"/>
              </a:rPr>
              <a:t> </a:t>
            </a:r>
            <a:r>
              <a:rPr lang="en-US" dirty="0">
                <a:solidFill>
                  <a:srgbClr val="0000FF"/>
                </a:solidFill>
                <a:latin typeface="Cambria Math" panose="02040503050406030204" pitchFamily="18" charset="0"/>
                <a:ea typeface="Cambria Math" panose="02040503050406030204" pitchFamily="18" charset="0"/>
                <a:sym typeface="Symbol" panose="05050102010706020507" pitchFamily="18" charset="2"/>
              </a:rPr>
              <a:t>ℝ</a:t>
            </a:r>
            <a:endParaRPr lang="en-US" b="1" dirty="0"/>
          </a:p>
        </p:txBody>
      </p:sp>
      <p:graphicFrame>
        <p:nvGraphicFramePr>
          <p:cNvPr id="43010" name="Object 2"/>
          <p:cNvGraphicFramePr>
            <a:graphicFrameLocks noChangeAspect="1"/>
          </p:cNvGraphicFramePr>
          <p:nvPr/>
        </p:nvGraphicFramePr>
        <p:xfrm>
          <a:off x="1041400" y="2263422"/>
          <a:ext cx="1701800" cy="482600"/>
        </p:xfrm>
        <a:graphic>
          <a:graphicData uri="http://schemas.openxmlformats.org/presentationml/2006/ole">
            <mc:AlternateContent xmlns:mc="http://schemas.openxmlformats.org/markup-compatibility/2006">
              <mc:Choice xmlns:v="urn:schemas-microsoft-com:vml" Requires="v">
                <p:oleObj name="Equation" r:id="rId2" imgW="1701720" imgH="482400" progId="Equation.DSMT4">
                  <p:embed/>
                </p:oleObj>
              </mc:Choice>
              <mc:Fallback>
                <p:oleObj name="Equation" r:id="rId2" imgW="17017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2263422"/>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1016000" y="2958152"/>
          <a:ext cx="2032000" cy="482600"/>
        </p:xfrm>
        <a:graphic>
          <a:graphicData uri="http://schemas.openxmlformats.org/presentationml/2006/ole">
            <mc:AlternateContent xmlns:mc="http://schemas.openxmlformats.org/markup-compatibility/2006">
              <mc:Choice xmlns:v="urn:schemas-microsoft-com:vml" Requires="v">
                <p:oleObj name="Equation" r:id="rId4" imgW="2031840" imgH="482400" progId="Equation.DSMT4">
                  <p:embed/>
                </p:oleObj>
              </mc:Choice>
              <mc:Fallback>
                <p:oleObj name="Equation" r:id="rId4" imgW="20318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2958152"/>
                        <a:ext cx="2032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extLst>
              <p:ext uri="{D42A27DB-BD31-4B8C-83A1-F6EECF244321}">
                <p14:modId xmlns:p14="http://schemas.microsoft.com/office/powerpoint/2010/main" val="3446414546"/>
              </p:ext>
            </p:extLst>
          </p:nvPr>
        </p:nvGraphicFramePr>
        <p:xfrm>
          <a:off x="990600" y="3700463"/>
          <a:ext cx="1612900" cy="495300"/>
        </p:xfrm>
        <a:graphic>
          <a:graphicData uri="http://schemas.openxmlformats.org/presentationml/2006/ole">
            <mc:AlternateContent xmlns:mc="http://schemas.openxmlformats.org/markup-compatibility/2006">
              <mc:Choice xmlns:v="urn:schemas-microsoft-com:vml" Requires="v">
                <p:oleObj name="Equation" r:id="rId6" imgW="1612800" imgH="495000" progId="Equation.DSMT4">
                  <p:embed/>
                </p:oleObj>
              </mc:Choice>
              <mc:Fallback>
                <p:oleObj name="Equation" r:id="rId6" imgW="1612800" imgH="495000" progId="Equation.DSMT4">
                  <p:embed/>
                  <p:pic>
                    <p:nvPicPr>
                      <p:cNvPr id="0" name="Picture 4"/>
                      <p:cNvPicPr>
                        <a:picLocks noChangeAspect="1" noChangeArrowheads="1"/>
                      </p:cNvPicPr>
                      <p:nvPr/>
                    </p:nvPicPr>
                    <p:blipFill>
                      <a:blip r:embed="rId7"/>
                      <a:srcRect/>
                      <a:stretch>
                        <a:fillRect/>
                      </a:stretch>
                    </p:blipFill>
                    <p:spPr bwMode="auto">
                      <a:xfrm>
                        <a:off x="990600" y="3700463"/>
                        <a:ext cx="1612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103906"/>
            <a:ext cx="8229600" cy="4839694"/>
          </a:xfrm>
          <a:solidFill>
            <a:srgbClr val="FFFFCC"/>
          </a:solidFill>
          <a:ln w="28575">
            <a:solidFill>
              <a:schemeClr val="tx1"/>
            </a:solidFill>
          </a:ln>
        </p:spPr>
        <p:txBody>
          <a:bodyPr>
            <a:normAutofit/>
          </a:bodyPr>
          <a:lstStyle/>
          <a:p>
            <a:r>
              <a:rPr lang="en-US" dirty="0">
                <a:solidFill>
                  <a:schemeClr val="tx1"/>
                </a:solidFill>
              </a:rPr>
              <a:t>There are actually several ways to prove this first Power Rule, and because they introduce useful techniques we will provide two common proofs here.</a:t>
            </a:r>
          </a:p>
          <a:p>
            <a:r>
              <a:rPr lang="en-US" b="1" dirty="0">
                <a:solidFill>
                  <a:schemeClr val="tx1"/>
                </a:solidFill>
              </a:rPr>
              <a:t>Proof 1</a:t>
            </a:r>
          </a:p>
          <a:p>
            <a:r>
              <a:rPr lang="en-US" dirty="0">
                <a:solidFill>
                  <a:schemeClr val="tx1"/>
                </a:solidFill>
              </a:rPr>
              <a:t>The identity</a:t>
            </a:r>
          </a:p>
          <a:p>
            <a:endParaRPr lang="en-US" b="1" dirty="0">
              <a:solidFill>
                <a:schemeClr val="tx1"/>
              </a:solidFill>
            </a:endParaRPr>
          </a:p>
          <a:p>
            <a:r>
              <a:rPr lang="en-US" dirty="0">
                <a:solidFill>
                  <a:schemeClr val="tx1"/>
                </a:solidFill>
              </a:rPr>
              <a:t>can be verified by multiplying out the right‑hand side and canceling the common terms. With this identity in hand, we can use one of the alternative forms of the difference quotient to obtain the following derivative.</a:t>
            </a:r>
            <a:endParaRPr lang="en-US" b="1" dirty="0">
              <a:solidFill>
                <a:schemeClr val="tx1"/>
              </a:solidFill>
            </a:endParaRPr>
          </a:p>
          <a:p>
            <a:endParaRPr lang="en-US" dirty="0">
              <a:solidFill>
                <a:schemeClr val="tx1"/>
              </a:solidFill>
            </a:endParaRPr>
          </a:p>
          <a:p>
            <a:endParaRPr lang="en-US" b="1" dirty="0">
              <a:solidFill>
                <a:schemeClr val="tx1"/>
              </a:solidFill>
            </a:endParaRPr>
          </a:p>
        </p:txBody>
      </p:sp>
      <p:graphicFrame>
        <p:nvGraphicFramePr>
          <p:cNvPr id="3076" name="Object 4"/>
          <p:cNvGraphicFramePr>
            <a:graphicFrameLocks noChangeAspect="1"/>
          </p:cNvGraphicFramePr>
          <p:nvPr>
            <p:extLst>
              <p:ext uri="{D42A27DB-BD31-4B8C-83A1-F6EECF244321}">
                <p14:modId xmlns:p14="http://schemas.microsoft.com/office/powerpoint/2010/main" val="2243755664"/>
              </p:ext>
            </p:extLst>
          </p:nvPr>
        </p:nvGraphicFramePr>
        <p:xfrm>
          <a:off x="1314450" y="3523753"/>
          <a:ext cx="6515100" cy="584200"/>
        </p:xfrm>
        <a:graphic>
          <a:graphicData uri="http://schemas.openxmlformats.org/presentationml/2006/ole">
            <mc:AlternateContent xmlns:mc="http://schemas.openxmlformats.org/markup-compatibility/2006">
              <mc:Choice xmlns:v="urn:schemas-microsoft-com:vml" Requires="v">
                <p:oleObj name="Equation" r:id="rId2" imgW="6514920" imgH="583920" progId="Equation.DSMT4">
                  <p:embed/>
                </p:oleObj>
              </mc:Choice>
              <mc:Fallback>
                <p:oleObj name="Equation" r:id="rId2" imgW="6514920" imgH="583920" progId="Equation.DSMT4">
                  <p:embed/>
                  <p:pic>
                    <p:nvPicPr>
                      <p:cNvPr id="0" name="Picture 4"/>
                      <p:cNvPicPr>
                        <a:picLocks noChangeAspect="1" noChangeArrowheads="1"/>
                      </p:cNvPicPr>
                      <p:nvPr/>
                    </p:nvPicPr>
                    <p:blipFill>
                      <a:blip r:embed="rId3"/>
                      <a:srcRect/>
                      <a:stretch>
                        <a:fillRect/>
                      </a:stretch>
                    </p:blipFill>
                    <p:spPr bwMode="auto">
                      <a:xfrm>
                        <a:off x="1314450" y="3523753"/>
                        <a:ext cx="6515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First, Second, and Third</a:t>
            </a:r>
            <a:br>
              <a:rPr lang="en-US" dirty="0"/>
            </a:br>
            <a:r>
              <a:rPr lang="en-US" dirty="0"/>
              <a:t>Derivatives of a Function (cont.)</a:t>
            </a:r>
          </a:p>
        </p:txBody>
      </p:sp>
      <p:sp>
        <p:nvSpPr>
          <p:cNvPr id="3" name="Content Placeholder 2"/>
          <p:cNvSpPr>
            <a:spLocks noGrp="1"/>
          </p:cNvSpPr>
          <p:nvPr>
            <p:ph idx="1"/>
          </p:nvPr>
        </p:nvSpPr>
        <p:spPr>
          <a:xfrm>
            <a:off x="457200" y="1280160"/>
            <a:ext cx="8229600" cy="4735830"/>
          </a:xfrm>
        </p:spPr>
        <p:txBody>
          <a:bodyPr/>
          <a:lstStyle/>
          <a:p>
            <a:r>
              <a:rPr lang="en-US" b="1" dirty="0"/>
              <a:t>Solution</a:t>
            </a:r>
          </a:p>
          <a:p>
            <a:pPr marL="463550" indent="-463550"/>
            <a:r>
              <a:rPr lang="en-US" b="1" dirty="0"/>
              <a:t>a.</a:t>
            </a:r>
            <a:r>
              <a:rPr lang="en-US" sz="2600" b="1" dirty="0"/>
              <a:t>	</a:t>
            </a:r>
            <a:r>
              <a:rPr lang="en-US" sz="2600" dirty="0"/>
              <a:t>Using the Constant Multiple Rule along with the fact that </a:t>
            </a:r>
            <a:r>
              <a:rPr lang="en-US" sz="2600" i="1" dirty="0"/>
              <a:t>e</a:t>
            </a:r>
            <a:r>
              <a:rPr lang="en-US" sz="2600" i="1" baseline="30000" dirty="0"/>
              <a:t>x</a:t>
            </a:r>
            <a:r>
              <a:rPr lang="en-US" sz="2600" dirty="0"/>
              <a:t> is its own derivative we find the first derivative as follows</a:t>
            </a:r>
          </a:p>
          <a:p>
            <a:pPr marL="463550" indent="-463550"/>
            <a:endParaRPr lang="en-US" sz="2600" dirty="0"/>
          </a:p>
          <a:p>
            <a:pPr marL="463550" indent="-463550">
              <a:spcBef>
                <a:spcPts val="0"/>
              </a:spcBef>
            </a:pPr>
            <a:endParaRPr lang="en-US" sz="2600" dirty="0"/>
          </a:p>
          <a:p>
            <a:pPr marL="463550" indent="-463550">
              <a:spcBef>
                <a:spcPts val="0"/>
              </a:spcBef>
            </a:pPr>
            <a:r>
              <a:rPr lang="en-US" sz="2600" dirty="0"/>
              <a:t>	In other words, we find that </a:t>
            </a:r>
            <a:r>
              <a:rPr lang="en-US" sz="2600" i="1" dirty="0"/>
              <a:t>f</a:t>
            </a:r>
            <a:r>
              <a:rPr lang="en-US" sz="2600" dirty="0"/>
              <a:t>(</a:t>
            </a:r>
            <a:r>
              <a:rPr lang="en-US" sz="2600" i="1" dirty="0"/>
              <a:t>x</a:t>
            </a:r>
            <a:r>
              <a:rPr lang="en-US" sz="2600" dirty="0"/>
              <a:t>) is also the derivative of itself. Repeating the above calculation two more times, we conclude that the second and third derivatives of</a:t>
            </a:r>
            <a:r>
              <a:rPr lang="en-US" sz="2600" i="1" dirty="0"/>
              <a:t> f</a:t>
            </a:r>
            <a:r>
              <a:rPr lang="en-US" sz="2600" dirty="0"/>
              <a:t> are also equal to </a:t>
            </a:r>
            <a:r>
              <a:rPr lang="en-US" sz="2600" i="1" dirty="0"/>
              <a:t>f</a:t>
            </a:r>
            <a:r>
              <a:rPr lang="en-US" sz="2600" dirty="0"/>
              <a:t> , that is,</a:t>
            </a:r>
          </a:p>
        </p:txBody>
      </p:sp>
      <p:graphicFrame>
        <p:nvGraphicFramePr>
          <p:cNvPr id="44037" name="Object 5"/>
          <p:cNvGraphicFramePr>
            <a:graphicFrameLocks noChangeAspect="1"/>
          </p:cNvGraphicFramePr>
          <p:nvPr>
            <p:extLst>
              <p:ext uri="{D42A27DB-BD31-4B8C-83A1-F6EECF244321}">
                <p14:modId xmlns:p14="http://schemas.microsoft.com/office/powerpoint/2010/main" val="1743854981"/>
              </p:ext>
            </p:extLst>
          </p:nvPr>
        </p:nvGraphicFramePr>
        <p:xfrm>
          <a:off x="1816100" y="3009900"/>
          <a:ext cx="5511800" cy="838200"/>
        </p:xfrm>
        <a:graphic>
          <a:graphicData uri="http://schemas.openxmlformats.org/presentationml/2006/ole">
            <mc:AlternateContent xmlns:mc="http://schemas.openxmlformats.org/markup-compatibility/2006">
              <mc:Choice xmlns:v="urn:schemas-microsoft-com:vml" Requires="v">
                <p:oleObj name="Equation" r:id="rId2" imgW="5511600" imgH="838080" progId="Equation.DSMT4">
                  <p:embed/>
                </p:oleObj>
              </mc:Choice>
              <mc:Fallback>
                <p:oleObj name="Equation" r:id="rId2" imgW="5511600" imgH="8380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3009900"/>
                        <a:ext cx="551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extLst>
              <p:ext uri="{D42A27DB-BD31-4B8C-83A1-F6EECF244321}">
                <p14:modId xmlns:p14="http://schemas.microsoft.com/office/powerpoint/2010/main" val="3228183998"/>
              </p:ext>
            </p:extLst>
          </p:nvPr>
        </p:nvGraphicFramePr>
        <p:xfrm>
          <a:off x="2965450" y="5533390"/>
          <a:ext cx="3213100" cy="482600"/>
        </p:xfrm>
        <a:graphic>
          <a:graphicData uri="http://schemas.openxmlformats.org/presentationml/2006/ole">
            <mc:AlternateContent xmlns:mc="http://schemas.openxmlformats.org/markup-compatibility/2006">
              <mc:Choice xmlns:v="urn:schemas-microsoft-com:vml" Requires="v">
                <p:oleObj name="Equation" r:id="rId4" imgW="3213000" imgH="482400" progId="Equation.DSMT4">
                  <p:embed/>
                </p:oleObj>
              </mc:Choice>
              <mc:Fallback>
                <p:oleObj name="Equation" r:id="rId4" imgW="3213000" imgH="482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450" y="5533390"/>
                        <a:ext cx="321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r>
              <a:rPr lang="en-US" dirty="0"/>
              <a:t>In fact, it is easy to generalize and observe that all derivatives of </a:t>
            </a:r>
            <a:r>
              <a:rPr lang="en-US" i="1" dirty="0"/>
              <a:t>f</a:t>
            </a:r>
            <a:r>
              <a:rPr lang="en-US" dirty="0"/>
              <a:t>(</a:t>
            </a:r>
            <a:r>
              <a:rPr lang="en-US" i="1" dirty="0"/>
              <a:t>s</a:t>
            </a:r>
            <a:r>
              <a:rPr lang="en-US" dirty="0"/>
              <a:t>) are equal to itself. We will have more to say about this observation in part c. of this example.</a:t>
            </a:r>
          </a:p>
        </p:txBody>
      </p:sp>
    </p:spTree>
    <p:extLst>
      <p:ext uri="{BB962C8B-B14F-4D97-AF65-F5344CB8AC3E}">
        <p14:creationId xmlns:p14="http://schemas.microsoft.com/office/powerpoint/2010/main" val="1602721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pPr marL="463550" indent="-463550"/>
            <a:r>
              <a:rPr lang="en-US" b="1" dirty="0"/>
              <a:t>b.	</a:t>
            </a:r>
            <a:r>
              <a:rPr lang="en-US" dirty="0"/>
              <a:t>In addition to the rules used in part a., we will also need the Sum Rule to find the derivative of </a:t>
            </a:r>
            <a:r>
              <a:rPr lang="en-US" i="1" dirty="0"/>
              <a:t>g</a:t>
            </a:r>
            <a:r>
              <a:rPr lang="en-US" dirty="0"/>
              <a:t>(</a:t>
            </a:r>
            <a:r>
              <a:rPr lang="en-US" i="1" dirty="0"/>
              <a:t>s</a:t>
            </a:r>
            <a:r>
              <a:rPr lang="en-US" dirty="0"/>
              <a:t>).</a:t>
            </a:r>
          </a:p>
        </p:txBody>
      </p:sp>
      <p:graphicFrame>
        <p:nvGraphicFramePr>
          <p:cNvPr id="46084" name="Object 4"/>
          <p:cNvGraphicFramePr>
            <a:graphicFrameLocks noChangeAspect="1"/>
          </p:cNvGraphicFramePr>
          <p:nvPr/>
        </p:nvGraphicFramePr>
        <p:xfrm>
          <a:off x="2720622" y="2427111"/>
          <a:ext cx="2806700" cy="838200"/>
        </p:xfrm>
        <a:graphic>
          <a:graphicData uri="http://schemas.openxmlformats.org/presentationml/2006/ole">
            <mc:AlternateContent xmlns:mc="http://schemas.openxmlformats.org/markup-compatibility/2006">
              <mc:Choice xmlns:v="urn:schemas-microsoft-com:vml" Requires="v">
                <p:oleObj name="Equation" r:id="rId2" imgW="2806560" imgH="838080" progId="Equation.DSMT4">
                  <p:embed/>
                </p:oleObj>
              </mc:Choice>
              <mc:Fallback>
                <p:oleObj name="Equation" r:id="rId2" imgW="280656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622" y="2427111"/>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3492500" y="3364089"/>
          <a:ext cx="2679700" cy="838200"/>
        </p:xfrm>
        <a:graphic>
          <a:graphicData uri="http://schemas.openxmlformats.org/presentationml/2006/ole">
            <mc:AlternateContent xmlns:mc="http://schemas.openxmlformats.org/markup-compatibility/2006">
              <mc:Choice xmlns:v="urn:schemas-microsoft-com:vml" Requires="v">
                <p:oleObj name="Equation" r:id="rId4" imgW="2679480" imgH="838080" progId="Equation.DSMT4">
                  <p:embed/>
                </p:oleObj>
              </mc:Choice>
              <mc:Fallback>
                <p:oleObj name="Equation" r:id="rId4" imgW="267948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3364089"/>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6"/>
          <p:cNvGraphicFramePr>
            <a:graphicFrameLocks noChangeAspect="1"/>
          </p:cNvGraphicFramePr>
          <p:nvPr/>
        </p:nvGraphicFramePr>
        <p:xfrm>
          <a:off x="3493911" y="4318000"/>
          <a:ext cx="1651000" cy="482600"/>
        </p:xfrm>
        <a:graphic>
          <a:graphicData uri="http://schemas.openxmlformats.org/presentationml/2006/ole">
            <mc:AlternateContent xmlns:mc="http://schemas.openxmlformats.org/markup-compatibility/2006">
              <mc:Choice xmlns:v="urn:schemas-microsoft-com:vml" Requires="v">
                <p:oleObj name="Equation" r:id="rId6" imgW="1650960" imgH="482400" progId="Equation.DSMT4">
                  <p:embed/>
                </p:oleObj>
              </mc:Choice>
              <mc:Fallback>
                <p:oleObj name="Equation" r:id="rId6" imgW="1650960" imgH="4824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3911" y="4318000"/>
                        <a:ext cx="165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5191478" y="4312356"/>
          <a:ext cx="1231900" cy="381000"/>
        </p:xfrm>
        <a:graphic>
          <a:graphicData uri="http://schemas.openxmlformats.org/presentationml/2006/ole">
            <mc:AlternateContent xmlns:mc="http://schemas.openxmlformats.org/markup-compatibility/2006">
              <mc:Choice xmlns:v="urn:schemas-microsoft-com:vml" Requires="v">
                <p:oleObj name="Equation" r:id="rId8" imgW="1231560" imgH="380880" progId="Equation.DSMT4">
                  <p:embed/>
                </p:oleObj>
              </mc:Choice>
              <mc:Fallback>
                <p:oleObj name="Equation" r:id="rId8" imgW="1231560" imgH="3808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478" y="4312356"/>
                        <a:ext cx="123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r>
              <a:rPr lang="en-US" dirty="0"/>
              <a:t>A similar calculation yields the second derivative.</a:t>
            </a:r>
          </a:p>
          <a:p>
            <a:endParaRPr lang="en-US" dirty="0"/>
          </a:p>
          <a:p>
            <a:endParaRPr lang="en-US" dirty="0"/>
          </a:p>
          <a:p>
            <a:r>
              <a:rPr lang="en-US" dirty="0"/>
              <a:t>You might already have figured out the third derivative by observing that differentiation only affects the first term. Here are the details.</a:t>
            </a:r>
          </a:p>
        </p:txBody>
      </p:sp>
      <p:graphicFrame>
        <p:nvGraphicFramePr>
          <p:cNvPr id="47111" name="Object 7"/>
          <p:cNvGraphicFramePr>
            <a:graphicFrameLocks noChangeAspect="1"/>
          </p:cNvGraphicFramePr>
          <p:nvPr/>
        </p:nvGraphicFramePr>
        <p:xfrm>
          <a:off x="635000" y="1905000"/>
          <a:ext cx="2260600" cy="838200"/>
        </p:xfrm>
        <a:graphic>
          <a:graphicData uri="http://schemas.openxmlformats.org/presentationml/2006/ole">
            <mc:AlternateContent xmlns:mc="http://schemas.openxmlformats.org/markup-compatibility/2006">
              <mc:Choice xmlns:v="urn:schemas-microsoft-com:vml" Requires="v">
                <p:oleObj name="Equation" r:id="rId2" imgW="2260440" imgH="838080" progId="Equation.DSMT4">
                  <p:embed/>
                </p:oleObj>
              </mc:Choice>
              <mc:Fallback>
                <p:oleObj name="Equation" r:id="rId2" imgW="2260440" imgH="83808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905000"/>
                        <a:ext cx="226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8"/>
          <p:cNvGraphicFramePr>
            <a:graphicFrameLocks noChangeAspect="1"/>
          </p:cNvGraphicFramePr>
          <p:nvPr/>
        </p:nvGraphicFramePr>
        <p:xfrm>
          <a:off x="2926644" y="1905000"/>
          <a:ext cx="1905000" cy="838200"/>
        </p:xfrm>
        <a:graphic>
          <a:graphicData uri="http://schemas.openxmlformats.org/presentationml/2006/ole">
            <mc:AlternateContent xmlns:mc="http://schemas.openxmlformats.org/markup-compatibility/2006">
              <mc:Choice xmlns:v="urn:schemas-microsoft-com:vml" Requires="v">
                <p:oleObj name="Equation" r:id="rId4" imgW="1904760" imgH="838080" progId="Equation.DSMT4">
                  <p:embed/>
                </p:oleObj>
              </mc:Choice>
              <mc:Fallback>
                <p:oleObj name="Equation" r:id="rId4" imgW="1904760" imgH="83808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644" y="19050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9"/>
          <p:cNvGraphicFramePr>
            <a:graphicFrameLocks noChangeAspect="1"/>
          </p:cNvGraphicFramePr>
          <p:nvPr/>
        </p:nvGraphicFramePr>
        <p:xfrm>
          <a:off x="4849989" y="1905000"/>
          <a:ext cx="2552700" cy="838200"/>
        </p:xfrm>
        <a:graphic>
          <a:graphicData uri="http://schemas.openxmlformats.org/presentationml/2006/ole">
            <mc:AlternateContent xmlns:mc="http://schemas.openxmlformats.org/markup-compatibility/2006">
              <mc:Choice xmlns:v="urn:schemas-microsoft-com:vml" Requires="v">
                <p:oleObj name="Equation" r:id="rId6" imgW="2552400" imgH="838080" progId="Equation.DSMT4">
                  <p:embed/>
                </p:oleObj>
              </mc:Choice>
              <mc:Fallback>
                <p:oleObj name="Equation" r:id="rId6" imgW="2552400" imgH="83808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9989" y="1905000"/>
                        <a:ext cx="255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4" name="Object 10"/>
          <p:cNvGraphicFramePr>
            <a:graphicFrameLocks noChangeAspect="1"/>
          </p:cNvGraphicFramePr>
          <p:nvPr/>
        </p:nvGraphicFramePr>
        <p:xfrm>
          <a:off x="7435145" y="2096910"/>
          <a:ext cx="1079500" cy="381000"/>
        </p:xfrm>
        <a:graphic>
          <a:graphicData uri="http://schemas.openxmlformats.org/presentationml/2006/ole">
            <mc:AlternateContent xmlns:mc="http://schemas.openxmlformats.org/markup-compatibility/2006">
              <mc:Choice xmlns:v="urn:schemas-microsoft-com:vml" Requires="v">
                <p:oleObj name="Equation" r:id="rId8" imgW="1079280" imgH="380880" progId="Equation.DSMT4">
                  <p:embed/>
                </p:oleObj>
              </mc:Choice>
              <mc:Fallback>
                <p:oleObj name="Equation" r:id="rId8" imgW="1079280" imgH="38088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5145" y="2096910"/>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6" name="Object 12"/>
          <p:cNvGraphicFramePr>
            <a:graphicFrameLocks noChangeAspect="1"/>
          </p:cNvGraphicFramePr>
          <p:nvPr/>
        </p:nvGraphicFramePr>
        <p:xfrm>
          <a:off x="784578" y="4264377"/>
          <a:ext cx="2413000" cy="838200"/>
        </p:xfrm>
        <a:graphic>
          <a:graphicData uri="http://schemas.openxmlformats.org/presentationml/2006/ole">
            <mc:AlternateContent xmlns:mc="http://schemas.openxmlformats.org/markup-compatibility/2006">
              <mc:Choice xmlns:v="urn:schemas-microsoft-com:vml" Requires="v">
                <p:oleObj name="Equation" r:id="rId10" imgW="2412720" imgH="838080" progId="Equation.DSMT4">
                  <p:embed/>
                </p:oleObj>
              </mc:Choice>
              <mc:Fallback>
                <p:oleObj name="Equation" r:id="rId10" imgW="2412720" imgH="83808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578" y="4264377"/>
                        <a:ext cx="241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7" name="Object 13"/>
          <p:cNvGraphicFramePr>
            <a:graphicFrameLocks noChangeAspect="1"/>
          </p:cNvGraphicFramePr>
          <p:nvPr/>
        </p:nvGraphicFramePr>
        <p:xfrm>
          <a:off x="3222978" y="4267200"/>
          <a:ext cx="1752600" cy="838200"/>
        </p:xfrm>
        <a:graphic>
          <a:graphicData uri="http://schemas.openxmlformats.org/presentationml/2006/ole">
            <mc:AlternateContent xmlns:mc="http://schemas.openxmlformats.org/markup-compatibility/2006">
              <mc:Choice xmlns:v="urn:schemas-microsoft-com:vml" Requires="v">
                <p:oleObj name="Equation" r:id="rId12" imgW="1752480" imgH="838080" progId="Equation.DSMT4">
                  <p:embed/>
                </p:oleObj>
              </mc:Choice>
              <mc:Fallback>
                <p:oleObj name="Equation" r:id="rId12" imgW="1752480" imgH="83808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2978" y="4267200"/>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8" name="Object 14"/>
          <p:cNvGraphicFramePr>
            <a:graphicFrameLocks noChangeAspect="1"/>
          </p:cNvGraphicFramePr>
          <p:nvPr/>
        </p:nvGraphicFramePr>
        <p:xfrm>
          <a:off x="4991100" y="4267200"/>
          <a:ext cx="2400300" cy="838200"/>
        </p:xfrm>
        <a:graphic>
          <a:graphicData uri="http://schemas.openxmlformats.org/presentationml/2006/ole">
            <mc:AlternateContent xmlns:mc="http://schemas.openxmlformats.org/markup-compatibility/2006">
              <mc:Choice xmlns:v="urn:schemas-microsoft-com:vml" Requires="v">
                <p:oleObj name="Equation" r:id="rId14" imgW="2400120" imgH="838080" progId="Equation.DSMT4">
                  <p:embed/>
                </p:oleObj>
              </mc:Choice>
              <mc:Fallback>
                <p:oleObj name="Equation" r:id="rId14" imgW="2400120" imgH="83808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91100" y="4267200"/>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9" name="Object 15"/>
          <p:cNvGraphicFramePr>
            <a:graphicFrameLocks noChangeAspect="1"/>
          </p:cNvGraphicFramePr>
          <p:nvPr/>
        </p:nvGraphicFramePr>
        <p:xfrm>
          <a:off x="4962878" y="5300133"/>
          <a:ext cx="1079500" cy="381000"/>
        </p:xfrm>
        <a:graphic>
          <a:graphicData uri="http://schemas.openxmlformats.org/presentationml/2006/ole">
            <mc:AlternateContent xmlns:mc="http://schemas.openxmlformats.org/markup-compatibility/2006">
              <mc:Choice xmlns:v="urn:schemas-microsoft-com:vml" Requires="v">
                <p:oleObj name="Equation" r:id="rId16" imgW="1079280" imgH="380880" progId="Equation.DSMT4">
                  <p:embed/>
                </p:oleObj>
              </mc:Choice>
              <mc:Fallback>
                <p:oleObj name="Equation" r:id="rId16" imgW="1079280" imgH="380880" progId="Equation.DSMT4">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62878" y="5300133"/>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20" name="Object 16"/>
          <p:cNvGraphicFramePr>
            <a:graphicFrameLocks noChangeAspect="1"/>
          </p:cNvGraphicFramePr>
          <p:nvPr/>
        </p:nvGraphicFramePr>
        <p:xfrm>
          <a:off x="6098822" y="5300133"/>
          <a:ext cx="584200" cy="381000"/>
        </p:xfrm>
        <a:graphic>
          <a:graphicData uri="http://schemas.openxmlformats.org/presentationml/2006/ole">
            <mc:AlternateContent xmlns:mc="http://schemas.openxmlformats.org/markup-compatibility/2006">
              <mc:Choice xmlns:v="urn:schemas-microsoft-com:vml" Requires="v">
                <p:oleObj name="Equation" r:id="rId18" imgW="583920" imgH="380880" progId="Equation.DSMT4">
                  <p:embed/>
                </p:oleObj>
              </mc:Choice>
              <mc:Fallback>
                <p:oleObj name="Equation" r:id="rId18" imgW="583920" imgH="380880" progId="Equation.DSMT4">
                  <p:embed/>
                  <p:pic>
                    <p:nvPicPr>
                      <p:cNvPr id="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8822" y="5300133"/>
                        <a:ext cx="58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First, Second, and Third</a:t>
            </a:r>
            <a:br>
              <a:rPr lang="en-US" dirty="0"/>
            </a:br>
            <a:r>
              <a:rPr lang="en-US" dirty="0"/>
              <a:t>Derivatives of a Function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4861560"/>
              </a:xfrm>
            </p:spPr>
            <p:txBody>
              <a:bodyPr/>
              <a:lstStyle/>
              <a:p>
                <a:pPr marL="463550" indent="-463550"/>
                <a:r>
                  <a:rPr lang="en-US" b="1" dirty="0"/>
                  <a:t>      </a:t>
                </a:r>
                <a:r>
                  <a:rPr lang="en-US" dirty="0"/>
                  <a:t>Finally, we note in passing that any higher‑order derivative of </a:t>
                </a:r>
                <a14:m>
                  <m:oMath xmlns:m="http://schemas.openxmlformats.org/officeDocument/2006/math">
                    <m:r>
                      <a:rPr lang="en-US" i="1" dirty="0" smtClean="0">
                        <a:latin typeface="Cambria Math" panose="02040503050406030204" pitchFamily="18" charset="0"/>
                      </a:rPr>
                      <m:t>𝑔</m:t>
                    </m:r>
                  </m:oMath>
                </a14:m>
                <a:r>
                  <a:rPr lang="en-US" i="1" dirty="0"/>
                  <a:t> </a:t>
                </a:r>
                <a:r>
                  <a:rPr lang="en-US" dirty="0"/>
                  <a:t>will now be </a:t>
                </a:r>
                <a14:m>
                  <m:oMath xmlns:m="http://schemas.openxmlformats.org/officeDocument/2006/math">
                    <m:sSup>
                      <m:sSupPr>
                        <m:ctrlPr>
                          <a:rPr lang="en-US" i="1" dirty="0" smtClean="0">
                            <a:solidFill>
                              <a:srgbClr val="836967"/>
                            </a:solidFill>
                            <a:latin typeface="Cambria Math" panose="02040503050406030204" pitchFamily="18" charset="0"/>
                          </a:rPr>
                        </m:ctrlPr>
                      </m:sSupPr>
                      <m:e>
                        <m:r>
                          <a:rPr lang="en-US" i="1" dirty="0">
                            <a:latin typeface="Cambria Math" panose="02040503050406030204" pitchFamily="18" charset="0"/>
                          </a:rPr>
                          <m:t>ⅇ</m:t>
                        </m:r>
                      </m:e>
                      <m:sup>
                        <m:r>
                          <a:rPr lang="en-US" i="1" dirty="0">
                            <a:latin typeface="Cambria Math" panose="02040503050406030204" pitchFamily="18" charset="0"/>
                          </a:rPr>
                          <m:t>𝑠</m:t>
                        </m:r>
                      </m:sup>
                    </m:sSup>
                  </m:oMath>
                </a14:m>
                <a:r>
                  <a:rPr lang="en-US" dirty="0"/>
                  <a:t>, since </a:t>
                </a:r>
                <a14:m>
                  <m:oMath xmlns:m="http://schemas.openxmlformats.org/officeDocument/2006/math">
                    <m:sSup>
                      <m:sSupPr>
                        <m:ctrlPr>
                          <a:rPr lang="en-US" i="1" dirty="0">
                            <a:solidFill>
                              <a:srgbClr val="836967"/>
                            </a:solidFill>
                            <a:latin typeface="Cambria Math" panose="02040503050406030204" pitchFamily="18" charset="0"/>
                          </a:rPr>
                        </m:ctrlPr>
                      </m:sSupPr>
                      <m:e>
                        <m:r>
                          <a:rPr lang="en-US" i="1" dirty="0">
                            <a:latin typeface="Cambria Math" panose="02040503050406030204" pitchFamily="18" charset="0"/>
                          </a:rPr>
                          <m:t>ⅇ</m:t>
                        </m:r>
                      </m:e>
                      <m:sup>
                        <m:r>
                          <a:rPr lang="en-US" i="1" dirty="0">
                            <a:latin typeface="Cambria Math" panose="02040503050406030204" pitchFamily="18" charset="0"/>
                          </a:rPr>
                          <m:t>𝑠</m:t>
                        </m:r>
                      </m:sup>
                    </m:sSup>
                  </m:oMath>
                </a14:m>
                <a:r>
                  <a:rPr lang="en-US" i="1" dirty="0"/>
                  <a:t> </a:t>
                </a:r>
                <a:r>
                  <a:rPr lang="en-US" dirty="0"/>
                  <a:t>is the derivative of itself.</a:t>
                </a:r>
                <a:endParaRPr lang="en-US" b="1" dirty="0"/>
              </a:p>
              <a:p>
                <a:pPr marL="463550" indent="-463550"/>
                <a:r>
                  <a:rPr lang="en-US" b="1" dirty="0"/>
                  <a:t>c.	</a:t>
                </a:r>
                <a:r>
                  <a:rPr lang="en-US" dirty="0"/>
                  <a:t>Let us now investigate the derivatives of </a:t>
                </a:r>
                <a:r>
                  <a:rPr lang="en-US" i="1" dirty="0"/>
                  <a:t>ae</a:t>
                </a:r>
                <a:r>
                  <a:rPr lang="en-US" i="1" baseline="30000" dirty="0"/>
                  <a:t>x</a:t>
                </a:r>
                <a:r>
                  <a:rPr lang="en-US" dirty="0"/>
                  <a:t>, where </a:t>
                </a:r>
                <a:r>
                  <a:rPr lang="en-US" i="1" dirty="0"/>
                  <a:t>a</a:t>
                </a:r>
                <a:r>
                  <a:rPr lang="en-US" dirty="0"/>
                  <a:t> is a real constant. We now use the prime notation along with the Constant Multiple Rule.</a:t>
                </a:r>
              </a:p>
              <a:p>
                <a:pPr marL="463550" indent="-463550"/>
                <a:endParaRPr lang="en-US" dirty="0"/>
              </a:p>
              <a:p>
                <a:pPr marL="463550" indent="-463550"/>
                <a:endParaRPr lang="en-US" dirty="0"/>
              </a:p>
              <a:p>
                <a:pPr marL="463550" indent="-463550"/>
                <a:r>
                  <a:rPr lang="en-US" dirty="0"/>
                  <a:t>	In other words, the derivative of any constant multiple of </a:t>
                </a:r>
                <a:r>
                  <a:rPr lang="en-US" i="1" dirty="0"/>
                  <a:t>e</a:t>
                </a:r>
                <a:r>
                  <a:rPr lang="en-US" i="1" baseline="30000" dirty="0"/>
                  <a:t>x</a:t>
                </a:r>
                <a:r>
                  <a:rPr lang="en-US" dirty="0"/>
                  <a:t> is itself.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4861560"/>
              </a:xfrm>
              <a:blipFill>
                <a:blip r:embed="rId2"/>
                <a:stretch>
                  <a:fillRect l="-1481" t="-1255" r="-741" b="-251"/>
                </a:stretch>
              </a:blipFill>
            </p:spPr>
            <p:txBody>
              <a:bodyPr/>
              <a:lstStyle/>
              <a:p>
                <a:r>
                  <a:rPr lang="en-IN">
                    <a:noFill/>
                  </a:rPr>
                  <a:t> </a:t>
                </a:r>
              </a:p>
            </p:txBody>
          </p:sp>
        </mc:Fallback>
      </mc:AlternateContent>
      <p:graphicFrame>
        <p:nvGraphicFramePr>
          <p:cNvPr id="49154" name="Object 2"/>
          <p:cNvGraphicFramePr>
            <a:graphicFrameLocks noChangeAspect="1"/>
          </p:cNvGraphicFramePr>
          <p:nvPr>
            <p:extLst>
              <p:ext uri="{D42A27DB-BD31-4B8C-83A1-F6EECF244321}">
                <p14:modId xmlns:p14="http://schemas.microsoft.com/office/powerpoint/2010/main" val="2631387381"/>
              </p:ext>
            </p:extLst>
          </p:nvPr>
        </p:nvGraphicFramePr>
        <p:xfrm>
          <a:off x="2743200" y="3810000"/>
          <a:ext cx="4025900" cy="736600"/>
        </p:xfrm>
        <a:graphic>
          <a:graphicData uri="http://schemas.openxmlformats.org/presentationml/2006/ole">
            <mc:AlternateContent xmlns:mc="http://schemas.openxmlformats.org/markup-compatibility/2006">
              <mc:Choice xmlns:v="urn:schemas-microsoft-com:vml" Requires="v">
                <p:oleObj name="Equation" r:id="rId3" imgW="4025880" imgH="736560" progId="Equation.DSMT4">
                  <p:embed/>
                </p:oleObj>
              </mc:Choice>
              <mc:Fallback>
                <p:oleObj name="Equation" r:id="rId3" imgW="402588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10000"/>
                        <a:ext cx="4025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First, Second, and Third</a:t>
            </a:r>
            <a:br>
              <a:rPr lang="en-US" dirty="0"/>
            </a:br>
            <a:r>
              <a:rPr lang="en-US" dirty="0"/>
              <a:t>Derivatives of a Function (cont.)</a:t>
            </a:r>
          </a:p>
        </p:txBody>
      </p:sp>
      <p:sp>
        <p:nvSpPr>
          <p:cNvPr id="3" name="Content Placeholder 2"/>
          <p:cNvSpPr>
            <a:spLocks noGrp="1"/>
          </p:cNvSpPr>
          <p:nvPr>
            <p:ph idx="1"/>
          </p:nvPr>
        </p:nvSpPr>
        <p:spPr/>
        <p:txBody>
          <a:bodyPr/>
          <a:lstStyle/>
          <a:p>
            <a:r>
              <a:rPr lang="en-US" dirty="0"/>
              <a:t>Repeating the above procedure any number of times allows us to conclude that derivatives of all orders of the function </a:t>
            </a:r>
            <a:r>
              <a:rPr lang="en-US" i="1" dirty="0"/>
              <a:t>h</a:t>
            </a:r>
            <a:r>
              <a:rPr lang="en-US" dirty="0"/>
              <a:t>(</a:t>
            </a:r>
            <a:r>
              <a:rPr lang="en-US" i="1" dirty="0"/>
              <a:t>x</a:t>
            </a:r>
            <a:r>
              <a:rPr lang="en-US" dirty="0"/>
              <a:t>) </a:t>
            </a:r>
            <a:r>
              <a:rPr lang="en-US" dirty="0">
                <a:latin typeface="Symbol" pitchFamily="18" charset="2"/>
              </a:rPr>
              <a:t>=</a:t>
            </a:r>
            <a:r>
              <a:rPr lang="en-US" dirty="0"/>
              <a:t> </a:t>
            </a:r>
            <a:r>
              <a:rPr lang="en-US" i="1" dirty="0"/>
              <a:t>ae</a:t>
            </a:r>
            <a:r>
              <a:rPr lang="en-US" i="1" baseline="30000" dirty="0"/>
              <a:t>x</a:t>
            </a:r>
            <a:r>
              <a:rPr lang="en-US" dirty="0"/>
              <a:t> are equal to </a:t>
            </a:r>
            <a:r>
              <a:rPr lang="en-US" i="1" dirty="0"/>
              <a:t>h</a:t>
            </a:r>
            <a:r>
              <a:rPr lang="en-US" dirty="0"/>
              <a:t> itself for all </a:t>
            </a:r>
            <a:r>
              <a:rPr lang="en-US" i="1" dirty="0" err="1"/>
              <a:t>a</a:t>
            </a:r>
            <a:r>
              <a:rPr lang="en-US" dirty="0" err="1">
                <a:sym typeface="Symbol" panose="05050102010706020507" pitchFamily="18" charset="2"/>
              </a:rPr>
              <a:t></a:t>
            </a:r>
            <a:r>
              <a:rPr lang="en-US" dirty="0" err="1">
                <a:latin typeface="Cambria Math" panose="02040503050406030204" pitchFamily="18" charset="0"/>
                <a:ea typeface="Cambria Math" panose="02040503050406030204" pitchFamily="18" charset="0"/>
                <a:sym typeface="Symbol" panose="05050102010706020507" pitchFamily="18" charset="2"/>
              </a:rPr>
              <a:t>ℝ</a:t>
            </a:r>
            <a:r>
              <a:rPr lang="en-US" dirty="0">
                <a:ea typeface="Cambria Math" panose="02040503050406030204" pitchFamily="18" charset="0"/>
                <a:sym typeface="Symbol" panose="05050102010706020507" pitchFamily="18" charset="2"/>
              </a:rPr>
              <a:t>.</a:t>
            </a:r>
            <a:r>
              <a:rPr lang="en-US" dirty="0"/>
              <a:t>      This is a generalization of the observation we made in part a. of this example.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4434840"/>
          </a:xfrm>
          <a:ln w="28575">
            <a:solidFill>
              <a:srgbClr val="FF0000"/>
            </a:solidFill>
          </a:ln>
        </p:spPr>
        <p:txBody>
          <a:bodyPr/>
          <a:lstStyle/>
          <a:p>
            <a:r>
              <a:rPr lang="en-US" dirty="0">
                <a:solidFill>
                  <a:schemeClr val="tx1"/>
                </a:solidFill>
              </a:rPr>
              <a:t>The derivative of a product is </a:t>
            </a:r>
            <a:r>
              <a:rPr lang="en-US" i="1" dirty="0">
                <a:solidFill>
                  <a:schemeClr val="tx1"/>
                </a:solidFill>
              </a:rPr>
              <a:t>not</a:t>
            </a:r>
            <a:r>
              <a:rPr lang="en-US" dirty="0">
                <a:solidFill>
                  <a:schemeClr val="tx1"/>
                </a:solidFill>
              </a:rPr>
              <a:t> the product of the derivatives.</a:t>
            </a:r>
          </a:p>
          <a:p>
            <a:endParaRPr lang="en-US" dirty="0">
              <a:solidFill>
                <a:schemeClr val="tx1"/>
              </a:solidFill>
            </a:endParaRPr>
          </a:p>
          <a:p>
            <a:endParaRPr lang="en-US" sz="1500" dirty="0">
              <a:solidFill>
                <a:schemeClr val="tx1"/>
              </a:solidFill>
            </a:endParaRPr>
          </a:p>
          <a:p>
            <a:r>
              <a:rPr lang="en-US" dirty="0">
                <a:solidFill>
                  <a:schemeClr val="tx1"/>
                </a:solidFill>
              </a:rPr>
              <a:t>Similarly, the derivative of a quotient is </a:t>
            </a:r>
            <a:r>
              <a:rPr lang="en-US" i="1" dirty="0">
                <a:solidFill>
                  <a:schemeClr val="tx1"/>
                </a:solidFill>
              </a:rPr>
              <a:t>not</a:t>
            </a:r>
            <a:r>
              <a:rPr lang="en-US" dirty="0">
                <a:solidFill>
                  <a:schemeClr val="tx1"/>
                </a:solidFill>
              </a:rPr>
              <a:t> the quotient of the derivatives.</a:t>
            </a:r>
          </a:p>
        </p:txBody>
      </p:sp>
      <p:graphicFrame>
        <p:nvGraphicFramePr>
          <p:cNvPr id="51202" name="Object 2"/>
          <p:cNvGraphicFramePr>
            <a:graphicFrameLocks noChangeAspect="1"/>
          </p:cNvGraphicFramePr>
          <p:nvPr>
            <p:extLst>
              <p:ext uri="{D42A27DB-BD31-4B8C-83A1-F6EECF244321}">
                <p14:modId xmlns:p14="http://schemas.microsoft.com/office/powerpoint/2010/main" val="1412130614"/>
              </p:ext>
            </p:extLst>
          </p:nvPr>
        </p:nvGraphicFramePr>
        <p:xfrm>
          <a:off x="2578100" y="2209800"/>
          <a:ext cx="3987800" cy="838200"/>
        </p:xfrm>
        <a:graphic>
          <a:graphicData uri="http://schemas.openxmlformats.org/presentationml/2006/ole">
            <mc:AlternateContent xmlns:mc="http://schemas.openxmlformats.org/markup-compatibility/2006">
              <mc:Choice xmlns:v="urn:schemas-microsoft-com:vml" Requires="v">
                <p:oleObj name="Equation" r:id="rId2" imgW="3987720" imgH="838080" progId="Equation.DSMT4">
                  <p:embed/>
                </p:oleObj>
              </mc:Choice>
              <mc:Fallback>
                <p:oleObj name="Equation" r:id="rId2" imgW="39877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2209800"/>
                        <a:ext cx="398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extLst>
              <p:ext uri="{D42A27DB-BD31-4B8C-83A1-F6EECF244321}">
                <p14:modId xmlns:p14="http://schemas.microsoft.com/office/powerpoint/2010/main" val="251495741"/>
              </p:ext>
            </p:extLst>
          </p:nvPr>
        </p:nvGraphicFramePr>
        <p:xfrm>
          <a:off x="3200400" y="4038600"/>
          <a:ext cx="2654300" cy="1079500"/>
        </p:xfrm>
        <a:graphic>
          <a:graphicData uri="http://schemas.openxmlformats.org/presentationml/2006/ole">
            <mc:AlternateContent xmlns:mc="http://schemas.openxmlformats.org/markup-compatibility/2006">
              <mc:Choice xmlns:v="urn:schemas-microsoft-com:vml" Requires="v">
                <p:oleObj name="Equation" r:id="rId4" imgW="2654280" imgH="1079280" progId="Equation.DSMT4">
                  <p:embed/>
                </p:oleObj>
              </mc:Choice>
              <mc:Fallback>
                <p:oleObj name="Equation" r:id="rId4" imgW="2654280" imgH="1079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38600"/>
                        <a:ext cx="2654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Product Rule</a:t>
            </a:r>
          </a:p>
        </p:txBody>
      </p:sp>
      <p:sp>
        <p:nvSpPr>
          <p:cNvPr id="3" name="Content Placeholder 2"/>
          <p:cNvSpPr>
            <a:spLocks noGrp="1"/>
          </p:cNvSpPr>
          <p:nvPr>
            <p:ph idx="1"/>
          </p:nvPr>
        </p:nvSpPr>
        <p:spPr>
          <a:xfrm>
            <a:off x="457200" y="1280160"/>
            <a:ext cx="8229600" cy="3596640"/>
          </a:xfrm>
          <a:solidFill>
            <a:srgbClr val="FFFFCC"/>
          </a:solidFill>
          <a:ln w="28575">
            <a:solidFill>
              <a:schemeClr val="tx1"/>
            </a:solidFill>
          </a:ln>
        </p:spPr>
        <p:txBody>
          <a:bodyPr/>
          <a:lstStyle/>
          <a:p>
            <a:r>
              <a:rPr lang="en-US" dirty="0">
                <a:solidFill>
                  <a:schemeClr val="tx1"/>
                </a:solidFill>
              </a:rPr>
              <a:t>If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are both differentiable at </a:t>
            </a:r>
            <a:r>
              <a:rPr lang="en-US" i="1" dirty="0">
                <a:solidFill>
                  <a:schemeClr val="tx1"/>
                </a:solidFill>
              </a:rPr>
              <a:t>x</a:t>
            </a:r>
            <a:r>
              <a:rPr lang="en-US" dirty="0">
                <a:solidFill>
                  <a:schemeClr val="tx1"/>
                </a:solidFill>
              </a:rPr>
              <a:t>, the product </a:t>
            </a:r>
            <a:r>
              <a:rPr lang="en-US" i="1" dirty="0">
                <a:solidFill>
                  <a:schemeClr val="tx1"/>
                </a:solidFill>
              </a:rPr>
              <a:t>fg</a:t>
            </a:r>
            <a:r>
              <a:rPr lang="en-US" dirty="0">
                <a:solidFill>
                  <a:schemeClr val="tx1"/>
                </a:solidFill>
              </a:rPr>
              <a:t> is also differentiable at </a:t>
            </a:r>
            <a:r>
              <a:rPr lang="en-US" i="1" dirty="0">
                <a:solidFill>
                  <a:schemeClr val="tx1"/>
                </a:solidFill>
              </a:rPr>
              <a:t>x</a:t>
            </a:r>
            <a:r>
              <a:rPr lang="en-US" dirty="0">
                <a:solidFill>
                  <a:schemeClr val="tx1"/>
                </a:solidFill>
              </a:rPr>
              <a:t> and </a:t>
            </a:r>
          </a:p>
          <a:p>
            <a:endParaRPr lang="en-US" dirty="0">
              <a:solidFill>
                <a:schemeClr val="tx1"/>
              </a:solidFill>
            </a:endParaRPr>
          </a:p>
          <a:p>
            <a:r>
              <a:rPr lang="en-US" dirty="0">
                <a:solidFill>
                  <a:schemeClr val="tx1"/>
                </a:solidFill>
              </a:rPr>
              <a:t>In other notation,</a:t>
            </a:r>
          </a:p>
        </p:txBody>
      </p:sp>
      <p:graphicFrame>
        <p:nvGraphicFramePr>
          <p:cNvPr id="52228" name="Object 4"/>
          <p:cNvGraphicFramePr>
            <a:graphicFrameLocks noChangeAspect="1"/>
          </p:cNvGraphicFramePr>
          <p:nvPr>
            <p:extLst>
              <p:ext uri="{D42A27DB-BD31-4B8C-83A1-F6EECF244321}">
                <p14:modId xmlns:p14="http://schemas.microsoft.com/office/powerpoint/2010/main" val="15370422"/>
              </p:ext>
            </p:extLst>
          </p:nvPr>
        </p:nvGraphicFramePr>
        <p:xfrm>
          <a:off x="2165350" y="2133600"/>
          <a:ext cx="4813300" cy="647700"/>
        </p:xfrm>
        <a:graphic>
          <a:graphicData uri="http://schemas.openxmlformats.org/presentationml/2006/ole">
            <mc:AlternateContent xmlns:mc="http://schemas.openxmlformats.org/markup-compatibility/2006">
              <mc:Choice xmlns:v="urn:schemas-microsoft-com:vml" Requires="v">
                <p:oleObj name="Equation" r:id="rId2" imgW="4813200" imgH="647640" progId="Equation.DSMT4">
                  <p:embed/>
                </p:oleObj>
              </mc:Choice>
              <mc:Fallback>
                <p:oleObj name="Equation" r:id="rId2" imgW="4813200" imgH="647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2133600"/>
                        <a:ext cx="4813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extLst>
              <p:ext uri="{D42A27DB-BD31-4B8C-83A1-F6EECF244321}">
                <p14:modId xmlns:p14="http://schemas.microsoft.com/office/powerpoint/2010/main" val="580619313"/>
              </p:ext>
            </p:extLst>
          </p:nvPr>
        </p:nvGraphicFramePr>
        <p:xfrm>
          <a:off x="1060450" y="3398520"/>
          <a:ext cx="7023100" cy="927100"/>
        </p:xfrm>
        <a:graphic>
          <a:graphicData uri="http://schemas.openxmlformats.org/presentationml/2006/ole">
            <mc:AlternateContent xmlns:mc="http://schemas.openxmlformats.org/markup-compatibility/2006">
              <mc:Choice xmlns:v="urn:schemas-microsoft-com:vml" Requires="v">
                <p:oleObj name="Equation" r:id="rId4" imgW="7022880" imgH="927000" progId="Equation.DSMT4">
                  <p:embed/>
                </p:oleObj>
              </mc:Choice>
              <mc:Fallback>
                <p:oleObj name="Equation" r:id="rId4" imgW="7022880" imgH="927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450" y="3398520"/>
                        <a:ext cx="7023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7DB-F9DD-510C-4B32-C444EE83A38E}"/>
              </a:ext>
            </a:extLst>
          </p:cNvPr>
          <p:cNvSpPr>
            <a:spLocks noGrp="1"/>
          </p:cNvSpPr>
          <p:nvPr>
            <p:ph type="title"/>
          </p:nvPr>
        </p:nvSpPr>
        <p:spPr/>
        <p:txBody>
          <a:bodyPr/>
          <a:lstStyle/>
          <a:p>
            <a:r>
              <a:rPr lang="en-US" dirty="0"/>
              <a:t>Proof</a:t>
            </a:r>
            <a:endParaRPr lang="en-IN" dirty="0"/>
          </a:p>
        </p:txBody>
      </p:sp>
      <p:sp>
        <p:nvSpPr>
          <p:cNvPr id="3" name="Content Placeholder 2">
            <a:extLst>
              <a:ext uri="{FF2B5EF4-FFF2-40B4-BE49-F238E27FC236}">
                <a16:creationId xmlns:a16="http://schemas.microsoft.com/office/drawing/2014/main" id="{6D7E919A-C4B9-9325-2E1E-4561A83545C5}"/>
              </a:ext>
            </a:extLst>
          </p:cNvPr>
          <p:cNvSpPr>
            <a:spLocks noGrp="1"/>
          </p:cNvSpPr>
          <p:nvPr>
            <p:ph idx="1"/>
          </p:nvPr>
        </p:nvSpPr>
        <p:spPr>
          <a:xfrm>
            <a:off x="457200" y="1371600"/>
            <a:ext cx="8229600" cy="2057400"/>
          </a:xfrm>
        </p:spPr>
        <p:txBody>
          <a:bodyPr/>
          <a:lstStyle/>
          <a:p>
            <a:endParaRPr lang="en-IN" dirty="0"/>
          </a:p>
        </p:txBody>
      </p:sp>
      <p:pic>
        <p:nvPicPr>
          <p:cNvPr id="4" name="Picture 3">
            <a:extLst>
              <a:ext uri="{FF2B5EF4-FFF2-40B4-BE49-F238E27FC236}">
                <a16:creationId xmlns:a16="http://schemas.microsoft.com/office/drawing/2014/main" id="{06663E86-5011-3B9E-10ED-23AA2BE06499}"/>
              </a:ext>
            </a:extLst>
          </p:cNvPr>
          <p:cNvPicPr>
            <a:picLocks noChangeAspect="1"/>
          </p:cNvPicPr>
          <p:nvPr/>
        </p:nvPicPr>
        <p:blipFill>
          <a:blip r:embed="rId2"/>
          <a:stretch>
            <a:fillRect/>
          </a:stretch>
        </p:blipFill>
        <p:spPr>
          <a:xfrm>
            <a:off x="457200" y="1295400"/>
            <a:ext cx="8245198" cy="3810000"/>
          </a:xfrm>
          <a:prstGeom prst="rect">
            <a:avLst/>
          </a:prstGeom>
        </p:spPr>
      </p:pic>
      <p:graphicFrame>
        <p:nvGraphicFramePr>
          <p:cNvPr id="5" name="Object 4">
            <a:extLst>
              <a:ext uri="{FF2B5EF4-FFF2-40B4-BE49-F238E27FC236}">
                <a16:creationId xmlns:a16="http://schemas.microsoft.com/office/drawing/2014/main" id="{2ECAF6C1-B411-22C5-EF8C-0BE72B4365C2}"/>
              </a:ext>
            </a:extLst>
          </p:cNvPr>
          <p:cNvGraphicFramePr>
            <a:graphicFrameLocks noChangeAspect="1"/>
          </p:cNvGraphicFramePr>
          <p:nvPr>
            <p:extLst>
              <p:ext uri="{D42A27DB-BD31-4B8C-83A1-F6EECF244321}">
                <p14:modId xmlns:p14="http://schemas.microsoft.com/office/powerpoint/2010/main" val="1345867578"/>
              </p:ext>
            </p:extLst>
          </p:nvPr>
        </p:nvGraphicFramePr>
        <p:xfrm>
          <a:off x="558800" y="1600200"/>
          <a:ext cx="8051800" cy="3175000"/>
        </p:xfrm>
        <a:graphic>
          <a:graphicData uri="http://schemas.openxmlformats.org/presentationml/2006/ole">
            <mc:AlternateContent xmlns:mc="http://schemas.openxmlformats.org/markup-compatibility/2006">
              <mc:Choice xmlns:v="urn:schemas-microsoft-com:vml" Requires="v">
                <p:oleObj name="Equation" r:id="rId3" imgW="8127720" imgH="3174840" progId="Equation.DSMT4">
                  <p:embed/>
                </p:oleObj>
              </mc:Choice>
              <mc:Fallback>
                <p:oleObj name="Equation" r:id="rId3" imgW="8127720" imgH="3174840" progId="Equation.DSMT4">
                  <p:embed/>
                  <p:pic>
                    <p:nvPicPr>
                      <p:cNvPr id="532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600200"/>
                        <a:ext cx="8051800" cy="3175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5083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672840"/>
          </a:xfrm>
          <a:solidFill>
            <a:srgbClr val="FFFFCC"/>
          </a:solidFill>
          <a:ln w="28575">
            <a:solidFill>
              <a:schemeClr val="tx1"/>
            </a:solidFill>
          </a:ln>
        </p:spPr>
        <p:txBody>
          <a:bodyPr>
            <a:noAutofit/>
          </a:bodyPr>
          <a:lstStyle/>
          <a:p>
            <a:r>
              <a:rPr lang="en-US" dirty="0">
                <a:solidFill>
                  <a:schemeClr val="tx1"/>
                </a:solidFill>
              </a:rPr>
              <a:t>We begin above, unsurprisingly, with the limit of a difference quotient. In order to make the limit tractable, however, we need to rewrite the difference quotient in such a way that difference quotients for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make an appearance, and the easiest way to do this is to add and subtract the expression 		      in the numerator, as shown in the second step.</a:t>
            </a:r>
            <a:endParaRPr lang="en-US" b="1" dirty="0">
              <a:solidFill>
                <a:schemeClr val="tx1"/>
              </a:solidFill>
            </a:endParaRPr>
          </a:p>
        </p:txBody>
      </p:sp>
      <p:graphicFrame>
        <p:nvGraphicFramePr>
          <p:cNvPr id="54275" name="Object 3"/>
          <p:cNvGraphicFramePr>
            <a:graphicFrameLocks noChangeAspect="1"/>
          </p:cNvGraphicFramePr>
          <p:nvPr>
            <p:extLst>
              <p:ext uri="{D42A27DB-BD31-4B8C-83A1-F6EECF244321}">
                <p14:modId xmlns:p14="http://schemas.microsoft.com/office/powerpoint/2010/main" val="280319812"/>
              </p:ext>
            </p:extLst>
          </p:nvPr>
        </p:nvGraphicFramePr>
        <p:xfrm>
          <a:off x="6477000" y="3448050"/>
          <a:ext cx="1917700" cy="482600"/>
        </p:xfrm>
        <a:graphic>
          <a:graphicData uri="http://schemas.openxmlformats.org/presentationml/2006/ole">
            <mc:AlternateContent xmlns:mc="http://schemas.openxmlformats.org/markup-compatibility/2006">
              <mc:Choice xmlns:v="urn:schemas-microsoft-com:vml" Requires="v">
                <p:oleObj name="Equation" r:id="rId2" imgW="1917360" imgH="482400" progId="Equation.DSMT4">
                  <p:embed/>
                </p:oleObj>
              </mc:Choice>
              <mc:Fallback>
                <p:oleObj name="Equation" r:id="rId2" imgW="191736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448050"/>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7DB-F9DD-510C-4B32-C444EE83A38E}"/>
              </a:ext>
            </a:extLst>
          </p:cNvPr>
          <p:cNvSpPr>
            <a:spLocks noGrp="1"/>
          </p:cNvSpPr>
          <p:nvPr>
            <p:ph type="title"/>
          </p:nvPr>
        </p:nvSpPr>
        <p:spPr/>
        <p:txBody>
          <a:bodyPr/>
          <a:lstStyle/>
          <a:p>
            <a:r>
              <a:rPr lang="en-US" dirty="0"/>
              <a:t>Proof (cont.)</a:t>
            </a:r>
            <a:endParaRPr lang="en-IN" dirty="0"/>
          </a:p>
        </p:txBody>
      </p:sp>
      <p:sp>
        <p:nvSpPr>
          <p:cNvPr id="3" name="Content Placeholder 2">
            <a:extLst>
              <a:ext uri="{FF2B5EF4-FFF2-40B4-BE49-F238E27FC236}">
                <a16:creationId xmlns:a16="http://schemas.microsoft.com/office/drawing/2014/main" id="{6D7E919A-C4B9-9325-2E1E-4561A83545C5}"/>
              </a:ext>
            </a:extLst>
          </p:cNvPr>
          <p:cNvSpPr>
            <a:spLocks noGrp="1"/>
          </p:cNvSpPr>
          <p:nvPr>
            <p:ph idx="1"/>
          </p:nvPr>
        </p:nvSpPr>
        <p:spPr>
          <a:xfrm>
            <a:off x="429814" y="1564995"/>
            <a:ext cx="8229600" cy="3869158"/>
          </a:xfrm>
        </p:spPr>
        <p:txBody>
          <a:bodyPr/>
          <a:lstStyle/>
          <a:p>
            <a:endParaRPr lang="en-IN" dirty="0"/>
          </a:p>
        </p:txBody>
      </p:sp>
      <p:pic>
        <p:nvPicPr>
          <p:cNvPr id="4" name="Picture 3">
            <a:extLst>
              <a:ext uri="{FF2B5EF4-FFF2-40B4-BE49-F238E27FC236}">
                <a16:creationId xmlns:a16="http://schemas.microsoft.com/office/drawing/2014/main" id="{06663E86-5011-3B9E-10ED-23AA2BE06499}"/>
              </a:ext>
            </a:extLst>
          </p:cNvPr>
          <p:cNvPicPr>
            <a:picLocks noChangeAspect="1"/>
          </p:cNvPicPr>
          <p:nvPr/>
        </p:nvPicPr>
        <p:blipFill>
          <a:blip r:embed="rId2"/>
          <a:stretch>
            <a:fillRect/>
          </a:stretch>
        </p:blipFill>
        <p:spPr>
          <a:xfrm>
            <a:off x="398618" y="1257300"/>
            <a:ext cx="8260796" cy="4343400"/>
          </a:xfrm>
          <a:prstGeom prst="rect">
            <a:avLst/>
          </a:prstGeom>
        </p:spPr>
      </p:pic>
      <p:graphicFrame>
        <p:nvGraphicFramePr>
          <p:cNvPr id="5" name="Object 3">
            <a:extLst>
              <a:ext uri="{FF2B5EF4-FFF2-40B4-BE49-F238E27FC236}">
                <a16:creationId xmlns:a16="http://schemas.microsoft.com/office/drawing/2014/main" id="{BE51A916-65BB-6974-EB72-04A18BCD5016}"/>
              </a:ext>
            </a:extLst>
          </p:cNvPr>
          <p:cNvGraphicFramePr>
            <a:graphicFrameLocks noChangeAspect="1"/>
          </p:cNvGraphicFramePr>
          <p:nvPr>
            <p:extLst>
              <p:ext uri="{D42A27DB-BD31-4B8C-83A1-F6EECF244321}">
                <p14:modId xmlns:p14="http://schemas.microsoft.com/office/powerpoint/2010/main" val="3897559475"/>
              </p:ext>
            </p:extLst>
          </p:nvPr>
        </p:nvGraphicFramePr>
        <p:xfrm>
          <a:off x="914400" y="1423847"/>
          <a:ext cx="5054600" cy="901700"/>
        </p:xfrm>
        <a:graphic>
          <a:graphicData uri="http://schemas.openxmlformats.org/presentationml/2006/ole">
            <mc:AlternateContent xmlns:mc="http://schemas.openxmlformats.org/markup-compatibility/2006">
              <mc:Choice xmlns:v="urn:schemas-microsoft-com:vml" Requires="v">
                <p:oleObj name="Equation" r:id="rId3" imgW="5054400" imgH="901440" progId="Equation.DSMT4">
                  <p:embed/>
                </p:oleObj>
              </mc:Choice>
              <mc:Fallback>
                <p:oleObj name="Equation" r:id="rId3" imgW="5054400" imgH="901440" progId="Equation.DSMT4">
                  <p:embed/>
                  <p:pic>
                    <p:nvPicPr>
                      <p:cNvPr id="8" name="Object 3">
                        <a:extLst>
                          <a:ext uri="{FF2B5EF4-FFF2-40B4-BE49-F238E27FC236}">
                            <a16:creationId xmlns:a16="http://schemas.microsoft.com/office/drawing/2014/main" id="{4A840B66-1A4A-8915-6ACF-F7ACAEC86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23847"/>
                        <a:ext cx="5054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AF7DB073-2CF7-D694-E1E3-8B6503C7FBBA}"/>
              </a:ext>
            </a:extLst>
          </p:cNvPr>
          <p:cNvGraphicFramePr>
            <a:graphicFrameLocks noChangeAspect="1"/>
          </p:cNvGraphicFramePr>
          <p:nvPr>
            <p:extLst>
              <p:ext uri="{D42A27DB-BD31-4B8C-83A1-F6EECF244321}">
                <p14:modId xmlns:p14="http://schemas.microsoft.com/office/powerpoint/2010/main" val="2996902916"/>
              </p:ext>
            </p:extLst>
          </p:nvPr>
        </p:nvGraphicFramePr>
        <p:xfrm>
          <a:off x="1104900" y="2407196"/>
          <a:ext cx="6019800" cy="990600"/>
        </p:xfrm>
        <a:graphic>
          <a:graphicData uri="http://schemas.openxmlformats.org/presentationml/2006/ole">
            <mc:AlternateContent xmlns:mc="http://schemas.openxmlformats.org/markup-compatibility/2006">
              <mc:Choice xmlns:v="urn:schemas-microsoft-com:vml" Requires="v">
                <p:oleObj name="Equation" r:id="rId5" imgW="6019560" imgH="990360" progId="Equation.DSMT4">
                  <p:embed/>
                </p:oleObj>
              </mc:Choice>
              <mc:Fallback>
                <p:oleObj name="Equation" r:id="rId5" imgW="6019560" imgH="990360" progId="Equation.DSMT4">
                  <p:embed/>
                  <p:pic>
                    <p:nvPicPr>
                      <p:cNvPr id="9" name="Object 4">
                        <a:extLst>
                          <a:ext uri="{FF2B5EF4-FFF2-40B4-BE49-F238E27FC236}">
                            <a16:creationId xmlns:a16="http://schemas.microsoft.com/office/drawing/2014/main" id="{05D02364-656F-6B45-794A-250F079C32A5}"/>
                          </a:ext>
                        </a:extLst>
                      </p:cNvPr>
                      <p:cNvPicPr>
                        <a:picLocks noChangeAspect="1" noChangeArrowheads="1"/>
                      </p:cNvPicPr>
                      <p:nvPr/>
                    </p:nvPicPr>
                    <p:blipFill>
                      <a:blip r:embed="rId6"/>
                      <a:srcRect/>
                      <a:stretch>
                        <a:fillRect/>
                      </a:stretch>
                    </p:blipFill>
                    <p:spPr bwMode="auto">
                      <a:xfrm>
                        <a:off x="1104900" y="2407196"/>
                        <a:ext cx="601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FC4E0AA2-0A71-30F3-26A1-A558D08D3A6D}"/>
              </a:ext>
            </a:extLst>
          </p:cNvPr>
          <p:cNvGraphicFramePr>
            <a:graphicFrameLocks noChangeAspect="1"/>
          </p:cNvGraphicFramePr>
          <p:nvPr>
            <p:extLst>
              <p:ext uri="{D42A27DB-BD31-4B8C-83A1-F6EECF244321}">
                <p14:modId xmlns:p14="http://schemas.microsoft.com/office/powerpoint/2010/main" val="3725737787"/>
              </p:ext>
            </p:extLst>
          </p:nvPr>
        </p:nvGraphicFramePr>
        <p:xfrm>
          <a:off x="1096963" y="3542753"/>
          <a:ext cx="5016500" cy="622300"/>
        </p:xfrm>
        <a:graphic>
          <a:graphicData uri="http://schemas.openxmlformats.org/presentationml/2006/ole">
            <mc:AlternateContent xmlns:mc="http://schemas.openxmlformats.org/markup-compatibility/2006">
              <mc:Choice xmlns:v="urn:schemas-microsoft-com:vml" Requires="v">
                <p:oleObj name="Equation" r:id="rId7" imgW="5016240" imgH="622080" progId="Equation.DSMT4">
                  <p:embed/>
                </p:oleObj>
              </mc:Choice>
              <mc:Fallback>
                <p:oleObj name="Equation" r:id="rId7" imgW="5016240" imgH="622080" progId="Equation.DSMT4">
                  <p:embed/>
                  <p:pic>
                    <p:nvPicPr>
                      <p:cNvPr id="10" name="Object 5">
                        <a:extLst>
                          <a:ext uri="{FF2B5EF4-FFF2-40B4-BE49-F238E27FC236}">
                            <a16:creationId xmlns:a16="http://schemas.microsoft.com/office/drawing/2014/main" id="{64D6CA82-0AF4-F9FD-7776-28D3F5678576}"/>
                          </a:ext>
                        </a:extLst>
                      </p:cNvPr>
                      <p:cNvPicPr>
                        <a:picLocks noChangeAspect="1" noChangeArrowheads="1"/>
                      </p:cNvPicPr>
                      <p:nvPr/>
                    </p:nvPicPr>
                    <p:blipFill>
                      <a:blip r:embed="rId8"/>
                      <a:srcRect/>
                      <a:stretch>
                        <a:fillRect/>
                      </a:stretch>
                    </p:blipFill>
                    <p:spPr bwMode="auto">
                      <a:xfrm>
                        <a:off x="1096963" y="3542753"/>
                        <a:ext cx="5016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E0434AA2-1D04-CF0B-B6FD-389CA3187274}"/>
              </a:ext>
            </a:extLst>
          </p:cNvPr>
          <p:cNvGraphicFramePr>
            <a:graphicFrameLocks noChangeAspect="1"/>
          </p:cNvGraphicFramePr>
          <p:nvPr>
            <p:extLst>
              <p:ext uri="{D42A27DB-BD31-4B8C-83A1-F6EECF244321}">
                <p14:modId xmlns:p14="http://schemas.microsoft.com/office/powerpoint/2010/main" val="1292166006"/>
              </p:ext>
            </p:extLst>
          </p:nvPr>
        </p:nvGraphicFramePr>
        <p:xfrm>
          <a:off x="1096963" y="4385117"/>
          <a:ext cx="4178300" cy="381000"/>
        </p:xfrm>
        <a:graphic>
          <a:graphicData uri="http://schemas.openxmlformats.org/presentationml/2006/ole">
            <mc:AlternateContent xmlns:mc="http://schemas.openxmlformats.org/markup-compatibility/2006">
              <mc:Choice xmlns:v="urn:schemas-microsoft-com:vml" Requires="v">
                <p:oleObj name="Equation" r:id="rId9" imgW="4178160" imgH="380880" progId="Equation.DSMT4">
                  <p:embed/>
                </p:oleObj>
              </mc:Choice>
              <mc:Fallback>
                <p:oleObj name="Equation" r:id="rId9" imgW="4178160" imgH="380880" progId="Equation.DSMT4">
                  <p:embed/>
                  <p:pic>
                    <p:nvPicPr>
                      <p:cNvPr id="11" name="Object 6">
                        <a:extLst>
                          <a:ext uri="{FF2B5EF4-FFF2-40B4-BE49-F238E27FC236}">
                            <a16:creationId xmlns:a16="http://schemas.microsoft.com/office/drawing/2014/main" id="{C42DE443-77B4-B3F5-74BC-31A5B2911D31}"/>
                          </a:ext>
                        </a:extLst>
                      </p:cNvPr>
                      <p:cNvPicPr>
                        <a:picLocks noChangeAspect="1" noChangeArrowheads="1"/>
                      </p:cNvPicPr>
                      <p:nvPr/>
                    </p:nvPicPr>
                    <p:blipFill>
                      <a:blip r:embed="rId10"/>
                      <a:srcRect/>
                      <a:stretch>
                        <a:fillRect/>
                      </a:stretch>
                    </p:blipFill>
                    <p:spPr bwMode="auto">
                      <a:xfrm>
                        <a:off x="1096963" y="4385117"/>
                        <a:ext cx="4178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0EB5D19B-DC90-114F-5065-1099ED67A959}"/>
              </a:ext>
            </a:extLst>
          </p:cNvPr>
          <p:cNvGraphicFramePr>
            <a:graphicFrameLocks noChangeAspect="1"/>
          </p:cNvGraphicFramePr>
          <p:nvPr>
            <p:extLst>
              <p:ext uri="{D42A27DB-BD31-4B8C-83A1-F6EECF244321}">
                <p14:modId xmlns:p14="http://schemas.microsoft.com/office/powerpoint/2010/main" val="365470412"/>
              </p:ext>
            </p:extLst>
          </p:nvPr>
        </p:nvGraphicFramePr>
        <p:xfrm>
          <a:off x="1096963" y="4935132"/>
          <a:ext cx="965200" cy="381000"/>
        </p:xfrm>
        <a:graphic>
          <a:graphicData uri="http://schemas.openxmlformats.org/presentationml/2006/ole">
            <mc:AlternateContent xmlns:mc="http://schemas.openxmlformats.org/markup-compatibility/2006">
              <mc:Choice xmlns:v="urn:schemas-microsoft-com:vml" Requires="v">
                <p:oleObj name="Equation" r:id="rId11" imgW="965160" imgH="380880" progId="Equation.DSMT4">
                  <p:embed/>
                </p:oleObj>
              </mc:Choice>
              <mc:Fallback>
                <p:oleObj name="Equation" r:id="rId11" imgW="965160" imgH="380880" progId="Equation.DSMT4">
                  <p:embed/>
                  <p:pic>
                    <p:nvPicPr>
                      <p:cNvPr id="12" name="Object 7">
                        <a:extLst>
                          <a:ext uri="{FF2B5EF4-FFF2-40B4-BE49-F238E27FC236}">
                            <a16:creationId xmlns:a16="http://schemas.microsoft.com/office/drawing/2014/main" id="{74C199C9-A02F-5EDE-2223-04334A3BC08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963" y="4935132"/>
                        <a:ext cx="96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7F31EC32-B104-4306-5B99-B593F82CA45D}"/>
              </a:ext>
            </a:extLst>
          </p:cNvPr>
          <p:cNvGraphicFramePr>
            <a:graphicFrameLocks noChangeAspect="1"/>
          </p:cNvGraphicFramePr>
          <p:nvPr>
            <p:extLst>
              <p:ext uri="{D42A27DB-BD31-4B8C-83A1-F6EECF244321}">
                <p14:modId xmlns:p14="http://schemas.microsoft.com/office/powerpoint/2010/main" val="2879746672"/>
              </p:ext>
            </p:extLst>
          </p:nvPr>
        </p:nvGraphicFramePr>
        <p:xfrm>
          <a:off x="5500488" y="4494352"/>
          <a:ext cx="2933700" cy="241300"/>
        </p:xfrm>
        <a:graphic>
          <a:graphicData uri="http://schemas.openxmlformats.org/presentationml/2006/ole">
            <mc:AlternateContent xmlns:mc="http://schemas.openxmlformats.org/markup-compatibility/2006">
              <mc:Choice xmlns:v="urn:schemas-microsoft-com:vml" Requires="v">
                <p:oleObj name="Equation" r:id="rId13" imgW="2933640" imgH="241200" progId="Equation.DSMT4">
                  <p:embed/>
                </p:oleObj>
              </mc:Choice>
              <mc:Fallback>
                <p:oleObj name="Equation" r:id="rId13" imgW="2933640" imgH="241200" progId="Equation.DSMT4">
                  <p:embed/>
                  <p:pic>
                    <p:nvPicPr>
                      <p:cNvPr id="13" name="Object 8">
                        <a:extLst>
                          <a:ext uri="{FF2B5EF4-FFF2-40B4-BE49-F238E27FC236}">
                            <a16:creationId xmlns:a16="http://schemas.microsoft.com/office/drawing/2014/main" id="{ED8D77C5-FA02-FE1A-C668-4EB841215D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0488" y="4494352"/>
                        <a:ext cx="2933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7401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r>
              <a:rPr lang="en-US" dirty="0">
                <a:solidFill>
                  <a:schemeClr val="tx1"/>
                </a:solidFill>
              </a:rPr>
              <a:t>The third step then splits the difference quotient into two fractions, and we proceed by applying additional limit properties.</a:t>
            </a:r>
            <a:endParaRPr lang="en-US" b="1" dirty="0">
              <a:solidFill>
                <a:schemeClr val="tx1"/>
              </a:solidFill>
            </a:endParaRPr>
          </a:p>
        </p:txBody>
      </p:sp>
      <p:graphicFrame>
        <p:nvGraphicFramePr>
          <p:cNvPr id="55302" name="Object 6"/>
          <p:cNvGraphicFramePr>
            <a:graphicFrameLocks noChangeAspect="1"/>
          </p:cNvGraphicFramePr>
          <p:nvPr>
            <p:extLst>
              <p:ext uri="{D42A27DB-BD31-4B8C-83A1-F6EECF244321}">
                <p14:modId xmlns:p14="http://schemas.microsoft.com/office/powerpoint/2010/main" val="4086823930"/>
              </p:ext>
            </p:extLst>
          </p:nvPr>
        </p:nvGraphicFramePr>
        <p:xfrm>
          <a:off x="673100" y="2819400"/>
          <a:ext cx="7797800" cy="2565400"/>
        </p:xfrm>
        <a:graphic>
          <a:graphicData uri="http://schemas.openxmlformats.org/presentationml/2006/ole">
            <mc:AlternateContent xmlns:mc="http://schemas.openxmlformats.org/markup-compatibility/2006">
              <mc:Choice xmlns:v="urn:schemas-microsoft-com:vml" Requires="v">
                <p:oleObj name="Equation" r:id="rId2" imgW="7797600" imgH="2565360" progId="Equation.DSMT4">
                  <p:embed/>
                </p:oleObj>
              </mc:Choice>
              <mc:Fallback>
                <p:oleObj name="Equation" r:id="rId2" imgW="7797600" imgH="256536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2819400"/>
                        <a:ext cx="77978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1996440"/>
          </a:xfrm>
          <a:solidFill>
            <a:srgbClr val="FFFFCC"/>
          </a:solidFill>
          <a:ln w="28575">
            <a:solidFill>
              <a:schemeClr val="tx1"/>
            </a:solidFill>
          </a:ln>
        </p:spPr>
        <p:txBody>
          <a:bodyPr>
            <a:noAutofit/>
          </a:bodyPr>
          <a:lstStyle/>
          <a:p>
            <a:r>
              <a:rPr lang="en-US" dirty="0">
                <a:solidFill>
                  <a:schemeClr val="tx1"/>
                </a:solidFill>
              </a:rPr>
              <a:t>Note that we have used the fact that differentiability implies continuity in order to replace 			  with </a:t>
            </a: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in the last step.</a:t>
            </a:r>
            <a:endParaRPr lang="en-US" b="1" dirty="0">
              <a:solidFill>
                <a:schemeClr val="tx1"/>
              </a:solidFill>
            </a:endParaRPr>
          </a:p>
        </p:txBody>
      </p:sp>
      <p:graphicFrame>
        <p:nvGraphicFramePr>
          <p:cNvPr id="56325" name="Object 5"/>
          <p:cNvGraphicFramePr>
            <a:graphicFrameLocks noChangeAspect="1"/>
          </p:cNvGraphicFramePr>
          <p:nvPr>
            <p:extLst>
              <p:ext uri="{D42A27DB-BD31-4B8C-83A1-F6EECF244321}">
                <p14:modId xmlns:p14="http://schemas.microsoft.com/office/powerpoint/2010/main" val="866792144"/>
              </p:ext>
            </p:extLst>
          </p:nvPr>
        </p:nvGraphicFramePr>
        <p:xfrm>
          <a:off x="6096000" y="1752600"/>
          <a:ext cx="1663700" cy="571500"/>
        </p:xfrm>
        <a:graphic>
          <a:graphicData uri="http://schemas.openxmlformats.org/presentationml/2006/ole">
            <mc:AlternateContent xmlns:mc="http://schemas.openxmlformats.org/markup-compatibility/2006">
              <mc:Choice xmlns:v="urn:schemas-microsoft-com:vml" Requires="v">
                <p:oleObj name="Equation" r:id="rId2" imgW="1663560" imgH="571320" progId="Equation.DSMT4">
                  <p:embed/>
                </p:oleObj>
              </mc:Choice>
              <mc:Fallback>
                <p:oleObj name="Equation" r:id="rId2" imgW="1663560" imgH="57132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52600"/>
                        <a:ext cx="1663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Product Rule</a:t>
            </a:r>
          </a:p>
        </p:txBody>
      </p:sp>
      <p:sp>
        <p:nvSpPr>
          <p:cNvPr id="3" name="Content Placeholder 2"/>
          <p:cNvSpPr>
            <a:spLocks noGrp="1"/>
          </p:cNvSpPr>
          <p:nvPr>
            <p:ph idx="1"/>
          </p:nvPr>
        </p:nvSpPr>
        <p:spPr/>
        <p:txBody>
          <a:bodyPr>
            <a:noAutofit/>
          </a:bodyPr>
          <a:lstStyle/>
          <a:p>
            <a:r>
              <a:rPr lang="en-US" dirty="0"/>
              <a:t>Use the Product Rule to find the derivative of each function.</a:t>
            </a:r>
          </a:p>
          <a:p>
            <a:pPr>
              <a:tabLst>
                <a:tab pos="3940175" algn="l"/>
              </a:tabLst>
            </a:pPr>
            <a:r>
              <a:rPr lang="en-US" b="1" dirty="0"/>
              <a:t>a.	b.</a:t>
            </a:r>
          </a:p>
          <a:p>
            <a:pPr>
              <a:tabLst>
                <a:tab pos="3940175" algn="l"/>
              </a:tabLst>
            </a:pPr>
            <a:endParaRPr lang="en-US" sz="1500" b="1" dirty="0"/>
          </a:p>
          <a:p>
            <a:pPr>
              <a:tabLst>
                <a:tab pos="3940175" algn="l"/>
              </a:tabLst>
            </a:pPr>
            <a:r>
              <a:rPr lang="en-US" b="1" dirty="0"/>
              <a:t>c.	d.</a:t>
            </a:r>
          </a:p>
          <a:p>
            <a:r>
              <a:rPr lang="en-US" b="1" dirty="0"/>
              <a:t>Solution</a:t>
            </a:r>
          </a:p>
          <a:p>
            <a:pPr marL="463550" indent="-463550"/>
            <a:r>
              <a:rPr lang="en-US" b="1" dirty="0"/>
              <a:t>a.	</a:t>
            </a:r>
            <a:r>
              <a:rPr lang="en-US" dirty="0"/>
              <a:t>In order to differentiate </a:t>
            </a:r>
            <a:r>
              <a:rPr lang="en-US" i="1" dirty="0"/>
              <a:t>F</a:t>
            </a:r>
            <a:r>
              <a:rPr lang="en-US" dirty="0"/>
              <a:t>, we could certainly use the approach of Example 2 and, with the help of the Constant Multiple Rule, arrive at the answer of</a:t>
            </a:r>
          </a:p>
        </p:txBody>
      </p:sp>
      <p:graphicFrame>
        <p:nvGraphicFramePr>
          <p:cNvPr id="57346" name="Object 2"/>
          <p:cNvGraphicFramePr>
            <a:graphicFrameLocks noChangeAspect="1"/>
          </p:cNvGraphicFramePr>
          <p:nvPr/>
        </p:nvGraphicFramePr>
        <p:xfrm>
          <a:off x="990600" y="2274711"/>
          <a:ext cx="1371600" cy="469900"/>
        </p:xfrm>
        <a:graphic>
          <a:graphicData uri="http://schemas.openxmlformats.org/presentationml/2006/ole">
            <mc:AlternateContent xmlns:mc="http://schemas.openxmlformats.org/markup-compatibility/2006">
              <mc:Choice xmlns:v="urn:schemas-microsoft-com:vml" Requires="v">
                <p:oleObj name="Equation" r:id="rId2" imgW="1371600" imgH="469800" progId="Equation.DSMT4">
                  <p:embed/>
                </p:oleObj>
              </mc:Choice>
              <mc:Fallback>
                <p:oleObj name="Equation" r:id="rId2" imgW="13716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74711"/>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7" name="Object 3"/>
          <p:cNvGraphicFramePr>
            <a:graphicFrameLocks noChangeAspect="1"/>
          </p:cNvGraphicFramePr>
          <p:nvPr/>
        </p:nvGraphicFramePr>
        <p:xfrm>
          <a:off x="4936067" y="2254956"/>
          <a:ext cx="1346200" cy="482600"/>
        </p:xfrm>
        <a:graphic>
          <a:graphicData uri="http://schemas.openxmlformats.org/presentationml/2006/ole">
            <mc:AlternateContent xmlns:mc="http://schemas.openxmlformats.org/markup-compatibility/2006">
              <mc:Choice xmlns:v="urn:schemas-microsoft-com:vml" Requires="v">
                <p:oleObj name="Equation" r:id="rId4" imgW="1346040" imgH="482400" progId="Equation.DSMT4">
                  <p:embed/>
                </p:oleObj>
              </mc:Choice>
              <mc:Fallback>
                <p:oleObj name="Equation" r:id="rId4" imgW="13460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6067" y="2254956"/>
                        <a:ext cx="1346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nvGraphicFramePr>
        <p:xfrm>
          <a:off x="927100" y="2983089"/>
          <a:ext cx="3340100" cy="571500"/>
        </p:xfrm>
        <a:graphic>
          <a:graphicData uri="http://schemas.openxmlformats.org/presentationml/2006/ole">
            <mc:AlternateContent xmlns:mc="http://schemas.openxmlformats.org/markup-compatibility/2006">
              <mc:Choice xmlns:v="urn:schemas-microsoft-com:vml" Requires="v">
                <p:oleObj name="Equation" r:id="rId6" imgW="3340080" imgH="571320" progId="Equation.DSMT4">
                  <p:embed/>
                </p:oleObj>
              </mc:Choice>
              <mc:Fallback>
                <p:oleObj name="Equation" r:id="rId6" imgW="334008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100" y="2983089"/>
                        <a:ext cx="3340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nvGraphicFramePr>
        <p:xfrm>
          <a:off x="4927600" y="3025422"/>
          <a:ext cx="1625600" cy="482600"/>
        </p:xfrm>
        <a:graphic>
          <a:graphicData uri="http://schemas.openxmlformats.org/presentationml/2006/ole">
            <mc:AlternateContent xmlns:mc="http://schemas.openxmlformats.org/markup-compatibility/2006">
              <mc:Choice xmlns:v="urn:schemas-microsoft-com:vml" Requires="v">
                <p:oleObj name="Equation" r:id="rId8" imgW="1625400" imgH="482400" progId="Equation.DSMT4">
                  <p:embed/>
                </p:oleObj>
              </mc:Choice>
              <mc:Fallback>
                <p:oleObj name="Equation" r:id="rId8" imgW="162540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7600" y="302542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6"/>
          <p:cNvGraphicFramePr>
            <a:graphicFrameLocks noChangeAspect="1"/>
          </p:cNvGraphicFramePr>
          <p:nvPr/>
        </p:nvGraphicFramePr>
        <p:xfrm>
          <a:off x="1020763" y="5408613"/>
          <a:ext cx="1371600" cy="469900"/>
        </p:xfrm>
        <a:graphic>
          <a:graphicData uri="http://schemas.openxmlformats.org/presentationml/2006/ole">
            <mc:AlternateContent xmlns:mc="http://schemas.openxmlformats.org/markup-compatibility/2006">
              <mc:Choice xmlns:v="urn:schemas-microsoft-com:vml" Requires="v">
                <p:oleObj name="Equation" r:id="rId10" imgW="1371600" imgH="469800" progId="Equation.DSMT4">
                  <p:embed/>
                </p:oleObj>
              </mc:Choice>
              <mc:Fallback>
                <p:oleObj name="Equation" r:id="rId10" imgW="137160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763" y="5408613"/>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Product Rule (cont.)</a:t>
            </a:r>
          </a:p>
        </p:txBody>
      </p:sp>
      <p:sp>
        <p:nvSpPr>
          <p:cNvPr id="3" name="Content Placeholder 2"/>
          <p:cNvSpPr>
            <a:spLocks noGrp="1"/>
          </p:cNvSpPr>
          <p:nvPr>
            <p:ph idx="1"/>
          </p:nvPr>
        </p:nvSpPr>
        <p:spPr>
          <a:xfrm>
            <a:off x="457200" y="1280160"/>
            <a:ext cx="8229600" cy="4698674"/>
          </a:xfrm>
        </p:spPr>
        <p:txBody>
          <a:bodyPr>
            <a:noAutofit/>
          </a:bodyPr>
          <a:lstStyle/>
          <a:p>
            <a:r>
              <a:rPr lang="en-US" dirty="0"/>
              <a:t>However, our aim here is to demonstrate the truth of the Product Rule, so let’s think of </a:t>
            </a:r>
            <a:r>
              <a:rPr lang="en-US" i="1" dirty="0"/>
              <a:t>F</a:t>
            </a:r>
            <a:r>
              <a:rPr lang="en-US" dirty="0"/>
              <a:t> as the product of the constant function </a:t>
            </a:r>
            <a:r>
              <a:rPr lang="en-US" i="1" dirty="0"/>
              <a:t>f</a:t>
            </a:r>
            <a:r>
              <a:rPr lang="en-US" dirty="0"/>
              <a:t>(</a:t>
            </a:r>
            <a:r>
              <a:rPr lang="en-US" i="1" dirty="0"/>
              <a:t>x</a:t>
            </a:r>
            <a:r>
              <a:rPr lang="en-US" dirty="0"/>
              <a:t>) </a:t>
            </a:r>
            <a:r>
              <a:rPr lang="en-US" dirty="0">
                <a:latin typeface="Symbol" pitchFamily="18" charset="2"/>
              </a:rPr>
              <a:t>=</a:t>
            </a:r>
            <a:r>
              <a:rPr lang="en-US" dirty="0"/>
              <a:t> 5 and the function </a:t>
            </a:r>
            <a:r>
              <a:rPr lang="en-US" i="1" dirty="0"/>
              <a:t>g</a:t>
            </a:r>
            <a:r>
              <a:rPr lang="en-US" dirty="0"/>
              <a:t>(</a:t>
            </a:r>
            <a:r>
              <a:rPr lang="en-US" i="1" dirty="0"/>
              <a:t>x</a:t>
            </a:r>
            <a:r>
              <a:rPr lang="en-US" dirty="0"/>
              <a:t>) </a:t>
            </a:r>
            <a:r>
              <a:rPr lang="en-US" dirty="0">
                <a:latin typeface="Symbol" pitchFamily="18" charset="2"/>
              </a:rPr>
              <a:t>=</a:t>
            </a:r>
            <a:r>
              <a:rPr lang="en-US" dirty="0"/>
              <a:t> </a:t>
            </a:r>
            <a:r>
              <a:rPr lang="en-US" i="1" dirty="0"/>
              <a:t>x</a:t>
            </a:r>
            <a:r>
              <a:rPr lang="en-US" dirty="0"/>
              <a:t> and apply the Product Rule.</a:t>
            </a:r>
          </a:p>
        </p:txBody>
      </p:sp>
      <p:graphicFrame>
        <p:nvGraphicFramePr>
          <p:cNvPr id="107521" name="Object 1"/>
          <p:cNvGraphicFramePr>
            <a:graphicFrameLocks noChangeAspect="1"/>
          </p:cNvGraphicFramePr>
          <p:nvPr/>
        </p:nvGraphicFramePr>
        <p:xfrm>
          <a:off x="1507794" y="3075296"/>
          <a:ext cx="3187700" cy="838200"/>
        </p:xfrm>
        <a:graphic>
          <a:graphicData uri="http://schemas.openxmlformats.org/presentationml/2006/ole">
            <mc:AlternateContent xmlns:mc="http://schemas.openxmlformats.org/markup-compatibility/2006">
              <mc:Choice xmlns:v="urn:schemas-microsoft-com:vml" Requires="v">
                <p:oleObj name="Equation" r:id="rId2" imgW="3187440" imgH="838080" progId="Equation.DSMT4">
                  <p:embed/>
                </p:oleObj>
              </mc:Choice>
              <mc:Fallback>
                <p:oleObj name="Equation" r:id="rId2" imgW="3187440" imgH="8380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794" y="3075296"/>
                        <a:ext cx="318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2" name="Object 2"/>
          <p:cNvGraphicFramePr>
            <a:graphicFrameLocks noChangeAspect="1"/>
          </p:cNvGraphicFramePr>
          <p:nvPr/>
        </p:nvGraphicFramePr>
        <p:xfrm>
          <a:off x="2306306" y="4026209"/>
          <a:ext cx="4787900" cy="927100"/>
        </p:xfrm>
        <a:graphic>
          <a:graphicData uri="http://schemas.openxmlformats.org/presentationml/2006/ole">
            <mc:AlternateContent xmlns:mc="http://schemas.openxmlformats.org/markup-compatibility/2006">
              <mc:Choice xmlns:v="urn:schemas-microsoft-com:vml" Requires="v">
                <p:oleObj name="Equation" r:id="rId4" imgW="4787640" imgH="927000" progId="Equation.DSMT4">
                  <p:embed/>
                </p:oleObj>
              </mc:Choice>
              <mc:Fallback>
                <p:oleObj name="Equation" r:id="rId4" imgW="4787640" imgH="9270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306" y="4026209"/>
                        <a:ext cx="4787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3" name="Object 3"/>
          <p:cNvGraphicFramePr>
            <a:graphicFrameLocks noChangeAspect="1"/>
          </p:cNvGraphicFramePr>
          <p:nvPr/>
        </p:nvGraphicFramePr>
        <p:xfrm>
          <a:off x="2301544" y="5051734"/>
          <a:ext cx="3378200" cy="927100"/>
        </p:xfrm>
        <a:graphic>
          <a:graphicData uri="http://schemas.openxmlformats.org/presentationml/2006/ole">
            <mc:AlternateContent xmlns:mc="http://schemas.openxmlformats.org/markup-compatibility/2006">
              <mc:Choice xmlns:v="urn:schemas-microsoft-com:vml" Requires="v">
                <p:oleObj name="Equation" r:id="rId6" imgW="3377880" imgH="927000" progId="Equation.DSMT4">
                  <p:embed/>
                </p:oleObj>
              </mc:Choice>
              <mc:Fallback>
                <p:oleObj name="Equation" r:id="rId6" imgW="3377880" imgH="927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544" y="5051734"/>
                        <a:ext cx="337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4" name="Object 4"/>
          <p:cNvGraphicFramePr>
            <a:graphicFrameLocks noChangeAspect="1"/>
          </p:cNvGraphicFramePr>
          <p:nvPr/>
        </p:nvGraphicFramePr>
        <p:xfrm>
          <a:off x="5734050" y="5285096"/>
          <a:ext cx="1854200" cy="469900"/>
        </p:xfrm>
        <a:graphic>
          <a:graphicData uri="http://schemas.openxmlformats.org/presentationml/2006/ole">
            <mc:AlternateContent xmlns:mc="http://schemas.openxmlformats.org/markup-compatibility/2006">
              <mc:Choice xmlns:v="urn:schemas-microsoft-com:vml" Requires="v">
                <p:oleObj name="Equation" r:id="rId8" imgW="1854000" imgH="469800" progId="Equation.DSMT4">
                  <p:embed/>
                </p:oleObj>
              </mc:Choice>
              <mc:Fallback>
                <p:oleObj name="Equation" r:id="rId8" imgW="1854000" imgH="469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050" y="5285096"/>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5" name="Object 5"/>
          <p:cNvGraphicFramePr>
            <a:graphicFrameLocks noChangeAspect="1"/>
          </p:cNvGraphicFramePr>
          <p:nvPr/>
        </p:nvGraphicFramePr>
        <p:xfrm>
          <a:off x="7607300" y="5354946"/>
          <a:ext cx="469900" cy="292100"/>
        </p:xfrm>
        <a:graphic>
          <a:graphicData uri="http://schemas.openxmlformats.org/presentationml/2006/ole">
            <mc:AlternateContent xmlns:mc="http://schemas.openxmlformats.org/markup-compatibility/2006">
              <mc:Choice xmlns:v="urn:schemas-microsoft-com:vml" Requires="v">
                <p:oleObj name="Equation" r:id="rId10" imgW="469800" imgH="291960" progId="Equation.DSMT4">
                  <p:embed/>
                </p:oleObj>
              </mc:Choice>
              <mc:Fallback>
                <p:oleObj name="Equation" r:id="rId10" imgW="469800" imgH="29196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7300" y="5354946"/>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5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Product Rule (cont.)</a:t>
            </a:r>
          </a:p>
        </p:txBody>
      </p:sp>
      <p:sp>
        <p:nvSpPr>
          <p:cNvPr id="3" name="Content Placeholder 2"/>
          <p:cNvSpPr>
            <a:spLocks noGrp="1"/>
          </p:cNvSpPr>
          <p:nvPr>
            <p:ph idx="1"/>
          </p:nvPr>
        </p:nvSpPr>
        <p:spPr/>
        <p:txBody>
          <a:bodyPr>
            <a:noAutofit/>
          </a:bodyPr>
          <a:lstStyle/>
          <a:p>
            <a:pPr marL="463550" indent="-463550"/>
            <a:r>
              <a:rPr lang="en-US" b="1" dirty="0"/>
              <a:t>b.	</a:t>
            </a:r>
            <a:r>
              <a:rPr lang="en-US" dirty="0"/>
              <a:t>Again, the Positive Integer Power Rule is perhaps the easiest way to determine </a:t>
            </a:r>
            <a:r>
              <a:rPr lang="en-US" i="1" dirty="0"/>
              <a:t>G</a:t>
            </a:r>
            <a:r>
              <a:rPr lang="en-US" dirty="0"/>
              <a:t>’, but let us see how the Product Rule gives us the same answer. Since     </a:t>
            </a:r>
            <a:r>
              <a:rPr lang="en-US" i="1" dirty="0"/>
              <a:t>x</a:t>
            </a:r>
            <a:r>
              <a:rPr lang="en-US" baseline="30000" dirty="0"/>
              <a:t>2</a:t>
            </a:r>
            <a:r>
              <a:rPr lang="en-US" dirty="0"/>
              <a:t> </a:t>
            </a:r>
            <a:r>
              <a:rPr lang="en-US" dirty="0">
                <a:latin typeface="Symbol" pitchFamily="18" charset="2"/>
              </a:rPr>
              <a:t>=</a:t>
            </a:r>
            <a:r>
              <a:rPr lang="en-US" dirty="0"/>
              <a:t> </a:t>
            </a:r>
            <a:r>
              <a:rPr lang="en-US" i="1" dirty="0"/>
              <a:t>x</a:t>
            </a:r>
            <a:r>
              <a:rPr lang="en-US" dirty="0">
                <a:sym typeface="Symbol"/>
              </a:rPr>
              <a:t> </a:t>
            </a:r>
            <a:r>
              <a:rPr lang="en-US" i="1" dirty="0"/>
              <a:t>x</a:t>
            </a:r>
            <a:r>
              <a:rPr lang="en-US" dirty="0"/>
              <a:t>, we have</a:t>
            </a:r>
          </a:p>
          <a:p>
            <a:pPr marL="463550" indent="-463550"/>
            <a:endParaRPr lang="en-US" dirty="0"/>
          </a:p>
          <a:p>
            <a:pPr marL="463550" indent="-463550"/>
            <a:endParaRPr lang="en-US" dirty="0"/>
          </a:p>
          <a:p>
            <a:pPr marL="463550" indent="-463550"/>
            <a:endParaRPr lang="en-US" dirty="0"/>
          </a:p>
          <a:p>
            <a:pPr marL="463550" indent="-463550"/>
            <a:r>
              <a:rPr lang="en-US" dirty="0"/>
              <a:t>	which is exactly what the Positive Integer Power Rule would tell us. </a:t>
            </a:r>
          </a:p>
        </p:txBody>
      </p:sp>
      <p:graphicFrame>
        <p:nvGraphicFramePr>
          <p:cNvPr id="60425" name="Object 9"/>
          <p:cNvGraphicFramePr>
            <a:graphicFrameLocks noChangeAspect="1"/>
          </p:cNvGraphicFramePr>
          <p:nvPr/>
        </p:nvGraphicFramePr>
        <p:xfrm>
          <a:off x="1828800" y="3124200"/>
          <a:ext cx="2362200" cy="838200"/>
        </p:xfrm>
        <a:graphic>
          <a:graphicData uri="http://schemas.openxmlformats.org/presentationml/2006/ole">
            <mc:AlternateContent xmlns:mc="http://schemas.openxmlformats.org/markup-compatibility/2006">
              <mc:Choice xmlns:v="urn:schemas-microsoft-com:vml" Requires="v">
                <p:oleObj name="Equation" r:id="rId2" imgW="2361960" imgH="838080" progId="Equation.DSMT4">
                  <p:embed/>
                </p:oleObj>
              </mc:Choice>
              <mc:Fallback>
                <p:oleObj name="Equation" r:id="rId2" imgW="2361960" imgH="83808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242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6" name="Object 10"/>
          <p:cNvGraphicFramePr>
            <a:graphicFrameLocks noChangeAspect="1"/>
          </p:cNvGraphicFramePr>
          <p:nvPr/>
        </p:nvGraphicFramePr>
        <p:xfrm>
          <a:off x="4214989" y="3124200"/>
          <a:ext cx="3035300" cy="838200"/>
        </p:xfrm>
        <a:graphic>
          <a:graphicData uri="http://schemas.openxmlformats.org/presentationml/2006/ole">
            <mc:AlternateContent xmlns:mc="http://schemas.openxmlformats.org/markup-compatibility/2006">
              <mc:Choice xmlns:v="urn:schemas-microsoft-com:vml" Requires="v">
                <p:oleObj name="Equation" r:id="rId4" imgW="3035160" imgH="838080" progId="Equation.DSMT4">
                  <p:embed/>
                </p:oleObj>
              </mc:Choice>
              <mc:Fallback>
                <p:oleObj name="Equation" r:id="rId4" imgW="3035160" imgH="83808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989" y="3124200"/>
                        <a:ext cx="303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7" name="Object 11"/>
          <p:cNvGraphicFramePr>
            <a:graphicFrameLocks noChangeAspect="1"/>
          </p:cNvGraphicFramePr>
          <p:nvPr/>
        </p:nvGraphicFramePr>
        <p:xfrm>
          <a:off x="4233333" y="4128911"/>
          <a:ext cx="1625600" cy="279400"/>
        </p:xfrm>
        <a:graphic>
          <a:graphicData uri="http://schemas.openxmlformats.org/presentationml/2006/ole">
            <mc:AlternateContent xmlns:mc="http://schemas.openxmlformats.org/markup-compatibility/2006">
              <mc:Choice xmlns:v="urn:schemas-microsoft-com:vml" Requires="v">
                <p:oleObj name="Equation" r:id="rId6" imgW="1625400" imgH="279360" progId="Equation.DSMT4">
                  <p:embed/>
                </p:oleObj>
              </mc:Choice>
              <mc:Fallback>
                <p:oleObj name="Equation" r:id="rId6" imgW="1625400" imgH="27936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333" y="4128911"/>
                        <a:ext cx="162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8" name="Object 12"/>
          <p:cNvGraphicFramePr>
            <a:graphicFrameLocks noChangeAspect="1"/>
          </p:cNvGraphicFramePr>
          <p:nvPr/>
        </p:nvGraphicFramePr>
        <p:xfrm>
          <a:off x="5880100" y="4123267"/>
          <a:ext cx="749300" cy="330200"/>
        </p:xfrm>
        <a:graphic>
          <a:graphicData uri="http://schemas.openxmlformats.org/presentationml/2006/ole">
            <mc:AlternateContent xmlns:mc="http://schemas.openxmlformats.org/markup-compatibility/2006">
              <mc:Choice xmlns:v="urn:schemas-microsoft-com:vml" Requires="v">
                <p:oleObj name="Equation" r:id="rId8" imgW="749160" imgH="330120" progId="Equation.DSMT4">
                  <p:embed/>
                </p:oleObj>
              </mc:Choice>
              <mc:Fallback>
                <p:oleObj name="Equation" r:id="rId8" imgW="749160" imgH="33012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0100" y="4123267"/>
                        <a:ext cx="7493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Product Rule (cont.)</a:t>
            </a:r>
          </a:p>
        </p:txBody>
      </p:sp>
      <p:sp>
        <p:nvSpPr>
          <p:cNvPr id="3" name="Content Placeholder 2"/>
          <p:cNvSpPr>
            <a:spLocks noGrp="1"/>
          </p:cNvSpPr>
          <p:nvPr>
            <p:ph idx="1"/>
          </p:nvPr>
        </p:nvSpPr>
        <p:spPr/>
        <p:txBody>
          <a:bodyPr/>
          <a:lstStyle/>
          <a:p>
            <a:pPr marL="514350" indent="-514350">
              <a:buAutoNum type="alphaLcPeriod" startAt="3"/>
            </a:pPr>
            <a:r>
              <a:rPr lang="en-US" dirty="0"/>
              <a:t>With the assignments 		   and </a:t>
            </a:r>
          </a:p>
          <a:p>
            <a:r>
              <a:rPr lang="en-US" dirty="0"/>
              <a:t>                               see that 		          so applying </a:t>
            </a:r>
          </a:p>
          <a:p>
            <a:r>
              <a:rPr lang="en-US" dirty="0"/>
              <a:t>       the Product Rule gives us</a:t>
            </a:r>
          </a:p>
          <a:p>
            <a:endParaRPr lang="en-US" dirty="0"/>
          </a:p>
        </p:txBody>
      </p:sp>
      <p:graphicFrame>
        <p:nvGraphicFramePr>
          <p:cNvPr id="61442" name="Object 2"/>
          <p:cNvGraphicFramePr>
            <a:graphicFrameLocks noChangeAspect="1"/>
          </p:cNvGraphicFramePr>
          <p:nvPr/>
        </p:nvGraphicFramePr>
        <p:xfrm>
          <a:off x="4264377" y="1295400"/>
          <a:ext cx="1981200" cy="482600"/>
        </p:xfrm>
        <a:graphic>
          <a:graphicData uri="http://schemas.openxmlformats.org/presentationml/2006/ole">
            <mc:AlternateContent xmlns:mc="http://schemas.openxmlformats.org/markup-compatibility/2006">
              <mc:Choice xmlns:v="urn:schemas-microsoft-com:vml" Requires="v">
                <p:oleObj name="Equation" r:id="rId2" imgW="1981080" imgH="482400" progId="Equation.DSMT4">
                  <p:embed/>
                </p:oleObj>
              </mc:Choice>
              <mc:Fallback>
                <p:oleObj name="Equation" r:id="rId2" imgW="19810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377" y="1295400"/>
                        <a:ext cx="198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extLst>
              <p:ext uri="{D42A27DB-BD31-4B8C-83A1-F6EECF244321}">
                <p14:modId xmlns:p14="http://schemas.microsoft.com/office/powerpoint/2010/main" val="3668166684"/>
              </p:ext>
            </p:extLst>
          </p:nvPr>
        </p:nvGraphicFramePr>
        <p:xfrm>
          <a:off x="1102905" y="1778000"/>
          <a:ext cx="1930400" cy="482600"/>
        </p:xfrm>
        <a:graphic>
          <a:graphicData uri="http://schemas.openxmlformats.org/presentationml/2006/ole">
            <mc:AlternateContent xmlns:mc="http://schemas.openxmlformats.org/markup-compatibility/2006">
              <mc:Choice xmlns:v="urn:schemas-microsoft-com:vml" Requires="v">
                <p:oleObj name="Equation" r:id="rId4" imgW="1930320" imgH="482400" progId="Equation.DSMT4">
                  <p:embed/>
                </p:oleObj>
              </mc:Choice>
              <mc:Fallback>
                <p:oleObj name="Equation" r:id="rId4" imgW="193032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05" y="1778000"/>
                        <a:ext cx="193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p:cNvGraphicFramePr>
            <a:graphicFrameLocks noChangeAspect="1"/>
          </p:cNvGraphicFramePr>
          <p:nvPr>
            <p:extLst>
              <p:ext uri="{D42A27DB-BD31-4B8C-83A1-F6EECF244321}">
                <p14:modId xmlns:p14="http://schemas.microsoft.com/office/powerpoint/2010/main" val="526312448"/>
              </p:ext>
            </p:extLst>
          </p:nvPr>
        </p:nvGraphicFramePr>
        <p:xfrm>
          <a:off x="4264377" y="1793240"/>
          <a:ext cx="2501900" cy="469900"/>
        </p:xfrm>
        <a:graphic>
          <a:graphicData uri="http://schemas.openxmlformats.org/presentationml/2006/ole">
            <mc:AlternateContent xmlns:mc="http://schemas.openxmlformats.org/markup-compatibility/2006">
              <mc:Choice xmlns:v="urn:schemas-microsoft-com:vml" Requires="v">
                <p:oleObj name="Equation" r:id="rId6" imgW="2501640" imgH="469800" progId="Equation.DSMT4">
                  <p:embed/>
                </p:oleObj>
              </mc:Choice>
              <mc:Fallback>
                <p:oleObj name="Equation" r:id="rId6" imgW="250164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4377" y="179324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Product Rule (cont.)</a:t>
            </a:r>
          </a:p>
        </p:txBody>
      </p:sp>
      <p:graphicFrame>
        <p:nvGraphicFramePr>
          <p:cNvPr id="62470" name="Object 6"/>
          <p:cNvGraphicFramePr>
            <a:graphicFrameLocks noChangeAspect="1"/>
          </p:cNvGraphicFramePr>
          <p:nvPr/>
        </p:nvGraphicFramePr>
        <p:xfrm>
          <a:off x="544689" y="1484487"/>
          <a:ext cx="3238500" cy="838200"/>
        </p:xfrm>
        <a:graphic>
          <a:graphicData uri="http://schemas.openxmlformats.org/presentationml/2006/ole">
            <mc:AlternateContent xmlns:mc="http://schemas.openxmlformats.org/markup-compatibility/2006">
              <mc:Choice xmlns:v="urn:schemas-microsoft-com:vml" Requires="v">
                <p:oleObj name="Equation" r:id="rId2" imgW="3238200" imgH="838080" progId="Equation.DSMT4">
                  <p:embed/>
                </p:oleObj>
              </mc:Choice>
              <mc:Fallback>
                <p:oleObj name="Equation" r:id="rId2" imgW="3238200" imgH="8380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89" y="1484487"/>
                        <a:ext cx="323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1" name="Object 7"/>
          <p:cNvGraphicFramePr>
            <a:graphicFrameLocks noChangeAspect="1"/>
          </p:cNvGraphicFramePr>
          <p:nvPr/>
        </p:nvGraphicFramePr>
        <p:xfrm>
          <a:off x="3791656" y="1461912"/>
          <a:ext cx="4787900" cy="927100"/>
        </p:xfrm>
        <a:graphic>
          <a:graphicData uri="http://schemas.openxmlformats.org/presentationml/2006/ole">
            <mc:AlternateContent xmlns:mc="http://schemas.openxmlformats.org/markup-compatibility/2006">
              <mc:Choice xmlns:v="urn:schemas-microsoft-com:vml" Requires="v">
                <p:oleObj name="Equation" r:id="rId4" imgW="4787640" imgH="927000" progId="Equation.DSMT4">
                  <p:embed/>
                </p:oleObj>
              </mc:Choice>
              <mc:Fallback>
                <p:oleObj name="Equation" r:id="rId4" imgW="4787640" imgH="9270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1656" y="1461912"/>
                        <a:ext cx="4787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2" name="Object 8"/>
          <p:cNvGraphicFramePr>
            <a:graphicFrameLocks noChangeAspect="1"/>
          </p:cNvGraphicFramePr>
          <p:nvPr/>
        </p:nvGraphicFramePr>
        <p:xfrm>
          <a:off x="1382889" y="2537178"/>
          <a:ext cx="6705600" cy="927100"/>
        </p:xfrm>
        <a:graphic>
          <a:graphicData uri="http://schemas.openxmlformats.org/presentationml/2006/ole">
            <mc:AlternateContent xmlns:mc="http://schemas.openxmlformats.org/markup-compatibility/2006">
              <mc:Choice xmlns:v="urn:schemas-microsoft-com:vml" Requires="v">
                <p:oleObj name="Equation" r:id="rId6" imgW="6705360" imgH="927000" progId="Equation.DSMT4">
                  <p:embed/>
                </p:oleObj>
              </mc:Choice>
              <mc:Fallback>
                <p:oleObj name="Equation" r:id="rId6" imgW="6705360" imgH="9270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2889" y="2537178"/>
                        <a:ext cx="6705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3" name="Object 9"/>
          <p:cNvGraphicFramePr>
            <a:graphicFrameLocks noChangeAspect="1"/>
          </p:cNvGraphicFramePr>
          <p:nvPr/>
        </p:nvGraphicFramePr>
        <p:xfrm>
          <a:off x="1382889" y="3612444"/>
          <a:ext cx="4292600" cy="571500"/>
        </p:xfrm>
        <a:graphic>
          <a:graphicData uri="http://schemas.openxmlformats.org/presentationml/2006/ole">
            <mc:AlternateContent xmlns:mc="http://schemas.openxmlformats.org/markup-compatibility/2006">
              <mc:Choice xmlns:v="urn:schemas-microsoft-com:vml" Requires="v">
                <p:oleObj name="Equation" r:id="rId8" imgW="4292280" imgH="571320" progId="Equation.DSMT4">
                  <p:embed/>
                </p:oleObj>
              </mc:Choice>
              <mc:Fallback>
                <p:oleObj name="Equation" r:id="rId8" imgW="4292280" imgH="57132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2889" y="3612444"/>
                        <a:ext cx="4292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4" name="Object 10"/>
          <p:cNvGraphicFramePr>
            <a:graphicFrameLocks noChangeAspect="1"/>
          </p:cNvGraphicFramePr>
          <p:nvPr/>
        </p:nvGraphicFramePr>
        <p:xfrm>
          <a:off x="1382889" y="4316589"/>
          <a:ext cx="3797300" cy="571500"/>
        </p:xfrm>
        <a:graphic>
          <a:graphicData uri="http://schemas.openxmlformats.org/presentationml/2006/ole">
            <mc:AlternateContent xmlns:mc="http://schemas.openxmlformats.org/markup-compatibility/2006">
              <mc:Choice xmlns:v="urn:schemas-microsoft-com:vml" Requires="v">
                <p:oleObj name="Equation" r:id="rId10" imgW="3797280" imgH="571320" progId="Equation.DSMT4">
                  <p:embed/>
                </p:oleObj>
              </mc:Choice>
              <mc:Fallback>
                <p:oleObj name="Equation" r:id="rId10" imgW="3797280" imgH="57132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2889" y="4316589"/>
                        <a:ext cx="379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5" name="Object 11"/>
          <p:cNvGraphicFramePr>
            <a:graphicFrameLocks noChangeAspect="1"/>
          </p:cNvGraphicFramePr>
          <p:nvPr/>
        </p:nvGraphicFramePr>
        <p:xfrm>
          <a:off x="1382889" y="5029200"/>
          <a:ext cx="2705100" cy="381000"/>
        </p:xfrm>
        <a:graphic>
          <a:graphicData uri="http://schemas.openxmlformats.org/presentationml/2006/ole">
            <mc:AlternateContent xmlns:mc="http://schemas.openxmlformats.org/markup-compatibility/2006">
              <mc:Choice xmlns:v="urn:schemas-microsoft-com:vml" Requires="v">
                <p:oleObj name="Equation" r:id="rId12" imgW="2705040" imgH="380880" progId="Equation.DSMT4">
                  <p:embed/>
                </p:oleObj>
              </mc:Choice>
              <mc:Fallback>
                <p:oleObj name="Equation" r:id="rId12" imgW="2705040" imgH="38088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2889" y="5029200"/>
                        <a:ext cx="2705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Product Rule (cont.)</a:t>
            </a:r>
          </a:p>
        </p:txBody>
      </p:sp>
      <p:sp>
        <p:nvSpPr>
          <p:cNvPr id="3" name="Content Placeholder 2"/>
          <p:cNvSpPr>
            <a:spLocks noGrp="1"/>
          </p:cNvSpPr>
          <p:nvPr>
            <p:ph idx="1"/>
          </p:nvPr>
        </p:nvSpPr>
        <p:spPr/>
        <p:txBody>
          <a:bodyPr/>
          <a:lstStyle/>
          <a:p>
            <a:r>
              <a:rPr lang="en-US" dirty="0"/>
              <a:t>Notice that we can check our answer by multiplying the two factors of </a:t>
            </a:r>
            <a:r>
              <a:rPr lang="en-US" i="1" dirty="0"/>
              <a:t>H </a:t>
            </a:r>
            <a:r>
              <a:rPr lang="en-US" dirty="0"/>
              <a:t>together and differentiating the resulting polynomial the usual way:</a:t>
            </a:r>
          </a:p>
          <a:p>
            <a:endParaRPr lang="en-US" dirty="0"/>
          </a:p>
          <a:p>
            <a:pPr>
              <a:spcBef>
                <a:spcPts val="1200"/>
              </a:spcBef>
            </a:pPr>
            <a:r>
              <a:rPr lang="en-US" dirty="0"/>
              <a:t>so applying our rules,</a:t>
            </a:r>
          </a:p>
          <a:p>
            <a:pPr>
              <a:spcBef>
                <a:spcPts val="1200"/>
              </a:spcBef>
            </a:pPr>
            <a:endParaRPr lang="en-US" dirty="0"/>
          </a:p>
          <a:p>
            <a:pPr>
              <a:spcBef>
                <a:spcPts val="1200"/>
              </a:spcBef>
            </a:pPr>
            <a:endParaRPr lang="en-US" dirty="0"/>
          </a:p>
          <a:p>
            <a:pPr>
              <a:spcBef>
                <a:spcPts val="3000"/>
              </a:spcBef>
            </a:pPr>
            <a:r>
              <a:rPr lang="en-US" dirty="0"/>
              <a:t>as we expected.</a:t>
            </a:r>
          </a:p>
        </p:txBody>
      </p:sp>
      <p:graphicFrame>
        <p:nvGraphicFramePr>
          <p:cNvPr id="63490" name="Object 2"/>
          <p:cNvGraphicFramePr>
            <a:graphicFrameLocks noChangeAspect="1"/>
          </p:cNvGraphicFramePr>
          <p:nvPr/>
        </p:nvGraphicFramePr>
        <p:xfrm>
          <a:off x="1460500" y="2672643"/>
          <a:ext cx="6223000" cy="571500"/>
        </p:xfrm>
        <a:graphic>
          <a:graphicData uri="http://schemas.openxmlformats.org/presentationml/2006/ole">
            <mc:AlternateContent xmlns:mc="http://schemas.openxmlformats.org/markup-compatibility/2006">
              <mc:Choice xmlns:v="urn:schemas-microsoft-com:vml" Requires="v">
                <p:oleObj name="Equation" r:id="rId2" imgW="6222960" imgH="571320" progId="Equation.DSMT4">
                  <p:embed/>
                </p:oleObj>
              </mc:Choice>
              <mc:Fallback>
                <p:oleObj name="Equation" r:id="rId2" imgW="62229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2672643"/>
                        <a:ext cx="622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1066800" y="3759200"/>
          <a:ext cx="4762500" cy="736600"/>
        </p:xfrm>
        <a:graphic>
          <a:graphicData uri="http://schemas.openxmlformats.org/presentationml/2006/ole">
            <mc:AlternateContent xmlns:mc="http://schemas.openxmlformats.org/markup-compatibility/2006">
              <mc:Choice xmlns:v="urn:schemas-microsoft-com:vml" Requires="v">
                <p:oleObj name="Equation" r:id="rId4" imgW="4762440" imgH="736560" progId="Equation.DSMT4">
                  <p:embed/>
                </p:oleObj>
              </mc:Choice>
              <mc:Fallback>
                <p:oleObj name="Equation" r:id="rId4" imgW="4762440" imgH="736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759200"/>
                        <a:ext cx="4762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1916289" y="4581879"/>
          <a:ext cx="3403600" cy="571500"/>
        </p:xfrm>
        <a:graphic>
          <a:graphicData uri="http://schemas.openxmlformats.org/presentationml/2006/ole">
            <mc:AlternateContent xmlns:mc="http://schemas.openxmlformats.org/markup-compatibility/2006">
              <mc:Choice xmlns:v="urn:schemas-microsoft-com:vml" Requires="v">
                <p:oleObj name="Equation" r:id="rId6" imgW="3403440" imgH="571320" progId="Equation.DSMT4">
                  <p:embed/>
                </p:oleObj>
              </mc:Choice>
              <mc:Fallback>
                <p:oleObj name="Equation" r:id="rId6" imgW="340344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6289" y="4581879"/>
                        <a:ext cx="3403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5422900" y="4623748"/>
          <a:ext cx="2730500" cy="419100"/>
        </p:xfrm>
        <a:graphic>
          <a:graphicData uri="http://schemas.openxmlformats.org/presentationml/2006/ole">
            <mc:AlternateContent xmlns:mc="http://schemas.openxmlformats.org/markup-compatibility/2006">
              <mc:Choice xmlns:v="urn:schemas-microsoft-com:vml" Requires="v">
                <p:oleObj name="Equation" r:id="rId8" imgW="2730240" imgH="419040" progId="Equation.DSMT4">
                  <p:embed/>
                </p:oleObj>
              </mc:Choice>
              <mc:Fallback>
                <p:oleObj name="Equation" r:id="rId8" imgW="2730240" imgH="419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2900" y="4623748"/>
                        <a:ext cx="2730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Product Rule (cont.)</a:t>
            </a:r>
          </a:p>
        </p:txBody>
      </p:sp>
      <p:sp>
        <p:nvSpPr>
          <p:cNvPr id="3" name="Content Placeholder 2"/>
          <p:cNvSpPr>
            <a:spLocks noGrp="1"/>
          </p:cNvSpPr>
          <p:nvPr>
            <p:ph idx="1"/>
          </p:nvPr>
        </p:nvSpPr>
        <p:spPr>
          <a:xfrm>
            <a:off x="420757" y="1143000"/>
            <a:ext cx="8229600" cy="4832092"/>
          </a:xfrm>
        </p:spPr>
        <p:txBody>
          <a:bodyPr>
            <a:spAutoFit/>
          </a:bodyPr>
          <a:lstStyle/>
          <a:p>
            <a:pPr marL="463550" indent="-463550"/>
            <a:r>
              <a:rPr lang="en-US" b="1" dirty="0"/>
              <a:t>d.	</a:t>
            </a:r>
            <a:r>
              <a:rPr lang="en-US" dirty="0"/>
              <a:t>While all the previous derivatives could be handled in alternative ways, in the case of the function </a:t>
            </a:r>
            <a:r>
              <a:rPr lang="en-US" i="1" dirty="0"/>
              <a:t>K</a:t>
            </a:r>
            <a:r>
              <a:rPr lang="en-US" dirty="0"/>
              <a:t> there is no apparent way to avoid the Product Rule. Using the prime notation this time, we can write</a:t>
            </a:r>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463550"/>
            <a:r>
              <a:rPr lang="en-US" dirty="0"/>
              <a:t>	where we again used the fact that </a:t>
            </a:r>
            <a:r>
              <a:rPr lang="en-US" i="1" dirty="0"/>
              <a:t>e</a:t>
            </a:r>
            <a:r>
              <a:rPr lang="en-US" i="1" baseline="30000" dirty="0"/>
              <a:t>x</a:t>
            </a:r>
            <a:r>
              <a:rPr lang="en-US" dirty="0"/>
              <a:t> is the derivative of itself.</a:t>
            </a:r>
          </a:p>
        </p:txBody>
      </p:sp>
      <p:graphicFrame>
        <p:nvGraphicFramePr>
          <p:cNvPr id="64515" name="Object 3"/>
          <p:cNvGraphicFramePr>
            <a:graphicFrameLocks noChangeAspect="1"/>
          </p:cNvGraphicFramePr>
          <p:nvPr>
            <p:extLst>
              <p:ext uri="{D42A27DB-BD31-4B8C-83A1-F6EECF244321}">
                <p14:modId xmlns:p14="http://schemas.microsoft.com/office/powerpoint/2010/main" val="2044689682"/>
              </p:ext>
            </p:extLst>
          </p:nvPr>
        </p:nvGraphicFramePr>
        <p:xfrm>
          <a:off x="2558344" y="2852342"/>
          <a:ext cx="2095500" cy="736600"/>
        </p:xfrm>
        <a:graphic>
          <a:graphicData uri="http://schemas.openxmlformats.org/presentationml/2006/ole">
            <mc:AlternateContent xmlns:mc="http://schemas.openxmlformats.org/markup-compatibility/2006">
              <mc:Choice xmlns:v="urn:schemas-microsoft-com:vml" Requires="v">
                <p:oleObj name="Equation" r:id="rId2" imgW="2095200" imgH="736560" progId="Equation.DSMT4">
                  <p:embed/>
                </p:oleObj>
              </mc:Choice>
              <mc:Fallback>
                <p:oleObj name="Equation" r:id="rId2" imgW="2095200" imgH="736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344" y="2852342"/>
                        <a:ext cx="2095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6" name="Object 4"/>
          <p:cNvGraphicFramePr>
            <a:graphicFrameLocks noChangeAspect="1"/>
          </p:cNvGraphicFramePr>
          <p:nvPr>
            <p:extLst>
              <p:ext uri="{D42A27DB-BD31-4B8C-83A1-F6EECF244321}">
                <p14:modId xmlns:p14="http://schemas.microsoft.com/office/powerpoint/2010/main" val="686074292"/>
              </p:ext>
            </p:extLst>
          </p:nvPr>
        </p:nvGraphicFramePr>
        <p:xfrm>
          <a:off x="3409244" y="3688888"/>
          <a:ext cx="2692400" cy="736600"/>
        </p:xfrm>
        <a:graphic>
          <a:graphicData uri="http://schemas.openxmlformats.org/presentationml/2006/ole">
            <mc:AlternateContent xmlns:mc="http://schemas.openxmlformats.org/markup-compatibility/2006">
              <mc:Choice xmlns:v="urn:schemas-microsoft-com:vml" Requires="v">
                <p:oleObj name="Equation" r:id="rId4" imgW="2692080" imgH="736560" progId="Equation.DSMT4">
                  <p:embed/>
                </p:oleObj>
              </mc:Choice>
              <mc:Fallback>
                <p:oleObj name="Equation" r:id="rId4" imgW="2692080" imgH="736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244" y="3688888"/>
                        <a:ext cx="26924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extLst>
              <p:ext uri="{D42A27DB-BD31-4B8C-83A1-F6EECF244321}">
                <p14:modId xmlns:p14="http://schemas.microsoft.com/office/powerpoint/2010/main" val="3211468828"/>
              </p:ext>
            </p:extLst>
          </p:nvPr>
        </p:nvGraphicFramePr>
        <p:xfrm>
          <a:off x="3409244" y="4470018"/>
          <a:ext cx="2489200" cy="571500"/>
        </p:xfrm>
        <a:graphic>
          <a:graphicData uri="http://schemas.openxmlformats.org/presentationml/2006/ole">
            <mc:AlternateContent xmlns:mc="http://schemas.openxmlformats.org/markup-compatibility/2006">
              <mc:Choice xmlns:v="urn:schemas-microsoft-com:vml" Requires="v">
                <p:oleObj name="Equation" r:id="rId6" imgW="2489040" imgH="571320" progId="Equation.DSMT4">
                  <p:embed/>
                </p:oleObj>
              </mc:Choice>
              <mc:Fallback>
                <p:oleObj name="Equation" r:id="rId6" imgW="248904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9244" y="4470018"/>
                        <a:ext cx="2489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extLst>
              <p:ext uri="{D42A27DB-BD31-4B8C-83A1-F6EECF244321}">
                <p14:modId xmlns:p14="http://schemas.microsoft.com/office/powerpoint/2010/main" val="3910836364"/>
              </p:ext>
            </p:extLst>
          </p:nvPr>
        </p:nvGraphicFramePr>
        <p:xfrm>
          <a:off x="5924948" y="4470018"/>
          <a:ext cx="1981200" cy="571500"/>
        </p:xfrm>
        <a:graphic>
          <a:graphicData uri="http://schemas.openxmlformats.org/presentationml/2006/ole">
            <mc:AlternateContent xmlns:mc="http://schemas.openxmlformats.org/markup-compatibility/2006">
              <mc:Choice xmlns:v="urn:schemas-microsoft-com:vml" Requires="v">
                <p:oleObj name="Equation" r:id="rId8" imgW="1981080" imgH="571320" progId="Equation.DSMT4">
                  <p:embed/>
                </p:oleObj>
              </mc:Choice>
              <mc:Fallback>
                <p:oleObj name="Equation" r:id="rId8" imgW="1981080" imgH="5713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4948" y="4470018"/>
                        <a:ext cx="198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Product Rule</a:t>
            </a:r>
          </a:p>
        </p:txBody>
      </p:sp>
      <p:sp>
        <p:nvSpPr>
          <p:cNvPr id="3" name="Content Placeholder 2"/>
          <p:cNvSpPr>
            <a:spLocks noGrp="1"/>
          </p:cNvSpPr>
          <p:nvPr>
            <p:ph idx="1"/>
          </p:nvPr>
        </p:nvSpPr>
        <p:spPr/>
        <p:txBody>
          <a:bodyPr/>
          <a:lstStyle/>
          <a:p>
            <a:r>
              <a:rPr lang="en-US" dirty="0"/>
              <a:t>Find </a:t>
            </a:r>
            <a:r>
              <a:rPr lang="en-US" i="1" dirty="0"/>
              <a:t>F</a:t>
            </a:r>
            <a:r>
              <a:rPr lang="en-US" dirty="0"/>
              <a:t>(1) if			     and	       and </a:t>
            </a:r>
          </a:p>
          <a:p>
            <a:r>
              <a:rPr lang="en-US" b="1" dirty="0"/>
              <a:t>Solution</a:t>
            </a:r>
          </a:p>
          <a:p>
            <a:r>
              <a:rPr lang="en-US" dirty="0"/>
              <a:t>First of all, since we know 				 finding </a:t>
            </a:r>
            <a:r>
              <a:rPr lang="en-US" i="1" dirty="0"/>
              <a:t>F</a:t>
            </a:r>
            <a:r>
              <a:rPr lang="en-US" dirty="0"/>
              <a:t>(1) or </a:t>
            </a:r>
            <a:r>
              <a:rPr lang="en-US" i="1" dirty="0"/>
              <a:t>g</a:t>
            </a:r>
            <a:r>
              <a:rPr lang="en-US" dirty="0"/>
              <a:t>(1) are equivalent problems. Keeping this in mind, it is not hard to see that the Product Rule provides us with an equation to determine </a:t>
            </a:r>
            <a:r>
              <a:rPr lang="en-US" i="1" dirty="0"/>
              <a:t>g</a:t>
            </a:r>
            <a:r>
              <a:rPr lang="en-US" dirty="0"/>
              <a:t>(1), as follows.</a:t>
            </a:r>
          </a:p>
        </p:txBody>
      </p:sp>
      <p:graphicFrame>
        <p:nvGraphicFramePr>
          <p:cNvPr id="65538" name="Object 2"/>
          <p:cNvGraphicFramePr>
            <a:graphicFrameLocks noChangeAspect="1"/>
          </p:cNvGraphicFramePr>
          <p:nvPr/>
        </p:nvGraphicFramePr>
        <p:xfrm>
          <a:off x="2173111" y="1275645"/>
          <a:ext cx="2387600" cy="520700"/>
        </p:xfrm>
        <a:graphic>
          <a:graphicData uri="http://schemas.openxmlformats.org/presentationml/2006/ole">
            <mc:AlternateContent xmlns:mc="http://schemas.openxmlformats.org/markup-compatibility/2006">
              <mc:Choice xmlns:v="urn:schemas-microsoft-com:vml" Requires="v">
                <p:oleObj name="Equation" r:id="rId2" imgW="2387520" imgH="520560" progId="Equation.DSMT4">
                  <p:embed/>
                </p:oleObj>
              </mc:Choice>
              <mc:Fallback>
                <p:oleObj name="Equation" r:id="rId2" imgW="238752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111" y="1275645"/>
                        <a:ext cx="2387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5274733" y="1306689"/>
          <a:ext cx="1244600" cy="469900"/>
        </p:xfrm>
        <a:graphic>
          <a:graphicData uri="http://schemas.openxmlformats.org/presentationml/2006/ole">
            <mc:AlternateContent xmlns:mc="http://schemas.openxmlformats.org/markup-compatibility/2006">
              <mc:Choice xmlns:v="urn:schemas-microsoft-com:vml" Requires="v">
                <p:oleObj name="Equation" r:id="rId4" imgW="1244520" imgH="469800" progId="Equation.DSMT4">
                  <p:embed/>
                </p:oleObj>
              </mc:Choice>
              <mc:Fallback>
                <p:oleObj name="Equation" r:id="rId4" imgW="12445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733" y="1306689"/>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0" name="Object 4"/>
          <p:cNvGraphicFramePr>
            <a:graphicFrameLocks noChangeAspect="1"/>
          </p:cNvGraphicFramePr>
          <p:nvPr/>
        </p:nvGraphicFramePr>
        <p:xfrm>
          <a:off x="7277100" y="1326444"/>
          <a:ext cx="1333500" cy="469900"/>
        </p:xfrm>
        <a:graphic>
          <a:graphicData uri="http://schemas.openxmlformats.org/presentationml/2006/ole">
            <mc:AlternateContent xmlns:mc="http://schemas.openxmlformats.org/markup-compatibility/2006">
              <mc:Choice xmlns:v="urn:schemas-microsoft-com:vml" Requires="v">
                <p:oleObj name="Equation" r:id="rId6" imgW="1333440" imgH="469800" progId="Equation.DSMT4">
                  <p:embed/>
                </p:oleObj>
              </mc:Choice>
              <mc:Fallback>
                <p:oleObj name="Equation" r:id="rId6" imgW="133344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100" y="1326444"/>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4394200" y="2286000"/>
          <a:ext cx="3225800" cy="520700"/>
        </p:xfrm>
        <a:graphic>
          <a:graphicData uri="http://schemas.openxmlformats.org/presentationml/2006/ole">
            <mc:AlternateContent xmlns:mc="http://schemas.openxmlformats.org/markup-compatibility/2006">
              <mc:Choice xmlns:v="urn:schemas-microsoft-com:vml" Requires="v">
                <p:oleObj name="Equation" r:id="rId8" imgW="3225600" imgH="520560" progId="Equation.DSMT4">
                  <p:embed/>
                </p:oleObj>
              </mc:Choice>
              <mc:Fallback>
                <p:oleObj name="Equation" r:id="rId8" imgW="3225600" imgH="5205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4200" y="2286000"/>
                        <a:ext cx="3225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r>
              <a:rPr lang="en-US" b="1" dirty="0">
                <a:solidFill>
                  <a:schemeClr val="tx1"/>
                </a:solidFill>
              </a:rPr>
              <a:t>Proof 2</a:t>
            </a:r>
          </a:p>
          <a:p>
            <a:r>
              <a:rPr lang="en-US" dirty="0">
                <a:solidFill>
                  <a:schemeClr val="tx1"/>
                </a:solidFill>
              </a:rPr>
              <a:t>Alternatively, we can use the Binomial Theorem to expand the term </a:t>
            </a:r>
            <a:r>
              <a:rPr lang="en-US" i="1" dirty="0">
                <a:solidFill>
                  <a:schemeClr val="tx1"/>
                </a:solidFill>
              </a:rPr>
              <a:t>		</a:t>
            </a:r>
            <a:r>
              <a:rPr lang="en-US" dirty="0">
                <a:solidFill>
                  <a:schemeClr val="tx1"/>
                </a:solidFill>
              </a:rPr>
              <a:t>as follows.</a:t>
            </a:r>
            <a:endParaRPr lang="en-US" b="1" dirty="0">
              <a:solidFill>
                <a:schemeClr val="tx1"/>
              </a:solidFill>
            </a:endParaRPr>
          </a:p>
        </p:txBody>
      </p:sp>
      <p:graphicFrame>
        <p:nvGraphicFramePr>
          <p:cNvPr id="6152" name="Object 8"/>
          <p:cNvGraphicFramePr>
            <a:graphicFrameLocks noChangeAspect="1"/>
          </p:cNvGraphicFramePr>
          <p:nvPr>
            <p:extLst>
              <p:ext uri="{D42A27DB-BD31-4B8C-83A1-F6EECF244321}">
                <p14:modId xmlns:p14="http://schemas.microsoft.com/office/powerpoint/2010/main" val="658566420"/>
              </p:ext>
            </p:extLst>
          </p:nvPr>
        </p:nvGraphicFramePr>
        <p:xfrm>
          <a:off x="3048000" y="2209800"/>
          <a:ext cx="1092200" cy="558800"/>
        </p:xfrm>
        <a:graphic>
          <a:graphicData uri="http://schemas.openxmlformats.org/presentationml/2006/ole">
            <mc:AlternateContent xmlns:mc="http://schemas.openxmlformats.org/markup-compatibility/2006">
              <mc:Choice xmlns:v="urn:schemas-microsoft-com:vml" Requires="v">
                <p:oleObj name="Equation" r:id="rId2" imgW="1091880" imgH="558720" progId="Equation.DSMT4">
                  <p:embed/>
                </p:oleObj>
              </mc:Choice>
              <mc:Fallback>
                <p:oleObj name="Equation" r:id="rId2" imgW="1091880" imgH="55872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1092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extLst>
              <p:ext uri="{D42A27DB-BD31-4B8C-83A1-F6EECF244321}">
                <p14:modId xmlns:p14="http://schemas.microsoft.com/office/powerpoint/2010/main" val="308266154"/>
              </p:ext>
            </p:extLst>
          </p:nvPr>
        </p:nvGraphicFramePr>
        <p:xfrm>
          <a:off x="622300" y="2974340"/>
          <a:ext cx="8064500" cy="2298700"/>
        </p:xfrm>
        <a:graphic>
          <a:graphicData uri="http://schemas.openxmlformats.org/presentationml/2006/ole">
            <mc:AlternateContent xmlns:mc="http://schemas.openxmlformats.org/markup-compatibility/2006">
              <mc:Choice xmlns:v="urn:schemas-microsoft-com:vml" Requires="v">
                <p:oleObj name="Equation" r:id="rId4" imgW="8064360" imgH="2298600" progId="Equation.DSMT4">
                  <p:embed/>
                </p:oleObj>
              </mc:Choice>
              <mc:Fallback>
                <p:oleObj name="Equation" r:id="rId4" imgW="8064360" imgH="2298600" progId="Equation.DSMT4">
                  <p:embed/>
                  <p:pic>
                    <p:nvPicPr>
                      <p:cNvPr id="0" name="Picture 9"/>
                      <p:cNvPicPr>
                        <a:picLocks noChangeAspect="1" noChangeArrowheads="1"/>
                      </p:cNvPicPr>
                      <p:nvPr/>
                    </p:nvPicPr>
                    <p:blipFill>
                      <a:blip r:embed="rId5"/>
                      <a:srcRect/>
                      <a:stretch>
                        <a:fillRect/>
                      </a:stretch>
                    </p:blipFill>
                    <p:spPr bwMode="auto">
                      <a:xfrm>
                        <a:off x="622300" y="2974340"/>
                        <a:ext cx="80645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Product Rule (cont.)</a:t>
            </a:r>
          </a:p>
        </p:txBody>
      </p:sp>
      <p:graphicFrame>
        <p:nvGraphicFramePr>
          <p:cNvPr id="73734" name="Object 6"/>
          <p:cNvGraphicFramePr>
            <a:graphicFrameLocks noChangeAspect="1"/>
          </p:cNvGraphicFramePr>
          <p:nvPr/>
        </p:nvGraphicFramePr>
        <p:xfrm>
          <a:off x="1157111" y="1447800"/>
          <a:ext cx="2273300" cy="520700"/>
        </p:xfrm>
        <a:graphic>
          <a:graphicData uri="http://schemas.openxmlformats.org/presentationml/2006/ole">
            <mc:AlternateContent xmlns:mc="http://schemas.openxmlformats.org/markup-compatibility/2006">
              <mc:Choice xmlns:v="urn:schemas-microsoft-com:vml" Requires="v">
                <p:oleObj name="Equation" r:id="rId2" imgW="2273040" imgH="520560" progId="Equation.DSMT4">
                  <p:embed/>
                </p:oleObj>
              </mc:Choice>
              <mc:Fallback>
                <p:oleObj name="Equation" r:id="rId2" imgW="2273040" imgH="52056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111" y="1447800"/>
                        <a:ext cx="2273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5" name="Object 7"/>
          <p:cNvGraphicFramePr>
            <a:graphicFrameLocks noChangeAspect="1"/>
          </p:cNvGraphicFramePr>
          <p:nvPr/>
        </p:nvGraphicFramePr>
        <p:xfrm>
          <a:off x="1003300" y="2057400"/>
          <a:ext cx="4406900" cy="800100"/>
        </p:xfrm>
        <a:graphic>
          <a:graphicData uri="http://schemas.openxmlformats.org/presentationml/2006/ole">
            <mc:AlternateContent xmlns:mc="http://schemas.openxmlformats.org/markup-compatibility/2006">
              <mc:Choice xmlns:v="urn:schemas-microsoft-com:vml" Requires="v">
                <p:oleObj name="Equation" r:id="rId4" imgW="4406760" imgH="799920" progId="Equation.DSMT4">
                  <p:embed/>
                </p:oleObj>
              </mc:Choice>
              <mc:Fallback>
                <p:oleObj name="Equation" r:id="rId4" imgW="4406760" imgH="79992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300" y="2057400"/>
                        <a:ext cx="44069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6" name="Object 8"/>
          <p:cNvGraphicFramePr>
            <a:graphicFrameLocks noChangeAspect="1"/>
          </p:cNvGraphicFramePr>
          <p:nvPr/>
        </p:nvGraphicFramePr>
        <p:xfrm>
          <a:off x="1814689" y="2921000"/>
          <a:ext cx="3467100" cy="889000"/>
        </p:xfrm>
        <a:graphic>
          <a:graphicData uri="http://schemas.openxmlformats.org/presentationml/2006/ole">
            <mc:AlternateContent xmlns:mc="http://schemas.openxmlformats.org/markup-compatibility/2006">
              <mc:Choice xmlns:v="urn:schemas-microsoft-com:vml" Requires="v">
                <p:oleObj name="Equation" r:id="rId6" imgW="3466800" imgH="888840" progId="Equation.DSMT4">
                  <p:embed/>
                </p:oleObj>
              </mc:Choice>
              <mc:Fallback>
                <p:oleObj name="Equation" r:id="rId6" imgW="3466800" imgH="88884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689" y="2921000"/>
                        <a:ext cx="3467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7" name="Object 9"/>
          <p:cNvGraphicFramePr>
            <a:graphicFrameLocks noChangeAspect="1"/>
          </p:cNvGraphicFramePr>
          <p:nvPr/>
        </p:nvGraphicFramePr>
        <p:xfrm>
          <a:off x="6311900" y="2145595"/>
          <a:ext cx="2298700" cy="901700"/>
        </p:xfrm>
        <a:graphic>
          <a:graphicData uri="http://schemas.openxmlformats.org/presentationml/2006/ole">
            <mc:AlternateContent xmlns:mc="http://schemas.openxmlformats.org/markup-compatibility/2006">
              <mc:Choice xmlns:v="urn:schemas-microsoft-com:vml" Requires="v">
                <p:oleObj name="Equation" r:id="rId8" imgW="2298600" imgH="901440" progId="Equation.DSMT4">
                  <p:embed/>
                </p:oleObj>
              </mc:Choice>
              <mc:Fallback>
                <p:oleObj name="Equation" r:id="rId8" imgW="2298600" imgH="90144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1900" y="2145595"/>
                        <a:ext cx="2298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Product Rule (cont.)</a:t>
            </a:r>
          </a:p>
        </p:txBody>
      </p:sp>
      <p:sp>
        <p:nvSpPr>
          <p:cNvPr id="3" name="Content Placeholder 2"/>
          <p:cNvSpPr>
            <a:spLocks noGrp="1"/>
          </p:cNvSpPr>
          <p:nvPr>
            <p:ph idx="1"/>
          </p:nvPr>
        </p:nvSpPr>
        <p:spPr/>
        <p:txBody>
          <a:bodyPr/>
          <a:lstStyle/>
          <a:p>
            <a:r>
              <a:rPr lang="en-US" dirty="0"/>
              <a:t>Substituting </a:t>
            </a:r>
            <a:r>
              <a:rPr lang="en-US" i="1" dirty="0"/>
              <a:t>x</a:t>
            </a:r>
            <a:r>
              <a:rPr lang="en-US" dirty="0"/>
              <a:t> = 1, we have</a:t>
            </a:r>
          </a:p>
          <a:p>
            <a:endParaRPr lang="en-US" dirty="0"/>
          </a:p>
          <a:p>
            <a:endParaRPr lang="en-US" dirty="0"/>
          </a:p>
          <a:p>
            <a:r>
              <a:rPr lang="en-US" dirty="0"/>
              <a:t>(Note that in general, if </a:t>
            </a:r>
            <a:r>
              <a:rPr lang="en-US" i="1" dirty="0"/>
              <a:t>x</a:t>
            </a:r>
            <a:r>
              <a:rPr lang="en-US" dirty="0"/>
              <a:t> = </a:t>
            </a:r>
            <a:r>
              <a:rPr lang="en-US" i="1" dirty="0"/>
              <a:t>c</a:t>
            </a:r>
            <a:r>
              <a:rPr lang="en-US" dirty="0"/>
              <a:t>, it follows from the Product Rule that</a:t>
            </a:r>
          </a:p>
          <a:p>
            <a:endParaRPr lang="en-US" dirty="0"/>
          </a:p>
          <a:p>
            <a:endParaRPr lang="en-US" sz="1000" dirty="0"/>
          </a:p>
          <a:p>
            <a:r>
              <a:rPr lang="en-US" dirty="0"/>
              <a:t>We used this fact with </a:t>
            </a:r>
            <a:r>
              <a:rPr lang="en-US" i="1" dirty="0"/>
              <a:t>c</a:t>
            </a:r>
            <a:r>
              <a:rPr lang="en-US" dirty="0"/>
              <a:t> = 1 in our equation above.)</a:t>
            </a:r>
          </a:p>
        </p:txBody>
      </p:sp>
      <p:graphicFrame>
        <p:nvGraphicFramePr>
          <p:cNvPr id="74758" name="Object 6"/>
          <p:cNvGraphicFramePr>
            <a:graphicFrameLocks noChangeAspect="1"/>
          </p:cNvGraphicFramePr>
          <p:nvPr/>
        </p:nvGraphicFramePr>
        <p:xfrm>
          <a:off x="2476500" y="1873956"/>
          <a:ext cx="4191000" cy="889000"/>
        </p:xfrm>
        <a:graphic>
          <a:graphicData uri="http://schemas.openxmlformats.org/presentationml/2006/ole">
            <mc:AlternateContent xmlns:mc="http://schemas.openxmlformats.org/markup-compatibility/2006">
              <mc:Choice xmlns:v="urn:schemas-microsoft-com:vml" Requires="v">
                <p:oleObj name="Equation" r:id="rId2" imgW="4190760" imgH="888840" progId="Equation.DSMT4">
                  <p:embed/>
                </p:oleObj>
              </mc:Choice>
              <mc:Fallback>
                <p:oleObj name="Equation" r:id="rId2" imgW="4190760" imgH="88884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873956"/>
                        <a:ext cx="4191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9" name="Object 7"/>
          <p:cNvGraphicFramePr>
            <a:graphicFrameLocks noChangeAspect="1"/>
          </p:cNvGraphicFramePr>
          <p:nvPr/>
        </p:nvGraphicFramePr>
        <p:xfrm>
          <a:off x="2235200" y="3728112"/>
          <a:ext cx="4673600" cy="647700"/>
        </p:xfrm>
        <a:graphic>
          <a:graphicData uri="http://schemas.openxmlformats.org/presentationml/2006/ole">
            <mc:AlternateContent xmlns:mc="http://schemas.openxmlformats.org/markup-compatibility/2006">
              <mc:Choice xmlns:v="urn:schemas-microsoft-com:vml" Requires="v">
                <p:oleObj name="Equation" r:id="rId4" imgW="4673520" imgH="647640" progId="Equation.DSMT4">
                  <p:embed/>
                </p:oleObj>
              </mc:Choice>
              <mc:Fallback>
                <p:oleObj name="Equation" r:id="rId4" imgW="4673520" imgH="64764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3728112"/>
                        <a:ext cx="4673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Product Rule (cont.)</a:t>
            </a:r>
          </a:p>
        </p:txBody>
      </p:sp>
      <p:sp>
        <p:nvSpPr>
          <p:cNvPr id="3" name="Content Placeholder 2"/>
          <p:cNvSpPr>
            <a:spLocks noGrp="1"/>
          </p:cNvSpPr>
          <p:nvPr>
            <p:ph idx="1"/>
          </p:nvPr>
        </p:nvSpPr>
        <p:spPr/>
        <p:txBody>
          <a:bodyPr/>
          <a:lstStyle/>
          <a:p>
            <a:r>
              <a:rPr lang="en-US" dirty="0"/>
              <a:t>Next, substituting the known quantities of 		  and	      our equation becomes</a:t>
            </a:r>
          </a:p>
          <a:p>
            <a:endParaRPr lang="en-US" dirty="0"/>
          </a:p>
          <a:p>
            <a:endParaRPr lang="en-US" dirty="0"/>
          </a:p>
          <a:p>
            <a:r>
              <a:rPr lang="en-US" dirty="0"/>
              <a:t>Solving the above for </a:t>
            </a:r>
            <a:r>
              <a:rPr lang="en-US" i="1" dirty="0"/>
              <a:t>g</a:t>
            </a:r>
            <a:r>
              <a:rPr lang="en-US" dirty="0"/>
              <a:t>(1), we obtain</a:t>
            </a:r>
          </a:p>
          <a:p>
            <a:endParaRPr lang="en-US" dirty="0"/>
          </a:p>
          <a:p>
            <a:r>
              <a:rPr lang="en-US" dirty="0"/>
              <a:t>Finally, recalling that </a:t>
            </a:r>
            <a:r>
              <a:rPr lang="en-US" i="1" dirty="0"/>
              <a:t>F</a:t>
            </a:r>
            <a:r>
              <a:rPr lang="en-US" dirty="0"/>
              <a:t>(1) </a:t>
            </a:r>
            <a:r>
              <a:rPr lang="en-US" dirty="0">
                <a:latin typeface="Symbol" pitchFamily="18" charset="2"/>
              </a:rPr>
              <a:t>=</a:t>
            </a:r>
            <a:r>
              <a:rPr lang="en-US" dirty="0"/>
              <a:t> </a:t>
            </a:r>
            <a:r>
              <a:rPr lang="en-US" i="1" dirty="0"/>
              <a:t>g</a:t>
            </a:r>
            <a:r>
              <a:rPr lang="en-US" dirty="0"/>
              <a:t>(1), we conclude that    </a:t>
            </a:r>
            <a:r>
              <a:rPr lang="en-US" i="1" dirty="0">
                <a:solidFill>
                  <a:srgbClr val="FF0000"/>
                </a:solidFill>
              </a:rPr>
              <a:t>F</a:t>
            </a:r>
            <a:r>
              <a:rPr lang="en-US" dirty="0">
                <a:solidFill>
                  <a:srgbClr val="FF0000"/>
                </a:solidFill>
              </a:rPr>
              <a:t>(1) </a:t>
            </a:r>
            <a:r>
              <a:rPr lang="en-US" dirty="0">
                <a:solidFill>
                  <a:srgbClr val="FF0000"/>
                </a:solidFill>
                <a:latin typeface="Symbol" pitchFamily="18" charset="2"/>
              </a:rPr>
              <a:t>=</a:t>
            </a:r>
            <a:r>
              <a:rPr lang="en-US" dirty="0">
                <a:solidFill>
                  <a:srgbClr val="FF0000"/>
                </a:solidFill>
                <a:latin typeface="+mj-lt"/>
              </a:rPr>
              <a:t> </a:t>
            </a:r>
            <a:r>
              <a:rPr lang="en-US" dirty="0">
                <a:solidFill>
                  <a:srgbClr val="FF0000"/>
                </a:solidFill>
                <a:latin typeface="Symbol" pitchFamily="18" charset="2"/>
              </a:rPr>
              <a:t>-</a:t>
            </a:r>
            <a:r>
              <a:rPr lang="en-US" dirty="0">
                <a:solidFill>
                  <a:srgbClr val="FF0000"/>
                </a:solidFill>
                <a:latin typeface="+mj-lt"/>
              </a:rPr>
              <a:t>2</a:t>
            </a:r>
            <a:r>
              <a:rPr lang="en-US" dirty="0">
                <a:latin typeface="+mj-lt"/>
              </a:rPr>
              <a:t>.</a:t>
            </a:r>
          </a:p>
        </p:txBody>
      </p:sp>
      <p:graphicFrame>
        <p:nvGraphicFramePr>
          <p:cNvPr id="75780" name="Object 4"/>
          <p:cNvGraphicFramePr>
            <a:graphicFrameLocks noChangeAspect="1"/>
          </p:cNvGraphicFramePr>
          <p:nvPr/>
        </p:nvGraphicFramePr>
        <p:xfrm>
          <a:off x="6725356" y="1317978"/>
          <a:ext cx="1244600" cy="469900"/>
        </p:xfrm>
        <a:graphic>
          <a:graphicData uri="http://schemas.openxmlformats.org/presentationml/2006/ole">
            <mc:AlternateContent xmlns:mc="http://schemas.openxmlformats.org/markup-compatibility/2006">
              <mc:Choice xmlns:v="urn:schemas-microsoft-com:vml" Requires="v">
                <p:oleObj name="Equation" r:id="rId2" imgW="1244520" imgH="469800" progId="Equation.DSMT4">
                  <p:embed/>
                </p:oleObj>
              </mc:Choice>
              <mc:Fallback>
                <p:oleObj name="Equation" r:id="rId2" imgW="124452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356" y="1317978"/>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1" name="Object 5"/>
          <p:cNvGraphicFramePr>
            <a:graphicFrameLocks noChangeAspect="1"/>
          </p:cNvGraphicFramePr>
          <p:nvPr/>
        </p:nvGraphicFramePr>
        <p:xfrm>
          <a:off x="555978" y="1752600"/>
          <a:ext cx="1333500" cy="469900"/>
        </p:xfrm>
        <a:graphic>
          <a:graphicData uri="http://schemas.openxmlformats.org/presentationml/2006/ole">
            <mc:AlternateContent xmlns:mc="http://schemas.openxmlformats.org/markup-compatibility/2006">
              <mc:Choice xmlns:v="urn:schemas-microsoft-com:vml" Requires="v">
                <p:oleObj name="Equation" r:id="rId4" imgW="1333440" imgH="469800" progId="Equation.DSMT4">
                  <p:embed/>
                </p:oleObj>
              </mc:Choice>
              <mc:Fallback>
                <p:oleObj name="Equation" r:id="rId4" imgW="133344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78" y="1752600"/>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2" name="Object 6"/>
          <p:cNvGraphicFramePr>
            <a:graphicFrameLocks noChangeAspect="1"/>
          </p:cNvGraphicFramePr>
          <p:nvPr/>
        </p:nvGraphicFramePr>
        <p:xfrm>
          <a:off x="3594100" y="2286000"/>
          <a:ext cx="1955800" cy="838200"/>
        </p:xfrm>
        <a:graphic>
          <a:graphicData uri="http://schemas.openxmlformats.org/presentationml/2006/ole">
            <mc:AlternateContent xmlns:mc="http://schemas.openxmlformats.org/markup-compatibility/2006">
              <mc:Choice xmlns:v="urn:schemas-microsoft-com:vml" Requires="v">
                <p:oleObj name="Equation" r:id="rId6" imgW="1955520" imgH="838080" progId="Equation.DSMT4">
                  <p:embed/>
                </p:oleObj>
              </mc:Choice>
              <mc:Fallback>
                <p:oleObj name="Equation" r:id="rId6" imgW="195552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2286000"/>
                        <a:ext cx="195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3" name="Object 7"/>
          <p:cNvGraphicFramePr>
            <a:graphicFrameLocks noChangeAspect="1"/>
          </p:cNvGraphicFramePr>
          <p:nvPr/>
        </p:nvGraphicFramePr>
        <p:xfrm>
          <a:off x="3854450" y="3839633"/>
          <a:ext cx="1435100" cy="469900"/>
        </p:xfrm>
        <a:graphic>
          <a:graphicData uri="http://schemas.openxmlformats.org/presentationml/2006/ole">
            <mc:AlternateContent xmlns:mc="http://schemas.openxmlformats.org/markup-compatibility/2006">
              <mc:Choice xmlns:v="urn:schemas-microsoft-com:vml" Requires="v">
                <p:oleObj name="Equation" r:id="rId8" imgW="1434960" imgH="469800" progId="Equation.DSMT4">
                  <p:embed/>
                </p:oleObj>
              </mc:Choice>
              <mc:Fallback>
                <p:oleObj name="Equation" r:id="rId8" imgW="1434960" imgH="469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450" y="3839633"/>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Reciprocal Rule</a:t>
            </a:r>
          </a:p>
        </p:txBody>
      </p:sp>
      <p:sp>
        <p:nvSpPr>
          <p:cNvPr id="3" name="Content Placeholder 2"/>
          <p:cNvSpPr>
            <a:spLocks noGrp="1"/>
          </p:cNvSpPr>
          <p:nvPr>
            <p:ph idx="1"/>
          </p:nvPr>
        </p:nvSpPr>
        <p:spPr>
          <a:xfrm>
            <a:off x="457200" y="1280160"/>
            <a:ext cx="8229600" cy="2834640"/>
          </a:xfrm>
          <a:solidFill>
            <a:srgbClr val="FFFFCC"/>
          </a:solidFill>
          <a:ln w="28575">
            <a:solidFill>
              <a:schemeClr val="tx1"/>
            </a:solidFill>
          </a:ln>
        </p:spPr>
        <p:txBody>
          <a:bodyPr/>
          <a:lstStyle/>
          <a:p>
            <a:r>
              <a:rPr lang="en-US" dirty="0">
                <a:solidFill>
                  <a:schemeClr val="tx1"/>
                </a:solidFill>
              </a:rPr>
              <a:t>If </a:t>
            </a:r>
            <a:r>
              <a:rPr lang="en-US" i="1" dirty="0">
                <a:solidFill>
                  <a:schemeClr val="tx1"/>
                </a:solidFill>
              </a:rPr>
              <a:t>g</a:t>
            </a:r>
            <a:r>
              <a:rPr lang="en-US" dirty="0">
                <a:solidFill>
                  <a:schemeClr val="tx1"/>
                </a:solidFill>
              </a:rPr>
              <a:t> is differentiable at </a:t>
            </a:r>
            <a:r>
              <a:rPr lang="en-US" i="1" dirty="0">
                <a:solidFill>
                  <a:schemeClr val="tx1"/>
                </a:solidFill>
              </a:rPr>
              <a:t>x</a:t>
            </a:r>
            <a:r>
              <a:rPr lang="en-US" dirty="0">
                <a:solidFill>
                  <a:schemeClr val="tx1"/>
                </a:solidFill>
              </a:rPr>
              <a:t> and 	           then        is also differentiable at </a:t>
            </a:r>
            <a:r>
              <a:rPr lang="en-US" i="1" dirty="0">
                <a:solidFill>
                  <a:schemeClr val="tx1"/>
                </a:solidFill>
              </a:rPr>
              <a:t>x</a:t>
            </a:r>
            <a:r>
              <a:rPr lang="en-US" dirty="0">
                <a:solidFill>
                  <a:schemeClr val="tx1"/>
                </a:solidFill>
              </a:rPr>
              <a:t> and</a:t>
            </a:r>
          </a:p>
        </p:txBody>
      </p:sp>
      <p:graphicFrame>
        <p:nvGraphicFramePr>
          <p:cNvPr id="76802" name="Object 2"/>
          <p:cNvGraphicFramePr>
            <a:graphicFrameLocks noChangeAspect="1"/>
          </p:cNvGraphicFramePr>
          <p:nvPr>
            <p:extLst>
              <p:ext uri="{D42A27DB-BD31-4B8C-83A1-F6EECF244321}">
                <p14:modId xmlns:p14="http://schemas.microsoft.com/office/powerpoint/2010/main" val="3259959183"/>
              </p:ext>
            </p:extLst>
          </p:nvPr>
        </p:nvGraphicFramePr>
        <p:xfrm>
          <a:off x="4622800" y="1316355"/>
          <a:ext cx="1308100" cy="482600"/>
        </p:xfrm>
        <a:graphic>
          <a:graphicData uri="http://schemas.openxmlformats.org/presentationml/2006/ole">
            <mc:AlternateContent xmlns:mc="http://schemas.openxmlformats.org/markup-compatibility/2006">
              <mc:Choice xmlns:v="urn:schemas-microsoft-com:vml" Requires="v">
                <p:oleObj name="Equation" r:id="rId2" imgW="1307880" imgH="482400" progId="Equation.DSMT4">
                  <p:embed/>
                </p:oleObj>
              </mc:Choice>
              <mc:Fallback>
                <p:oleObj name="Equation" r:id="rId2" imgW="1307880" imgH="482400" progId="Equation.DSMT4">
                  <p:embed/>
                  <p:pic>
                    <p:nvPicPr>
                      <p:cNvPr id="0" name="Picture 2"/>
                      <p:cNvPicPr>
                        <a:picLocks noChangeAspect="1" noChangeArrowheads="1"/>
                      </p:cNvPicPr>
                      <p:nvPr/>
                    </p:nvPicPr>
                    <p:blipFill>
                      <a:blip r:embed="rId3"/>
                      <a:srcRect/>
                      <a:stretch>
                        <a:fillRect/>
                      </a:stretch>
                    </p:blipFill>
                    <p:spPr bwMode="auto">
                      <a:xfrm>
                        <a:off x="4622800" y="1316355"/>
                        <a:ext cx="130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3" name="Object 3"/>
          <p:cNvGraphicFramePr>
            <a:graphicFrameLocks noChangeAspect="1"/>
          </p:cNvGraphicFramePr>
          <p:nvPr>
            <p:extLst>
              <p:ext uri="{D42A27DB-BD31-4B8C-83A1-F6EECF244321}">
                <p14:modId xmlns:p14="http://schemas.microsoft.com/office/powerpoint/2010/main" val="1491117062"/>
              </p:ext>
            </p:extLst>
          </p:nvPr>
        </p:nvGraphicFramePr>
        <p:xfrm>
          <a:off x="3041650" y="2286000"/>
          <a:ext cx="3060700" cy="1143000"/>
        </p:xfrm>
        <a:graphic>
          <a:graphicData uri="http://schemas.openxmlformats.org/presentationml/2006/ole">
            <mc:AlternateContent xmlns:mc="http://schemas.openxmlformats.org/markup-compatibility/2006">
              <mc:Choice xmlns:v="urn:schemas-microsoft-com:vml" Requires="v">
                <p:oleObj name="Equation" r:id="rId4" imgW="3060360" imgH="1143000" progId="Equation.DSMT4">
                  <p:embed/>
                </p:oleObj>
              </mc:Choice>
              <mc:Fallback>
                <p:oleObj name="Equation" r:id="rId4" imgW="3060360" imgH="1143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2286000"/>
                        <a:ext cx="3060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0F60860E-D999-0760-65B0-5AF9515D8001}"/>
              </a:ext>
            </a:extLst>
          </p:cNvPr>
          <p:cNvGraphicFramePr>
            <a:graphicFrameLocks noChangeAspect="1"/>
          </p:cNvGraphicFramePr>
          <p:nvPr>
            <p:extLst>
              <p:ext uri="{D42A27DB-BD31-4B8C-83A1-F6EECF244321}">
                <p14:modId xmlns:p14="http://schemas.microsoft.com/office/powerpoint/2010/main" val="3557827602"/>
              </p:ext>
            </p:extLst>
          </p:nvPr>
        </p:nvGraphicFramePr>
        <p:xfrm>
          <a:off x="6769100" y="1340485"/>
          <a:ext cx="508000" cy="431800"/>
        </p:xfrm>
        <a:graphic>
          <a:graphicData uri="http://schemas.openxmlformats.org/presentationml/2006/ole">
            <mc:AlternateContent xmlns:mc="http://schemas.openxmlformats.org/markup-compatibility/2006">
              <mc:Choice xmlns:v="urn:schemas-microsoft-com:vml" Requires="v">
                <p:oleObj name="Equation" r:id="rId6" imgW="507960" imgH="431640" progId="Equation.DSMT4">
                  <p:embed/>
                </p:oleObj>
              </mc:Choice>
              <mc:Fallback>
                <p:oleObj name="Equation" r:id="rId6" imgW="507960" imgH="431640" progId="Equation.DSMT4">
                  <p:embed/>
                  <p:pic>
                    <p:nvPicPr>
                      <p:cNvPr id="76802" name="Object 2"/>
                      <p:cNvPicPr>
                        <a:picLocks noChangeAspect="1" noChangeArrowheads="1"/>
                      </p:cNvPicPr>
                      <p:nvPr/>
                    </p:nvPicPr>
                    <p:blipFill>
                      <a:blip r:embed="rId7"/>
                      <a:srcRect/>
                      <a:stretch>
                        <a:fillRect/>
                      </a:stretch>
                    </p:blipFill>
                    <p:spPr bwMode="auto">
                      <a:xfrm>
                        <a:off x="6769100" y="1340485"/>
                        <a:ext cx="50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7DB-F9DD-510C-4B32-C444EE83A38E}"/>
              </a:ext>
            </a:extLst>
          </p:cNvPr>
          <p:cNvSpPr>
            <a:spLocks noGrp="1"/>
          </p:cNvSpPr>
          <p:nvPr>
            <p:ph type="title"/>
          </p:nvPr>
        </p:nvSpPr>
        <p:spPr/>
        <p:txBody>
          <a:bodyPr/>
          <a:lstStyle/>
          <a:p>
            <a:r>
              <a:rPr lang="en-US" dirty="0"/>
              <a:t>Proof</a:t>
            </a:r>
            <a:endParaRPr lang="en-IN" dirty="0"/>
          </a:p>
        </p:txBody>
      </p:sp>
      <p:sp>
        <p:nvSpPr>
          <p:cNvPr id="3" name="Content Placeholder 2">
            <a:extLst>
              <a:ext uri="{FF2B5EF4-FFF2-40B4-BE49-F238E27FC236}">
                <a16:creationId xmlns:a16="http://schemas.microsoft.com/office/drawing/2014/main" id="{6D7E919A-C4B9-9325-2E1E-4561A83545C5}"/>
              </a:ext>
            </a:extLst>
          </p:cNvPr>
          <p:cNvSpPr>
            <a:spLocks noGrp="1"/>
          </p:cNvSpPr>
          <p:nvPr>
            <p:ph idx="1"/>
          </p:nvPr>
        </p:nvSpPr>
        <p:spPr>
          <a:xfrm>
            <a:off x="457200" y="1371600"/>
            <a:ext cx="8229600" cy="2057400"/>
          </a:xfrm>
        </p:spPr>
        <p:txBody>
          <a:bodyPr/>
          <a:lstStyle/>
          <a:p>
            <a:endParaRPr lang="en-IN" dirty="0"/>
          </a:p>
        </p:txBody>
      </p:sp>
      <p:pic>
        <p:nvPicPr>
          <p:cNvPr id="4" name="Picture 3">
            <a:extLst>
              <a:ext uri="{FF2B5EF4-FFF2-40B4-BE49-F238E27FC236}">
                <a16:creationId xmlns:a16="http://schemas.microsoft.com/office/drawing/2014/main" id="{06663E86-5011-3B9E-10ED-23AA2BE06499}"/>
              </a:ext>
            </a:extLst>
          </p:cNvPr>
          <p:cNvPicPr>
            <a:picLocks noChangeAspect="1"/>
          </p:cNvPicPr>
          <p:nvPr/>
        </p:nvPicPr>
        <p:blipFill>
          <a:blip r:embed="rId2"/>
          <a:stretch>
            <a:fillRect/>
          </a:stretch>
        </p:blipFill>
        <p:spPr>
          <a:xfrm>
            <a:off x="457200" y="1341120"/>
            <a:ext cx="8245198" cy="4526280"/>
          </a:xfrm>
          <a:prstGeom prst="rect">
            <a:avLst/>
          </a:prstGeom>
        </p:spPr>
      </p:pic>
      <p:graphicFrame>
        <p:nvGraphicFramePr>
          <p:cNvPr id="5" name="Object 4">
            <a:extLst>
              <a:ext uri="{FF2B5EF4-FFF2-40B4-BE49-F238E27FC236}">
                <a16:creationId xmlns:a16="http://schemas.microsoft.com/office/drawing/2014/main" id="{72851EC8-BF70-4292-2B27-2BA0BB6493E2}"/>
              </a:ext>
            </a:extLst>
          </p:cNvPr>
          <p:cNvGraphicFramePr>
            <a:graphicFrameLocks noChangeAspect="1"/>
          </p:cNvGraphicFramePr>
          <p:nvPr>
            <p:extLst>
              <p:ext uri="{D42A27DB-BD31-4B8C-83A1-F6EECF244321}">
                <p14:modId xmlns:p14="http://schemas.microsoft.com/office/powerpoint/2010/main" val="3269300054"/>
              </p:ext>
            </p:extLst>
          </p:nvPr>
        </p:nvGraphicFramePr>
        <p:xfrm>
          <a:off x="1752600" y="1554480"/>
          <a:ext cx="5499100" cy="3962400"/>
        </p:xfrm>
        <a:graphic>
          <a:graphicData uri="http://schemas.openxmlformats.org/presentationml/2006/ole">
            <mc:AlternateContent xmlns:mc="http://schemas.openxmlformats.org/markup-compatibility/2006">
              <mc:Choice xmlns:v="urn:schemas-microsoft-com:vml" Requires="v">
                <p:oleObj name="Equation" r:id="rId3" imgW="5499000" imgH="3962160" progId="Equation.DSMT4">
                  <p:embed/>
                </p:oleObj>
              </mc:Choice>
              <mc:Fallback>
                <p:oleObj name="Equation" r:id="rId3" imgW="5499000" imgH="3962160" progId="Equation.DSMT4">
                  <p:embed/>
                  <p:pic>
                    <p:nvPicPr>
                      <p:cNvPr id="778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54480"/>
                        <a:ext cx="54991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33853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672840"/>
          </a:xfrm>
          <a:solidFill>
            <a:srgbClr val="FFFFCC"/>
          </a:solidFill>
          <a:ln w="28575">
            <a:solidFill>
              <a:schemeClr val="tx1"/>
            </a:solidFill>
          </a:ln>
        </p:spPr>
        <p:txBody>
          <a:bodyPr/>
          <a:lstStyle/>
          <a:p>
            <a:r>
              <a:rPr lang="en-US" dirty="0">
                <a:solidFill>
                  <a:schemeClr val="tx1"/>
                </a:solidFill>
              </a:rPr>
              <a:t>We are hoping to relate the derivative of 1/</a:t>
            </a:r>
            <a:r>
              <a:rPr lang="en-US" i="1" dirty="0">
                <a:solidFill>
                  <a:schemeClr val="tx1"/>
                </a:solidFill>
              </a:rPr>
              <a:t>g</a:t>
            </a:r>
            <a:r>
              <a:rPr lang="en-US" dirty="0">
                <a:solidFill>
                  <a:schemeClr val="tx1"/>
                </a:solidFill>
              </a:rPr>
              <a:t> to the derivative of </a:t>
            </a:r>
            <a:r>
              <a:rPr lang="en-US" i="1" dirty="0">
                <a:solidFill>
                  <a:schemeClr val="tx1"/>
                </a:solidFill>
              </a:rPr>
              <a:t>g</a:t>
            </a:r>
            <a:r>
              <a:rPr lang="en-US" dirty="0">
                <a:solidFill>
                  <a:schemeClr val="tx1"/>
                </a:solidFill>
              </a:rPr>
              <a:t> if possible, so we are again seeking a way to rewrite the difference quotient so that </a:t>
            </a:r>
            <a:r>
              <a:rPr lang="en-US" i="1" dirty="0">
                <a:solidFill>
                  <a:schemeClr val="tx1"/>
                </a:solidFill>
              </a:rPr>
              <a:t>g</a:t>
            </a:r>
            <a:r>
              <a:rPr lang="en-US" dirty="0">
                <a:solidFill>
                  <a:schemeClr val="tx1"/>
                </a:solidFill>
              </a:rPr>
              <a:t>′ will make an appearance. Using the fact that 1/</a:t>
            </a: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is independent of </a:t>
            </a:r>
            <a:r>
              <a:rPr lang="en-US" i="1" dirty="0">
                <a:solidFill>
                  <a:schemeClr val="tx1"/>
                </a:solidFill>
              </a:rPr>
              <a:t>h</a:t>
            </a:r>
            <a:r>
              <a:rPr lang="en-US" dirty="0">
                <a:solidFill>
                  <a:schemeClr val="tx1"/>
                </a:solidFill>
              </a:rPr>
              <a:t> and can be pulled out of the above limit, and using the continuity of </a:t>
            </a:r>
            <a:r>
              <a:rPr lang="en-US" i="1" dirty="0">
                <a:solidFill>
                  <a:schemeClr val="tx1"/>
                </a:solidFill>
              </a:rPr>
              <a:t>g</a:t>
            </a:r>
            <a:r>
              <a:rPr lang="en-US" dirty="0">
                <a:solidFill>
                  <a:schemeClr val="tx1"/>
                </a:solidFill>
              </a:rPr>
              <a:t> at </a:t>
            </a:r>
            <a:r>
              <a:rPr lang="en-US" i="1" dirty="0">
                <a:solidFill>
                  <a:schemeClr val="tx1"/>
                </a:solidFill>
              </a:rPr>
              <a:t>x</a:t>
            </a:r>
            <a:r>
              <a:rPr lang="en-US" dirty="0">
                <a:solidFill>
                  <a:schemeClr val="tx1"/>
                </a:solidFill>
              </a:rPr>
              <a:t>, we can rearrange the quotient to obtain the following.</a:t>
            </a:r>
            <a:endParaRPr lang="en-US" b="1" dirty="0">
              <a:solidFill>
                <a:schemeClr val="tx1"/>
              </a:solidFill>
            </a:endParaRPr>
          </a:p>
          <a:p>
            <a:endParaRPr lang="en-US" b="1"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7DB-F9DD-510C-4B32-C444EE83A38E}"/>
              </a:ext>
            </a:extLst>
          </p:cNvPr>
          <p:cNvSpPr>
            <a:spLocks noGrp="1"/>
          </p:cNvSpPr>
          <p:nvPr>
            <p:ph type="title"/>
          </p:nvPr>
        </p:nvSpPr>
        <p:spPr/>
        <p:txBody>
          <a:bodyPr/>
          <a:lstStyle/>
          <a:p>
            <a:r>
              <a:rPr lang="en-US" dirty="0"/>
              <a:t>Proof (cont.)</a:t>
            </a:r>
            <a:endParaRPr lang="en-IN" dirty="0"/>
          </a:p>
        </p:txBody>
      </p:sp>
      <p:sp>
        <p:nvSpPr>
          <p:cNvPr id="3" name="Content Placeholder 2">
            <a:extLst>
              <a:ext uri="{FF2B5EF4-FFF2-40B4-BE49-F238E27FC236}">
                <a16:creationId xmlns:a16="http://schemas.microsoft.com/office/drawing/2014/main" id="{6D7E919A-C4B9-9325-2E1E-4561A83545C5}"/>
              </a:ext>
            </a:extLst>
          </p:cNvPr>
          <p:cNvSpPr>
            <a:spLocks noGrp="1"/>
          </p:cNvSpPr>
          <p:nvPr>
            <p:ph idx="1"/>
          </p:nvPr>
        </p:nvSpPr>
        <p:spPr>
          <a:xfrm>
            <a:off x="457200" y="1371600"/>
            <a:ext cx="8229600" cy="2057400"/>
          </a:xfrm>
        </p:spPr>
        <p:txBody>
          <a:bodyPr/>
          <a:lstStyle/>
          <a:p>
            <a:endParaRPr lang="en-IN" dirty="0"/>
          </a:p>
        </p:txBody>
      </p:sp>
      <p:pic>
        <p:nvPicPr>
          <p:cNvPr id="4" name="Picture 3">
            <a:extLst>
              <a:ext uri="{FF2B5EF4-FFF2-40B4-BE49-F238E27FC236}">
                <a16:creationId xmlns:a16="http://schemas.microsoft.com/office/drawing/2014/main" id="{06663E86-5011-3B9E-10ED-23AA2BE06499}"/>
              </a:ext>
            </a:extLst>
          </p:cNvPr>
          <p:cNvPicPr>
            <a:picLocks noChangeAspect="1"/>
          </p:cNvPicPr>
          <p:nvPr/>
        </p:nvPicPr>
        <p:blipFill>
          <a:blip r:embed="rId2"/>
          <a:stretch>
            <a:fillRect/>
          </a:stretch>
        </p:blipFill>
        <p:spPr>
          <a:xfrm>
            <a:off x="457200" y="1295400"/>
            <a:ext cx="8245198" cy="4572000"/>
          </a:xfrm>
          <a:prstGeom prst="rect">
            <a:avLst/>
          </a:prstGeom>
        </p:spPr>
      </p:pic>
      <p:graphicFrame>
        <p:nvGraphicFramePr>
          <p:cNvPr id="5" name="Object 2">
            <a:extLst>
              <a:ext uri="{FF2B5EF4-FFF2-40B4-BE49-F238E27FC236}">
                <a16:creationId xmlns:a16="http://schemas.microsoft.com/office/drawing/2014/main" id="{55DB92F5-1EDC-177C-0BC7-D205C55E05D1}"/>
              </a:ext>
            </a:extLst>
          </p:cNvPr>
          <p:cNvGraphicFramePr>
            <a:graphicFrameLocks noChangeAspect="1"/>
          </p:cNvGraphicFramePr>
          <p:nvPr>
            <p:extLst>
              <p:ext uri="{D42A27DB-BD31-4B8C-83A1-F6EECF244321}">
                <p14:modId xmlns:p14="http://schemas.microsoft.com/office/powerpoint/2010/main" val="4006472874"/>
              </p:ext>
            </p:extLst>
          </p:nvPr>
        </p:nvGraphicFramePr>
        <p:xfrm>
          <a:off x="596900" y="1719580"/>
          <a:ext cx="7950200" cy="3708400"/>
        </p:xfrm>
        <a:graphic>
          <a:graphicData uri="http://schemas.openxmlformats.org/presentationml/2006/ole">
            <mc:AlternateContent xmlns:mc="http://schemas.openxmlformats.org/markup-compatibility/2006">
              <mc:Choice xmlns:v="urn:schemas-microsoft-com:vml" Requires="v">
                <p:oleObj name="Equation" r:id="rId3" imgW="7949880" imgH="3708360" progId="Equation.DSMT4">
                  <p:embed/>
                </p:oleObj>
              </mc:Choice>
              <mc:Fallback>
                <p:oleObj name="Equation" r:id="rId3" imgW="7949880" imgH="3708360" progId="Equation.DSMT4">
                  <p:embed/>
                  <p:pic>
                    <p:nvPicPr>
                      <p:cNvPr id="798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1719580"/>
                        <a:ext cx="79502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0246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Product and Quotient Rules (cont.)</a:t>
            </a:r>
          </a:p>
        </p:txBody>
      </p:sp>
      <p:sp>
        <p:nvSpPr>
          <p:cNvPr id="3" name="Content Placeholder 2"/>
          <p:cNvSpPr>
            <a:spLocks noGrp="1"/>
          </p:cNvSpPr>
          <p:nvPr>
            <p:ph idx="1"/>
          </p:nvPr>
        </p:nvSpPr>
        <p:spPr/>
        <p:txBody>
          <a:bodyPr/>
          <a:lstStyle/>
          <a:p>
            <a:r>
              <a:rPr lang="en-US" dirty="0"/>
              <a:t>One immediate application of the Reciprocal Rule is the extension of the Power Rule to negative integers. Given a positive integer </a:t>
            </a:r>
            <a:r>
              <a:rPr lang="en-US" i="1" dirty="0"/>
              <a:t>n</a:t>
            </a:r>
            <a:r>
              <a:rPr lang="en-US" dirty="0"/>
              <a:t>, note the following. </a:t>
            </a:r>
          </a:p>
        </p:txBody>
      </p:sp>
      <p:graphicFrame>
        <p:nvGraphicFramePr>
          <p:cNvPr id="112643" name="Object 3"/>
          <p:cNvGraphicFramePr>
            <a:graphicFrameLocks noChangeAspect="1"/>
          </p:cNvGraphicFramePr>
          <p:nvPr>
            <p:extLst>
              <p:ext uri="{D42A27DB-BD31-4B8C-83A1-F6EECF244321}">
                <p14:modId xmlns:p14="http://schemas.microsoft.com/office/powerpoint/2010/main" val="2188067431"/>
              </p:ext>
            </p:extLst>
          </p:nvPr>
        </p:nvGraphicFramePr>
        <p:xfrm>
          <a:off x="1165225" y="2813050"/>
          <a:ext cx="3403600" cy="1397000"/>
        </p:xfrm>
        <a:graphic>
          <a:graphicData uri="http://schemas.openxmlformats.org/presentationml/2006/ole">
            <mc:AlternateContent xmlns:mc="http://schemas.openxmlformats.org/markup-compatibility/2006">
              <mc:Choice xmlns:v="urn:schemas-microsoft-com:vml" Requires="v">
                <p:oleObj name="Equation" r:id="rId2" imgW="3403440" imgH="1396800" progId="Equation.DSMT4">
                  <p:embed/>
                </p:oleObj>
              </mc:Choice>
              <mc:Fallback>
                <p:oleObj name="Equation" r:id="rId2" imgW="3403440" imgH="1396800" progId="Equation.DSMT4">
                  <p:embed/>
                  <p:pic>
                    <p:nvPicPr>
                      <p:cNvPr id="0" name="Picture 3"/>
                      <p:cNvPicPr>
                        <a:picLocks noChangeAspect="1" noChangeArrowheads="1"/>
                      </p:cNvPicPr>
                      <p:nvPr/>
                    </p:nvPicPr>
                    <p:blipFill>
                      <a:blip r:embed="rId3"/>
                      <a:srcRect/>
                      <a:stretch>
                        <a:fillRect/>
                      </a:stretch>
                    </p:blipFill>
                    <p:spPr bwMode="auto">
                      <a:xfrm>
                        <a:off x="1165225" y="2813050"/>
                        <a:ext cx="34036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4" name="Object 4"/>
          <p:cNvGraphicFramePr>
            <a:graphicFrameLocks noChangeAspect="1"/>
          </p:cNvGraphicFramePr>
          <p:nvPr/>
        </p:nvGraphicFramePr>
        <p:xfrm>
          <a:off x="5181600" y="3352800"/>
          <a:ext cx="1625600" cy="279400"/>
        </p:xfrm>
        <a:graphic>
          <a:graphicData uri="http://schemas.openxmlformats.org/presentationml/2006/ole">
            <mc:AlternateContent xmlns:mc="http://schemas.openxmlformats.org/markup-compatibility/2006">
              <mc:Choice xmlns:v="urn:schemas-microsoft-com:vml" Requires="v">
                <p:oleObj name="Equation" r:id="rId4" imgW="1625400" imgH="279360" progId="Equation.DSMT4">
                  <p:embed/>
                </p:oleObj>
              </mc:Choice>
              <mc:Fallback>
                <p:oleObj name="Equation" r:id="rId4" imgW="1625400" imgH="279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352800"/>
                        <a:ext cx="162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5" name="Object 5"/>
          <p:cNvGraphicFramePr>
            <a:graphicFrameLocks noChangeAspect="1"/>
          </p:cNvGraphicFramePr>
          <p:nvPr/>
        </p:nvGraphicFramePr>
        <p:xfrm>
          <a:off x="3276600" y="4267200"/>
          <a:ext cx="1295400" cy="876300"/>
        </p:xfrm>
        <a:graphic>
          <a:graphicData uri="http://schemas.openxmlformats.org/presentationml/2006/ole">
            <mc:AlternateContent xmlns:mc="http://schemas.openxmlformats.org/markup-compatibility/2006">
              <mc:Choice xmlns:v="urn:schemas-microsoft-com:vml" Requires="v">
                <p:oleObj name="Equation" r:id="rId6" imgW="1295280" imgH="876240" progId="Equation.DSMT4">
                  <p:embed/>
                </p:oleObj>
              </mc:Choice>
              <mc:Fallback>
                <p:oleObj name="Equation" r:id="rId6" imgW="129528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267200"/>
                        <a:ext cx="1295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6" name="Object 6"/>
          <p:cNvGraphicFramePr>
            <a:graphicFrameLocks noChangeAspect="1"/>
          </p:cNvGraphicFramePr>
          <p:nvPr/>
        </p:nvGraphicFramePr>
        <p:xfrm>
          <a:off x="5181600" y="4572000"/>
          <a:ext cx="2870200" cy="279400"/>
        </p:xfrm>
        <a:graphic>
          <a:graphicData uri="http://schemas.openxmlformats.org/presentationml/2006/ole">
            <mc:AlternateContent xmlns:mc="http://schemas.openxmlformats.org/markup-compatibility/2006">
              <mc:Choice xmlns:v="urn:schemas-microsoft-com:vml" Requires="v">
                <p:oleObj name="Equation" r:id="rId8" imgW="2869920" imgH="279360" progId="Equation.DSMT4">
                  <p:embed/>
                </p:oleObj>
              </mc:Choice>
              <mc:Fallback>
                <p:oleObj name="Equation" r:id="rId8" imgW="2869920" imgH="279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572000"/>
                        <a:ext cx="2870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7" name="Object 7"/>
          <p:cNvGraphicFramePr>
            <a:graphicFrameLocks noChangeAspect="1"/>
          </p:cNvGraphicFramePr>
          <p:nvPr/>
        </p:nvGraphicFramePr>
        <p:xfrm>
          <a:off x="3276600" y="5334000"/>
          <a:ext cx="1358900" cy="368300"/>
        </p:xfrm>
        <a:graphic>
          <a:graphicData uri="http://schemas.openxmlformats.org/presentationml/2006/ole">
            <mc:AlternateContent xmlns:mc="http://schemas.openxmlformats.org/markup-compatibility/2006">
              <mc:Choice xmlns:v="urn:schemas-microsoft-com:vml" Requires="v">
                <p:oleObj name="Equation" r:id="rId10" imgW="1358640" imgH="368280" progId="Equation.DSMT4">
                  <p:embed/>
                </p:oleObj>
              </mc:Choice>
              <mc:Fallback>
                <p:oleObj name="Equation" r:id="rId10" imgW="1358640" imgH="3682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5334000"/>
                        <a:ext cx="1358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Reciprocal Rule</a:t>
            </a:r>
          </a:p>
        </p:txBody>
      </p:sp>
      <p:sp>
        <p:nvSpPr>
          <p:cNvPr id="3" name="Content Placeholder 2"/>
          <p:cNvSpPr>
            <a:spLocks noGrp="1"/>
          </p:cNvSpPr>
          <p:nvPr>
            <p:ph idx="1"/>
          </p:nvPr>
        </p:nvSpPr>
        <p:spPr/>
        <p:txBody>
          <a:bodyPr/>
          <a:lstStyle/>
          <a:p>
            <a:r>
              <a:rPr lang="en-US" dirty="0"/>
              <a:t>Use the Reciprocal Rule to find the derivative of</a:t>
            </a:r>
          </a:p>
          <a:p>
            <a:endParaRPr lang="en-US" b="1" dirty="0"/>
          </a:p>
          <a:p>
            <a:r>
              <a:rPr lang="en-US" b="1" dirty="0"/>
              <a:t>Solution</a:t>
            </a:r>
          </a:p>
          <a:p>
            <a:r>
              <a:rPr lang="en-US" dirty="0"/>
              <a:t>Recall that	 		       Using this fact along with </a:t>
            </a:r>
          </a:p>
          <a:p>
            <a:r>
              <a:rPr lang="en-US" dirty="0"/>
              <a:t>the Reciprocal Rule, we can write</a:t>
            </a:r>
          </a:p>
        </p:txBody>
      </p:sp>
      <p:graphicFrame>
        <p:nvGraphicFramePr>
          <p:cNvPr id="80898" name="Object 2"/>
          <p:cNvGraphicFramePr>
            <a:graphicFrameLocks noChangeAspect="1"/>
          </p:cNvGraphicFramePr>
          <p:nvPr/>
        </p:nvGraphicFramePr>
        <p:xfrm>
          <a:off x="587022" y="1797756"/>
          <a:ext cx="1892300" cy="520700"/>
        </p:xfrm>
        <a:graphic>
          <a:graphicData uri="http://schemas.openxmlformats.org/presentationml/2006/ole">
            <mc:AlternateContent xmlns:mc="http://schemas.openxmlformats.org/markup-compatibility/2006">
              <mc:Choice xmlns:v="urn:schemas-microsoft-com:vml" Requires="v">
                <p:oleObj name="Equation" r:id="rId2" imgW="1892160" imgH="520560" progId="Equation.DSMT4">
                  <p:embed/>
                </p:oleObj>
              </mc:Choice>
              <mc:Fallback>
                <p:oleObj name="Equation" r:id="rId2" imgW="189216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22" y="1797756"/>
                        <a:ext cx="1892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899" name="Object 3"/>
          <p:cNvGraphicFramePr>
            <a:graphicFrameLocks noChangeAspect="1"/>
          </p:cNvGraphicFramePr>
          <p:nvPr/>
        </p:nvGraphicFramePr>
        <p:xfrm>
          <a:off x="2175933" y="2606322"/>
          <a:ext cx="2476500" cy="800100"/>
        </p:xfrm>
        <a:graphic>
          <a:graphicData uri="http://schemas.openxmlformats.org/presentationml/2006/ole">
            <mc:AlternateContent xmlns:mc="http://schemas.openxmlformats.org/markup-compatibility/2006">
              <mc:Choice xmlns:v="urn:schemas-microsoft-com:vml" Requires="v">
                <p:oleObj name="Equation" r:id="rId4" imgW="2476440" imgH="799920" progId="Equation.DSMT4">
                  <p:embed/>
                </p:oleObj>
              </mc:Choice>
              <mc:Fallback>
                <p:oleObj name="Equation" r:id="rId4" imgW="2476440" imgH="799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933" y="2606322"/>
                        <a:ext cx="2476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762000" y="4114800"/>
          <a:ext cx="2794000" cy="1511300"/>
        </p:xfrm>
        <a:graphic>
          <a:graphicData uri="http://schemas.openxmlformats.org/presentationml/2006/ole">
            <mc:AlternateContent xmlns:mc="http://schemas.openxmlformats.org/markup-compatibility/2006">
              <mc:Choice xmlns:v="urn:schemas-microsoft-com:vml" Requires="v">
                <p:oleObj name="Equation" r:id="rId6" imgW="2793960" imgH="1511280" progId="Equation.DSMT4">
                  <p:embed/>
                </p:oleObj>
              </mc:Choice>
              <mc:Fallback>
                <p:oleObj name="Equation" r:id="rId6" imgW="2793960" imgH="1511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114800"/>
                        <a:ext cx="27940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1" name="Object 5"/>
          <p:cNvGraphicFramePr>
            <a:graphicFrameLocks noChangeAspect="1"/>
          </p:cNvGraphicFramePr>
          <p:nvPr/>
        </p:nvGraphicFramePr>
        <p:xfrm>
          <a:off x="3594100" y="4047066"/>
          <a:ext cx="1282700" cy="1587500"/>
        </p:xfrm>
        <a:graphic>
          <a:graphicData uri="http://schemas.openxmlformats.org/presentationml/2006/ole">
            <mc:AlternateContent xmlns:mc="http://schemas.openxmlformats.org/markup-compatibility/2006">
              <mc:Choice xmlns:v="urn:schemas-microsoft-com:vml" Requires="v">
                <p:oleObj name="Equation" r:id="rId8" imgW="1282680" imgH="1587240" progId="Equation.DSMT4">
                  <p:embed/>
                </p:oleObj>
              </mc:Choice>
              <mc:Fallback>
                <p:oleObj name="Equation" r:id="rId8" imgW="1282680" imgH="1587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4100" y="4047066"/>
                        <a:ext cx="12827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2" name="Object 6"/>
          <p:cNvGraphicFramePr>
            <a:graphicFrameLocks noChangeAspect="1"/>
          </p:cNvGraphicFramePr>
          <p:nvPr/>
        </p:nvGraphicFramePr>
        <p:xfrm>
          <a:off x="4914900" y="4476045"/>
          <a:ext cx="1181100" cy="889000"/>
        </p:xfrm>
        <a:graphic>
          <a:graphicData uri="http://schemas.openxmlformats.org/presentationml/2006/ole">
            <mc:AlternateContent xmlns:mc="http://schemas.openxmlformats.org/markup-compatibility/2006">
              <mc:Choice xmlns:v="urn:schemas-microsoft-com:vml" Requires="v">
                <p:oleObj name="Equation" r:id="rId10" imgW="1180800" imgH="888840" progId="Equation.DSMT4">
                  <p:embed/>
                </p:oleObj>
              </mc:Choice>
              <mc:Fallback>
                <p:oleObj name="Equation" r:id="rId10" imgW="1180800" imgH="8888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4900" y="4476045"/>
                        <a:ext cx="1181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3" name="Object 7"/>
          <p:cNvGraphicFramePr>
            <a:graphicFrameLocks noChangeAspect="1"/>
          </p:cNvGraphicFramePr>
          <p:nvPr/>
        </p:nvGraphicFramePr>
        <p:xfrm>
          <a:off x="6175022" y="4484511"/>
          <a:ext cx="1498600" cy="838200"/>
        </p:xfrm>
        <a:graphic>
          <a:graphicData uri="http://schemas.openxmlformats.org/presentationml/2006/ole">
            <mc:AlternateContent xmlns:mc="http://schemas.openxmlformats.org/markup-compatibility/2006">
              <mc:Choice xmlns:v="urn:schemas-microsoft-com:vml" Requires="v">
                <p:oleObj name="Equation" r:id="rId12" imgW="1498320" imgH="838080" progId="Equation.DSMT4">
                  <p:embed/>
                </p:oleObj>
              </mc:Choice>
              <mc:Fallback>
                <p:oleObj name="Equation" r:id="rId12" imgW="1498320" imgH="8380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5022" y="4484511"/>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9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9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0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the Reciprocal Rule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Notice that our result is yet another illustration of the validity of the Power Rule for fractional exponents </a:t>
                </a:r>
                <a:br>
                  <a:rPr lang="en-US" dirty="0"/>
                </a:br>
                <a:r>
                  <a:rPr lang="en-US" dirty="0"/>
                  <a:t>(</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in this case). We will prove the Power Rule for all real exponents later as we acquire the necessary tools.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US">
                    <a:noFill/>
                  </a:rPr>
                  <a:t> </a:t>
                </a:r>
              </a:p>
            </p:txBody>
          </p:sp>
        </mc:Fallback>
      </mc:AlternateContent>
    </p:spTree>
    <p:extLst>
      <p:ext uri="{BB962C8B-B14F-4D97-AF65-F5344CB8AC3E}">
        <p14:creationId xmlns:p14="http://schemas.microsoft.com/office/powerpoint/2010/main" val="306389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7DB-F9DD-510C-4B32-C444EE83A38E}"/>
              </a:ext>
            </a:extLst>
          </p:cNvPr>
          <p:cNvSpPr>
            <a:spLocks noGrp="1"/>
          </p:cNvSpPr>
          <p:nvPr>
            <p:ph type="title"/>
          </p:nvPr>
        </p:nvSpPr>
        <p:spPr/>
        <p:txBody>
          <a:bodyPr/>
          <a:lstStyle/>
          <a:p>
            <a:r>
              <a:rPr lang="en-US" dirty="0"/>
              <a:t>Proof (cont.)</a:t>
            </a:r>
            <a:endParaRPr lang="en-IN" dirty="0"/>
          </a:p>
        </p:txBody>
      </p:sp>
      <p:sp>
        <p:nvSpPr>
          <p:cNvPr id="3" name="Content Placeholder 2">
            <a:extLst>
              <a:ext uri="{FF2B5EF4-FFF2-40B4-BE49-F238E27FC236}">
                <a16:creationId xmlns:a16="http://schemas.microsoft.com/office/drawing/2014/main" id="{6D7E919A-C4B9-9325-2E1E-4561A83545C5}"/>
              </a:ext>
            </a:extLst>
          </p:cNvPr>
          <p:cNvSpPr>
            <a:spLocks noGrp="1"/>
          </p:cNvSpPr>
          <p:nvPr>
            <p:ph idx="1"/>
          </p:nvPr>
        </p:nvSpPr>
        <p:spPr>
          <a:xfrm>
            <a:off x="457200" y="1600200"/>
            <a:ext cx="8229600" cy="3886200"/>
          </a:xfrm>
        </p:spPr>
        <p:txBody>
          <a:bodyPr/>
          <a:lstStyle/>
          <a:p>
            <a:endParaRPr lang="en-IN" dirty="0"/>
          </a:p>
        </p:txBody>
      </p:sp>
      <p:pic>
        <p:nvPicPr>
          <p:cNvPr id="4" name="Picture 3">
            <a:extLst>
              <a:ext uri="{FF2B5EF4-FFF2-40B4-BE49-F238E27FC236}">
                <a16:creationId xmlns:a16="http://schemas.microsoft.com/office/drawing/2014/main" id="{06663E86-5011-3B9E-10ED-23AA2BE06499}"/>
              </a:ext>
            </a:extLst>
          </p:cNvPr>
          <p:cNvPicPr>
            <a:picLocks noChangeAspect="1"/>
          </p:cNvPicPr>
          <p:nvPr/>
        </p:nvPicPr>
        <p:blipFill>
          <a:blip r:embed="rId2"/>
          <a:stretch>
            <a:fillRect/>
          </a:stretch>
        </p:blipFill>
        <p:spPr>
          <a:xfrm>
            <a:off x="441602" y="1371600"/>
            <a:ext cx="8260796" cy="4343400"/>
          </a:xfrm>
          <a:prstGeom prst="rect">
            <a:avLst/>
          </a:prstGeom>
        </p:spPr>
      </p:pic>
      <p:graphicFrame>
        <p:nvGraphicFramePr>
          <p:cNvPr id="11" name="Object 3">
            <a:extLst>
              <a:ext uri="{FF2B5EF4-FFF2-40B4-BE49-F238E27FC236}">
                <a16:creationId xmlns:a16="http://schemas.microsoft.com/office/drawing/2014/main" id="{C2730E49-95B6-B6E0-93E2-9BF517EB96BF}"/>
              </a:ext>
            </a:extLst>
          </p:cNvPr>
          <p:cNvGraphicFramePr>
            <a:graphicFrameLocks noChangeAspect="1"/>
          </p:cNvGraphicFramePr>
          <p:nvPr>
            <p:extLst>
              <p:ext uri="{D42A27DB-BD31-4B8C-83A1-F6EECF244321}">
                <p14:modId xmlns:p14="http://schemas.microsoft.com/office/powerpoint/2010/main" val="982507003"/>
              </p:ext>
            </p:extLst>
          </p:nvPr>
        </p:nvGraphicFramePr>
        <p:xfrm>
          <a:off x="762000" y="1828800"/>
          <a:ext cx="6972300" cy="2971800"/>
        </p:xfrm>
        <a:graphic>
          <a:graphicData uri="http://schemas.openxmlformats.org/presentationml/2006/ole">
            <mc:AlternateContent xmlns:mc="http://schemas.openxmlformats.org/markup-compatibility/2006">
              <mc:Choice xmlns:v="urn:schemas-microsoft-com:vml" Requires="v">
                <p:oleObj name="Equation" r:id="rId3" imgW="6972120" imgH="2971800" progId="Equation.DSMT4">
                  <p:embed/>
                </p:oleObj>
              </mc:Choice>
              <mc:Fallback>
                <p:oleObj name="Equation" r:id="rId3" imgW="6972120" imgH="2971800" progId="Equation.DSMT4">
                  <p:embed/>
                  <p:pic>
                    <p:nvPicPr>
                      <p:cNvPr id="7171" name="Object 3"/>
                      <p:cNvPicPr>
                        <a:picLocks noChangeAspect="1" noChangeArrowheads="1"/>
                      </p:cNvPicPr>
                      <p:nvPr/>
                    </p:nvPicPr>
                    <p:blipFill>
                      <a:blip r:embed="rId4"/>
                      <a:srcRect/>
                      <a:stretch>
                        <a:fillRect/>
                      </a:stretch>
                    </p:blipFill>
                    <p:spPr bwMode="auto">
                      <a:xfrm>
                        <a:off x="762000" y="1828800"/>
                        <a:ext cx="69723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35547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Quotient Rule</a:t>
            </a:r>
          </a:p>
        </p:txBody>
      </p:sp>
      <p:sp>
        <p:nvSpPr>
          <p:cNvPr id="3" name="Content Placeholder 2"/>
          <p:cNvSpPr>
            <a:spLocks noGrp="1"/>
          </p:cNvSpPr>
          <p:nvPr>
            <p:ph idx="1"/>
          </p:nvPr>
        </p:nvSpPr>
        <p:spPr>
          <a:xfrm>
            <a:off x="457200" y="1280160"/>
            <a:ext cx="8229600" cy="2910840"/>
          </a:xfrm>
          <a:solidFill>
            <a:srgbClr val="FFFFCC"/>
          </a:solidFill>
          <a:ln w="28575">
            <a:solidFill>
              <a:schemeClr val="tx1"/>
            </a:solidFill>
          </a:ln>
        </p:spPr>
        <p:txBody>
          <a:bodyPr/>
          <a:lstStyle/>
          <a:p>
            <a:r>
              <a:rPr lang="en-US" dirty="0">
                <a:solidFill>
                  <a:schemeClr val="tx1"/>
                </a:solidFill>
              </a:rPr>
              <a:t>If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are both differentiable at </a:t>
            </a:r>
            <a:r>
              <a:rPr lang="en-US" i="1" dirty="0">
                <a:solidFill>
                  <a:schemeClr val="tx1"/>
                </a:solidFill>
              </a:rPr>
              <a:t>x</a:t>
            </a:r>
            <a:r>
              <a:rPr lang="en-US" dirty="0">
                <a:solidFill>
                  <a:schemeClr val="tx1"/>
                </a:solidFill>
              </a:rPr>
              <a:t> and 	 	the quotient	   is also differentiable at </a:t>
            </a:r>
            <a:r>
              <a:rPr lang="en-US" i="1" dirty="0">
                <a:solidFill>
                  <a:schemeClr val="tx1"/>
                </a:solidFill>
              </a:rPr>
              <a:t>x</a:t>
            </a:r>
            <a:r>
              <a:rPr lang="en-US" dirty="0">
                <a:solidFill>
                  <a:schemeClr val="tx1"/>
                </a:solidFill>
              </a:rPr>
              <a:t> and</a:t>
            </a:r>
            <a:endParaRPr lang="en-US" b="1" dirty="0">
              <a:solidFill>
                <a:schemeClr val="tx1"/>
              </a:solidFill>
            </a:endParaRPr>
          </a:p>
        </p:txBody>
      </p:sp>
      <p:graphicFrame>
        <p:nvGraphicFramePr>
          <p:cNvPr id="82947" name="Object 3"/>
          <p:cNvGraphicFramePr>
            <a:graphicFrameLocks noChangeAspect="1"/>
          </p:cNvGraphicFramePr>
          <p:nvPr>
            <p:extLst>
              <p:ext uri="{D42A27DB-BD31-4B8C-83A1-F6EECF244321}">
                <p14:modId xmlns:p14="http://schemas.microsoft.com/office/powerpoint/2010/main" val="2786136994"/>
              </p:ext>
            </p:extLst>
          </p:nvPr>
        </p:nvGraphicFramePr>
        <p:xfrm>
          <a:off x="1752600" y="2453253"/>
          <a:ext cx="5168900" cy="1143000"/>
        </p:xfrm>
        <a:graphic>
          <a:graphicData uri="http://schemas.openxmlformats.org/presentationml/2006/ole">
            <mc:AlternateContent xmlns:mc="http://schemas.openxmlformats.org/markup-compatibility/2006">
              <mc:Choice xmlns:v="urn:schemas-microsoft-com:vml" Requires="v">
                <p:oleObj name="Equation" r:id="rId2" imgW="5168880" imgH="1143000" progId="Equation.DSMT4">
                  <p:embed/>
                </p:oleObj>
              </mc:Choice>
              <mc:Fallback>
                <p:oleObj name="Equation" r:id="rId2" imgW="5168880" imgH="1143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53253"/>
                        <a:ext cx="5168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8" name="Object 4"/>
          <p:cNvGraphicFramePr>
            <a:graphicFrameLocks noChangeAspect="1"/>
          </p:cNvGraphicFramePr>
          <p:nvPr>
            <p:extLst>
              <p:ext uri="{D42A27DB-BD31-4B8C-83A1-F6EECF244321}">
                <p14:modId xmlns:p14="http://schemas.microsoft.com/office/powerpoint/2010/main" val="2961281583"/>
              </p:ext>
            </p:extLst>
          </p:nvPr>
        </p:nvGraphicFramePr>
        <p:xfrm>
          <a:off x="6477000" y="1303020"/>
          <a:ext cx="1308100" cy="482600"/>
        </p:xfrm>
        <a:graphic>
          <a:graphicData uri="http://schemas.openxmlformats.org/presentationml/2006/ole">
            <mc:AlternateContent xmlns:mc="http://schemas.openxmlformats.org/markup-compatibility/2006">
              <mc:Choice xmlns:v="urn:schemas-microsoft-com:vml" Requires="v">
                <p:oleObj name="Equation" r:id="rId4" imgW="1307880" imgH="482400" progId="Equation.DSMT4">
                  <p:embed/>
                </p:oleObj>
              </mc:Choice>
              <mc:Fallback>
                <p:oleObj name="Equation" r:id="rId4" imgW="1307880" imgH="482400" progId="Equation.DSMT4">
                  <p:embed/>
                  <p:pic>
                    <p:nvPicPr>
                      <p:cNvPr id="0" name="Picture 4"/>
                      <p:cNvPicPr>
                        <a:picLocks noChangeAspect="1" noChangeArrowheads="1"/>
                      </p:cNvPicPr>
                      <p:nvPr/>
                    </p:nvPicPr>
                    <p:blipFill>
                      <a:blip r:embed="rId5"/>
                      <a:srcRect/>
                      <a:stretch>
                        <a:fillRect/>
                      </a:stretch>
                    </p:blipFill>
                    <p:spPr bwMode="auto">
                      <a:xfrm>
                        <a:off x="6477000" y="1303020"/>
                        <a:ext cx="130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4">
            <a:extLst>
              <a:ext uri="{FF2B5EF4-FFF2-40B4-BE49-F238E27FC236}">
                <a16:creationId xmlns:a16="http://schemas.microsoft.com/office/drawing/2014/main" id="{E90BF7A3-AF4A-D895-381D-6E4776E2F820}"/>
              </a:ext>
            </a:extLst>
          </p:cNvPr>
          <p:cNvGraphicFramePr>
            <a:graphicFrameLocks noChangeAspect="1"/>
          </p:cNvGraphicFramePr>
          <p:nvPr>
            <p:extLst>
              <p:ext uri="{D42A27DB-BD31-4B8C-83A1-F6EECF244321}">
                <p14:modId xmlns:p14="http://schemas.microsoft.com/office/powerpoint/2010/main" val="3486341357"/>
              </p:ext>
            </p:extLst>
          </p:nvPr>
        </p:nvGraphicFramePr>
        <p:xfrm>
          <a:off x="1879600" y="1796415"/>
          <a:ext cx="673100" cy="393700"/>
        </p:xfrm>
        <a:graphic>
          <a:graphicData uri="http://schemas.openxmlformats.org/presentationml/2006/ole">
            <mc:AlternateContent xmlns:mc="http://schemas.openxmlformats.org/markup-compatibility/2006">
              <mc:Choice xmlns:v="urn:schemas-microsoft-com:vml" Requires="v">
                <p:oleObj name="Equation" r:id="rId6" imgW="672840" imgH="393480" progId="Equation.DSMT4">
                  <p:embed/>
                </p:oleObj>
              </mc:Choice>
              <mc:Fallback>
                <p:oleObj name="Equation" r:id="rId6" imgW="672840" imgH="393480" progId="Equation.DSMT4">
                  <p:embed/>
                  <p:pic>
                    <p:nvPicPr>
                      <p:cNvPr id="82948" name="Object 4"/>
                      <p:cNvPicPr>
                        <a:picLocks noChangeAspect="1" noChangeArrowheads="1"/>
                      </p:cNvPicPr>
                      <p:nvPr/>
                    </p:nvPicPr>
                    <p:blipFill>
                      <a:blip r:embed="rId7"/>
                      <a:srcRect/>
                      <a:stretch>
                        <a:fillRect/>
                      </a:stretch>
                    </p:blipFill>
                    <p:spPr bwMode="auto">
                      <a:xfrm>
                        <a:off x="1879600" y="1796415"/>
                        <a:ext cx="673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lstStyle/>
          <a:p>
            <a:r>
              <a:rPr lang="en-US" dirty="0">
                <a:solidFill>
                  <a:schemeClr val="tx1"/>
                </a:solidFill>
              </a:rPr>
              <a:t>The Product and Reciprocal Rules together allow us to quickly arrive at the Quotient Rule, as follows.</a:t>
            </a:r>
            <a:endParaRPr lang="en-US" b="1" dirty="0">
              <a:solidFill>
                <a:schemeClr val="tx1"/>
              </a:solidFill>
            </a:endParaRPr>
          </a:p>
        </p:txBody>
      </p:sp>
      <p:graphicFrame>
        <p:nvGraphicFramePr>
          <p:cNvPr id="83972" name="Object 4"/>
          <p:cNvGraphicFramePr>
            <a:graphicFrameLocks noChangeAspect="1"/>
          </p:cNvGraphicFramePr>
          <p:nvPr>
            <p:extLst>
              <p:ext uri="{D42A27DB-BD31-4B8C-83A1-F6EECF244321}">
                <p14:modId xmlns:p14="http://schemas.microsoft.com/office/powerpoint/2010/main" val="313115357"/>
              </p:ext>
            </p:extLst>
          </p:nvPr>
        </p:nvGraphicFramePr>
        <p:xfrm>
          <a:off x="498475" y="2274570"/>
          <a:ext cx="8128000" cy="2832100"/>
        </p:xfrm>
        <a:graphic>
          <a:graphicData uri="http://schemas.openxmlformats.org/presentationml/2006/ole">
            <mc:AlternateContent xmlns:mc="http://schemas.openxmlformats.org/markup-compatibility/2006">
              <mc:Choice xmlns:v="urn:schemas-microsoft-com:vml" Requires="v">
                <p:oleObj name="Equation" r:id="rId3" imgW="8127720" imgH="2831760" progId="Equation.DSMT4">
                  <p:embed/>
                </p:oleObj>
              </mc:Choice>
              <mc:Fallback>
                <p:oleObj name="Equation" r:id="rId3" imgW="8127720" imgH="2831760" progId="Equation.DSMT4">
                  <p:embed/>
                  <p:pic>
                    <p:nvPicPr>
                      <p:cNvPr id="0" name="Picture 4"/>
                      <p:cNvPicPr>
                        <a:picLocks noChangeAspect="1" noChangeArrowheads="1"/>
                      </p:cNvPicPr>
                      <p:nvPr/>
                    </p:nvPicPr>
                    <p:blipFill>
                      <a:blip r:embed="rId4"/>
                      <a:srcRect/>
                      <a:stretch>
                        <a:fillRect/>
                      </a:stretch>
                    </p:blipFill>
                    <p:spPr bwMode="auto">
                      <a:xfrm>
                        <a:off x="498475" y="2274570"/>
                        <a:ext cx="8128000" cy="2832100"/>
                      </a:xfrm>
                      <a:prstGeom prst="rect">
                        <a:avLst/>
                      </a:prstGeom>
                      <a:noFill/>
                      <a:ln>
                        <a:noFill/>
                      </a:ln>
                      <a:effectLst/>
                    </p:spPr>
                  </p:pic>
                </p:oleObj>
              </mc:Fallback>
            </mc:AlternateContent>
          </a:graphicData>
        </a:graphic>
      </p:graphicFrame>
      <p:graphicFrame>
        <p:nvGraphicFramePr>
          <p:cNvPr id="83973" name="Object 5"/>
          <p:cNvGraphicFramePr>
            <a:graphicFrameLocks noChangeAspect="1"/>
          </p:cNvGraphicFramePr>
          <p:nvPr>
            <p:extLst>
              <p:ext uri="{D42A27DB-BD31-4B8C-83A1-F6EECF244321}">
                <p14:modId xmlns:p14="http://schemas.microsoft.com/office/powerpoint/2010/main" val="2804151387"/>
              </p:ext>
            </p:extLst>
          </p:nvPr>
        </p:nvGraphicFramePr>
        <p:xfrm>
          <a:off x="5080635" y="3562350"/>
          <a:ext cx="3035300" cy="279400"/>
        </p:xfrm>
        <a:graphic>
          <a:graphicData uri="http://schemas.openxmlformats.org/presentationml/2006/ole">
            <mc:AlternateContent xmlns:mc="http://schemas.openxmlformats.org/markup-compatibility/2006">
              <mc:Choice xmlns:v="urn:schemas-microsoft-com:vml" Requires="v">
                <p:oleObj name="Equation" r:id="rId5" imgW="3035160" imgH="279360" progId="Equation.DSMT4">
                  <p:embed/>
                </p:oleObj>
              </mc:Choice>
              <mc:Fallback>
                <p:oleObj name="Equation" r:id="rId5" imgW="3035160" imgH="2793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635" y="3562350"/>
                        <a:ext cx="303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Quotient Rule </a:t>
            </a:r>
          </a:p>
        </p:txBody>
      </p:sp>
      <p:sp>
        <p:nvSpPr>
          <p:cNvPr id="3" name="Content Placeholder 2"/>
          <p:cNvSpPr>
            <a:spLocks noGrp="1"/>
          </p:cNvSpPr>
          <p:nvPr>
            <p:ph idx="1"/>
          </p:nvPr>
        </p:nvSpPr>
        <p:spPr/>
        <p:txBody>
          <a:bodyPr/>
          <a:lstStyle/>
          <a:p>
            <a:r>
              <a:rPr lang="en-US" dirty="0"/>
              <a:t>Use the Quotient Rule to find the following derivatives.</a:t>
            </a:r>
          </a:p>
          <a:p>
            <a:endParaRPr lang="en-US" b="1" dirty="0"/>
          </a:p>
          <a:p>
            <a:pPr>
              <a:tabLst>
                <a:tab pos="3995738" algn="l"/>
              </a:tabLst>
            </a:pPr>
            <a:r>
              <a:rPr lang="en-US" b="1" dirty="0"/>
              <a:t>a.	b.</a:t>
            </a:r>
          </a:p>
          <a:p>
            <a:endParaRPr lang="en-US" b="1" dirty="0"/>
          </a:p>
          <a:p>
            <a:endParaRPr lang="en-US" b="1" dirty="0"/>
          </a:p>
          <a:p>
            <a:r>
              <a:rPr lang="en-US" b="1" dirty="0"/>
              <a:t>c.</a:t>
            </a:r>
          </a:p>
        </p:txBody>
      </p:sp>
      <p:graphicFrame>
        <p:nvGraphicFramePr>
          <p:cNvPr id="84994" name="Object 2"/>
          <p:cNvGraphicFramePr>
            <a:graphicFrameLocks noChangeAspect="1"/>
          </p:cNvGraphicFramePr>
          <p:nvPr>
            <p:extLst>
              <p:ext uri="{D42A27DB-BD31-4B8C-83A1-F6EECF244321}">
                <p14:modId xmlns:p14="http://schemas.microsoft.com/office/powerpoint/2010/main" val="3909404853"/>
              </p:ext>
            </p:extLst>
          </p:nvPr>
        </p:nvGraphicFramePr>
        <p:xfrm>
          <a:off x="1046163" y="2101850"/>
          <a:ext cx="1905000" cy="1016000"/>
        </p:xfrm>
        <a:graphic>
          <a:graphicData uri="http://schemas.openxmlformats.org/presentationml/2006/ole">
            <mc:AlternateContent xmlns:mc="http://schemas.openxmlformats.org/markup-compatibility/2006">
              <mc:Choice xmlns:v="urn:schemas-microsoft-com:vml" Requires="v">
                <p:oleObj name="Equation" r:id="rId2" imgW="1904760" imgH="1015920" progId="Equation.DSMT4">
                  <p:embed/>
                </p:oleObj>
              </mc:Choice>
              <mc:Fallback>
                <p:oleObj name="Equation" r:id="rId2" imgW="1904760" imgH="1015920" progId="Equation.DSMT4">
                  <p:embed/>
                  <p:pic>
                    <p:nvPicPr>
                      <p:cNvPr id="0" name="Picture 2"/>
                      <p:cNvPicPr>
                        <a:picLocks noChangeAspect="1" noChangeArrowheads="1"/>
                      </p:cNvPicPr>
                      <p:nvPr/>
                    </p:nvPicPr>
                    <p:blipFill>
                      <a:blip r:embed="rId3"/>
                      <a:srcRect/>
                      <a:stretch>
                        <a:fillRect/>
                      </a:stretch>
                    </p:blipFill>
                    <p:spPr bwMode="auto">
                      <a:xfrm>
                        <a:off x="1046163" y="2101850"/>
                        <a:ext cx="1905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5" name="Object 3"/>
          <p:cNvGraphicFramePr>
            <a:graphicFrameLocks noChangeAspect="1"/>
          </p:cNvGraphicFramePr>
          <p:nvPr>
            <p:extLst>
              <p:ext uri="{D42A27DB-BD31-4B8C-83A1-F6EECF244321}">
                <p14:modId xmlns:p14="http://schemas.microsoft.com/office/powerpoint/2010/main" val="3503282679"/>
              </p:ext>
            </p:extLst>
          </p:nvPr>
        </p:nvGraphicFramePr>
        <p:xfrm>
          <a:off x="5067300" y="1746250"/>
          <a:ext cx="1651000" cy="1727200"/>
        </p:xfrm>
        <a:graphic>
          <a:graphicData uri="http://schemas.openxmlformats.org/presentationml/2006/ole">
            <mc:AlternateContent xmlns:mc="http://schemas.openxmlformats.org/markup-compatibility/2006">
              <mc:Choice xmlns:v="urn:schemas-microsoft-com:vml" Requires="v">
                <p:oleObj name="Equation" r:id="rId4" imgW="1650960" imgH="1726920" progId="Equation.DSMT4">
                  <p:embed/>
                </p:oleObj>
              </mc:Choice>
              <mc:Fallback>
                <p:oleObj name="Equation" r:id="rId4" imgW="1650960" imgH="1726920" progId="Equation.DSMT4">
                  <p:embed/>
                  <p:pic>
                    <p:nvPicPr>
                      <p:cNvPr id="0" name="Picture 3"/>
                      <p:cNvPicPr>
                        <a:picLocks noChangeAspect="1" noChangeArrowheads="1"/>
                      </p:cNvPicPr>
                      <p:nvPr/>
                    </p:nvPicPr>
                    <p:blipFill>
                      <a:blip r:embed="rId5"/>
                      <a:srcRect/>
                      <a:stretch>
                        <a:fillRect/>
                      </a:stretch>
                    </p:blipFill>
                    <p:spPr bwMode="auto">
                      <a:xfrm>
                        <a:off x="5067300" y="1746250"/>
                        <a:ext cx="16510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6" name="Object 4"/>
          <p:cNvGraphicFramePr>
            <a:graphicFrameLocks noChangeAspect="1"/>
          </p:cNvGraphicFramePr>
          <p:nvPr>
            <p:extLst>
              <p:ext uri="{D42A27DB-BD31-4B8C-83A1-F6EECF244321}">
                <p14:modId xmlns:p14="http://schemas.microsoft.com/office/powerpoint/2010/main" val="3061284012"/>
              </p:ext>
            </p:extLst>
          </p:nvPr>
        </p:nvGraphicFramePr>
        <p:xfrm>
          <a:off x="1022350" y="3265488"/>
          <a:ext cx="2184400" cy="1384300"/>
        </p:xfrm>
        <a:graphic>
          <a:graphicData uri="http://schemas.openxmlformats.org/presentationml/2006/ole">
            <mc:AlternateContent xmlns:mc="http://schemas.openxmlformats.org/markup-compatibility/2006">
              <mc:Choice xmlns:v="urn:schemas-microsoft-com:vml" Requires="v">
                <p:oleObj name="Equation" r:id="rId6" imgW="2184120" imgH="1384200" progId="Equation.DSMT4">
                  <p:embed/>
                </p:oleObj>
              </mc:Choice>
              <mc:Fallback>
                <p:oleObj name="Equation" r:id="rId6" imgW="2184120" imgH="1384200" progId="Equation.DSMT4">
                  <p:embed/>
                  <p:pic>
                    <p:nvPicPr>
                      <p:cNvPr id="0" name="Picture 4"/>
                      <p:cNvPicPr>
                        <a:picLocks noChangeAspect="1" noChangeArrowheads="1"/>
                      </p:cNvPicPr>
                      <p:nvPr/>
                    </p:nvPicPr>
                    <p:blipFill>
                      <a:blip r:embed="rId7"/>
                      <a:srcRect/>
                      <a:stretch>
                        <a:fillRect/>
                      </a:stretch>
                    </p:blipFill>
                    <p:spPr bwMode="auto">
                      <a:xfrm>
                        <a:off x="1022350" y="3265488"/>
                        <a:ext cx="2184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Quotient Rule (cont.) </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Using the Quotient Rule with 		      and 		         we obtain the following.</a:t>
            </a:r>
          </a:p>
        </p:txBody>
      </p:sp>
      <p:graphicFrame>
        <p:nvGraphicFramePr>
          <p:cNvPr id="86021" name="Object 5"/>
          <p:cNvGraphicFramePr>
            <a:graphicFrameLocks noChangeAspect="1"/>
          </p:cNvGraphicFramePr>
          <p:nvPr/>
        </p:nvGraphicFramePr>
        <p:xfrm>
          <a:off x="5295900" y="1820334"/>
          <a:ext cx="2019300" cy="482600"/>
        </p:xfrm>
        <a:graphic>
          <a:graphicData uri="http://schemas.openxmlformats.org/presentationml/2006/ole">
            <mc:AlternateContent xmlns:mc="http://schemas.openxmlformats.org/markup-compatibility/2006">
              <mc:Choice xmlns:v="urn:schemas-microsoft-com:vml" Requires="v">
                <p:oleObj name="Equation" r:id="rId2" imgW="2019240" imgH="482400" progId="Equation.DSMT4">
                  <p:embed/>
                </p:oleObj>
              </mc:Choice>
              <mc:Fallback>
                <p:oleObj name="Equation" r:id="rId2" imgW="2019240" imgH="4824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820334"/>
                        <a:ext cx="201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2" name="Object 6"/>
          <p:cNvGraphicFramePr>
            <a:graphicFrameLocks noChangeAspect="1"/>
          </p:cNvGraphicFramePr>
          <p:nvPr/>
        </p:nvGraphicFramePr>
        <p:xfrm>
          <a:off x="1066800" y="2243667"/>
          <a:ext cx="1905000" cy="482600"/>
        </p:xfrm>
        <a:graphic>
          <a:graphicData uri="http://schemas.openxmlformats.org/presentationml/2006/ole">
            <mc:AlternateContent xmlns:mc="http://schemas.openxmlformats.org/markup-compatibility/2006">
              <mc:Choice xmlns:v="urn:schemas-microsoft-com:vml" Requires="v">
                <p:oleObj name="Equation" r:id="rId4" imgW="1904760" imgH="482400" progId="Equation.DSMT4">
                  <p:embed/>
                </p:oleObj>
              </mc:Choice>
              <mc:Fallback>
                <p:oleObj name="Equation" r:id="rId4" imgW="1904760" imgH="482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43667"/>
                        <a:ext cx="1905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3" name="Object 7"/>
          <p:cNvGraphicFramePr>
            <a:graphicFrameLocks noChangeAspect="1"/>
          </p:cNvGraphicFramePr>
          <p:nvPr/>
        </p:nvGraphicFramePr>
        <p:xfrm>
          <a:off x="1103004" y="2873044"/>
          <a:ext cx="3670300" cy="1092200"/>
        </p:xfrm>
        <a:graphic>
          <a:graphicData uri="http://schemas.openxmlformats.org/presentationml/2006/ole">
            <mc:AlternateContent xmlns:mc="http://schemas.openxmlformats.org/markup-compatibility/2006">
              <mc:Choice xmlns:v="urn:schemas-microsoft-com:vml" Requires="v">
                <p:oleObj name="Equation" r:id="rId6" imgW="3670200" imgH="1091880" progId="Equation.DSMT4">
                  <p:embed/>
                </p:oleObj>
              </mc:Choice>
              <mc:Fallback>
                <p:oleObj name="Equation" r:id="rId6" imgW="3670200" imgH="10918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004" y="2873044"/>
                        <a:ext cx="3670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4" name="Object 8"/>
          <p:cNvGraphicFramePr>
            <a:graphicFrameLocks noChangeAspect="1"/>
          </p:cNvGraphicFramePr>
          <p:nvPr/>
        </p:nvGraphicFramePr>
        <p:xfrm>
          <a:off x="2715904" y="4136408"/>
          <a:ext cx="5588000" cy="1397000"/>
        </p:xfrm>
        <a:graphic>
          <a:graphicData uri="http://schemas.openxmlformats.org/presentationml/2006/ole">
            <mc:AlternateContent xmlns:mc="http://schemas.openxmlformats.org/markup-compatibility/2006">
              <mc:Choice xmlns:v="urn:schemas-microsoft-com:vml" Requires="v">
                <p:oleObj name="Equation" r:id="rId8" imgW="5587920" imgH="1396800" progId="Equation.DSMT4">
                  <p:embed/>
                </p:oleObj>
              </mc:Choice>
              <mc:Fallback>
                <p:oleObj name="Equation" r:id="rId8" imgW="5587920" imgH="13968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5904" y="4136408"/>
                        <a:ext cx="55880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Quotient Rule (cont.)</a:t>
            </a:r>
          </a:p>
        </p:txBody>
      </p:sp>
      <p:graphicFrame>
        <p:nvGraphicFramePr>
          <p:cNvPr id="87047" name="Object 7"/>
          <p:cNvGraphicFramePr>
            <a:graphicFrameLocks noChangeAspect="1"/>
          </p:cNvGraphicFramePr>
          <p:nvPr/>
        </p:nvGraphicFramePr>
        <p:xfrm>
          <a:off x="1514475" y="1371600"/>
          <a:ext cx="4940300" cy="1244600"/>
        </p:xfrm>
        <a:graphic>
          <a:graphicData uri="http://schemas.openxmlformats.org/presentationml/2006/ole">
            <mc:AlternateContent xmlns:mc="http://schemas.openxmlformats.org/markup-compatibility/2006">
              <mc:Choice xmlns:v="urn:schemas-microsoft-com:vml" Requires="v">
                <p:oleObj name="Equation" r:id="rId2" imgW="4940280" imgH="1244520" progId="Equation.DSMT4">
                  <p:embed/>
                </p:oleObj>
              </mc:Choice>
              <mc:Fallback>
                <p:oleObj name="Equation" r:id="rId2" imgW="4940280" imgH="124452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371600"/>
                        <a:ext cx="49403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8" name="Object 8"/>
          <p:cNvGraphicFramePr>
            <a:graphicFrameLocks noChangeAspect="1"/>
          </p:cNvGraphicFramePr>
          <p:nvPr/>
        </p:nvGraphicFramePr>
        <p:xfrm>
          <a:off x="1514475" y="2743200"/>
          <a:ext cx="5295900" cy="1244600"/>
        </p:xfrm>
        <a:graphic>
          <a:graphicData uri="http://schemas.openxmlformats.org/presentationml/2006/ole">
            <mc:AlternateContent xmlns:mc="http://schemas.openxmlformats.org/markup-compatibility/2006">
              <mc:Choice xmlns:v="urn:schemas-microsoft-com:vml" Requires="v">
                <p:oleObj name="Equation" r:id="rId4" imgW="5295600" imgH="1244520" progId="Equation.DSMT4">
                  <p:embed/>
                </p:oleObj>
              </mc:Choice>
              <mc:Fallback>
                <p:oleObj name="Equation" r:id="rId4" imgW="5295600" imgH="124452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5" y="2743200"/>
                        <a:ext cx="52959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9" name="Object 9"/>
          <p:cNvGraphicFramePr>
            <a:graphicFrameLocks noChangeAspect="1"/>
          </p:cNvGraphicFramePr>
          <p:nvPr/>
        </p:nvGraphicFramePr>
        <p:xfrm>
          <a:off x="1514475" y="3962400"/>
          <a:ext cx="2197100" cy="1143000"/>
        </p:xfrm>
        <a:graphic>
          <a:graphicData uri="http://schemas.openxmlformats.org/presentationml/2006/ole">
            <mc:AlternateContent xmlns:mc="http://schemas.openxmlformats.org/markup-compatibility/2006">
              <mc:Choice xmlns:v="urn:schemas-microsoft-com:vml" Requires="v">
                <p:oleObj name="Equation" r:id="rId6" imgW="2197080" imgH="1143000" progId="Equation.DSMT4">
                  <p:embed/>
                </p:oleObj>
              </mc:Choice>
              <mc:Fallback>
                <p:oleObj name="Equation" r:id="rId6" imgW="2197080" imgH="11430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4475" y="3962400"/>
                        <a:ext cx="2197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Quotient Rule (cont.)</a:t>
            </a:r>
          </a:p>
        </p:txBody>
      </p:sp>
      <p:sp>
        <p:nvSpPr>
          <p:cNvPr id="3" name="Content Placeholder 2"/>
          <p:cNvSpPr>
            <a:spLocks noGrp="1"/>
          </p:cNvSpPr>
          <p:nvPr>
            <p:ph idx="1"/>
          </p:nvPr>
        </p:nvSpPr>
        <p:spPr/>
        <p:txBody>
          <a:bodyPr/>
          <a:lstStyle/>
          <a:p>
            <a:pPr marL="463550" indent="-463550"/>
            <a:r>
              <a:rPr lang="en-US" b="1" dirty="0"/>
              <a:t>b.	</a:t>
            </a:r>
            <a:r>
              <a:rPr lang="en-US" dirty="0"/>
              <a:t>While we could certainly proceed with the Quotient Rule for this function, this is a situation when it pays to rewrite our quotient before differentiating. Notice that by multiplying both the numerator and denominator by </a:t>
            </a:r>
            <a:r>
              <a:rPr lang="en-US" i="1" dirty="0"/>
              <a:t>x</a:t>
            </a:r>
            <a:r>
              <a:rPr lang="en-US" dirty="0"/>
              <a:t>, we obtain an expression that is free of reciprocals and therefore is more convenient to handle. </a:t>
            </a:r>
          </a:p>
        </p:txBody>
      </p:sp>
      <p:graphicFrame>
        <p:nvGraphicFramePr>
          <p:cNvPr id="99329" name="Object 1"/>
          <p:cNvGraphicFramePr>
            <a:graphicFrameLocks noChangeAspect="1"/>
          </p:cNvGraphicFramePr>
          <p:nvPr/>
        </p:nvGraphicFramePr>
        <p:xfrm>
          <a:off x="3556000" y="4203700"/>
          <a:ext cx="2032000" cy="1663700"/>
        </p:xfrm>
        <a:graphic>
          <a:graphicData uri="http://schemas.openxmlformats.org/presentationml/2006/ole">
            <mc:AlternateContent xmlns:mc="http://schemas.openxmlformats.org/markup-compatibility/2006">
              <mc:Choice xmlns:v="urn:schemas-microsoft-com:vml" Requires="v">
                <p:oleObj name="Equation" r:id="rId2" imgW="2031840" imgH="1663560" progId="Equation.DSMT4">
                  <p:embed/>
                </p:oleObj>
              </mc:Choice>
              <mc:Fallback>
                <p:oleObj name="Equation" r:id="rId2" imgW="2031840" imgH="166356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4203700"/>
                        <a:ext cx="2032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Quotient Rule (cont.)</a:t>
            </a:r>
          </a:p>
        </p:txBody>
      </p:sp>
      <p:graphicFrame>
        <p:nvGraphicFramePr>
          <p:cNvPr id="89093" name="Object 5"/>
          <p:cNvGraphicFramePr>
            <a:graphicFrameLocks noChangeAspect="1"/>
          </p:cNvGraphicFramePr>
          <p:nvPr>
            <p:extLst>
              <p:ext uri="{D42A27DB-BD31-4B8C-83A1-F6EECF244321}">
                <p14:modId xmlns:p14="http://schemas.microsoft.com/office/powerpoint/2010/main" val="1723189836"/>
              </p:ext>
            </p:extLst>
          </p:nvPr>
        </p:nvGraphicFramePr>
        <p:xfrm>
          <a:off x="457200" y="1212850"/>
          <a:ext cx="3416300" cy="1727200"/>
        </p:xfrm>
        <a:graphic>
          <a:graphicData uri="http://schemas.openxmlformats.org/presentationml/2006/ole">
            <mc:AlternateContent xmlns:mc="http://schemas.openxmlformats.org/markup-compatibility/2006">
              <mc:Choice xmlns:v="urn:schemas-microsoft-com:vml" Requires="v">
                <p:oleObj name="Equation" r:id="rId2" imgW="3416040" imgH="1726920" progId="Equation.DSMT4">
                  <p:embed/>
                </p:oleObj>
              </mc:Choice>
              <mc:Fallback>
                <p:oleObj name="Equation" r:id="rId2" imgW="3416040" imgH="172692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2850"/>
                        <a:ext cx="34163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4" name="Object 6"/>
          <p:cNvGraphicFramePr>
            <a:graphicFrameLocks noChangeAspect="1"/>
          </p:cNvGraphicFramePr>
          <p:nvPr>
            <p:extLst>
              <p:ext uri="{D42A27DB-BD31-4B8C-83A1-F6EECF244321}">
                <p14:modId xmlns:p14="http://schemas.microsoft.com/office/powerpoint/2010/main" val="1877583223"/>
              </p:ext>
            </p:extLst>
          </p:nvPr>
        </p:nvGraphicFramePr>
        <p:xfrm>
          <a:off x="3995738" y="1295400"/>
          <a:ext cx="4724400" cy="1397000"/>
        </p:xfrm>
        <a:graphic>
          <a:graphicData uri="http://schemas.openxmlformats.org/presentationml/2006/ole">
            <mc:AlternateContent xmlns:mc="http://schemas.openxmlformats.org/markup-compatibility/2006">
              <mc:Choice xmlns:v="urn:schemas-microsoft-com:vml" Requires="v">
                <p:oleObj name="Equation" r:id="rId4" imgW="4724280" imgH="1396800" progId="Equation.DSMT4">
                  <p:embed/>
                </p:oleObj>
              </mc:Choice>
              <mc:Fallback>
                <p:oleObj name="Equation" r:id="rId4" imgW="4724280" imgH="1396800" progId="Equation.DSMT4">
                  <p:embed/>
                  <p:pic>
                    <p:nvPicPr>
                      <p:cNvPr id="0" name="Picture 6"/>
                      <p:cNvPicPr>
                        <a:picLocks noChangeAspect="1" noChangeArrowheads="1"/>
                      </p:cNvPicPr>
                      <p:nvPr/>
                    </p:nvPicPr>
                    <p:blipFill>
                      <a:blip r:embed="rId5"/>
                      <a:srcRect/>
                      <a:stretch>
                        <a:fillRect/>
                      </a:stretch>
                    </p:blipFill>
                    <p:spPr bwMode="auto">
                      <a:xfrm>
                        <a:off x="3995738" y="1295400"/>
                        <a:ext cx="47244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5" name="Object 7"/>
          <p:cNvGraphicFramePr>
            <a:graphicFrameLocks noChangeAspect="1"/>
          </p:cNvGraphicFramePr>
          <p:nvPr>
            <p:extLst>
              <p:ext uri="{D42A27DB-BD31-4B8C-83A1-F6EECF244321}">
                <p14:modId xmlns:p14="http://schemas.microsoft.com/office/powerpoint/2010/main" val="163741433"/>
              </p:ext>
            </p:extLst>
          </p:nvPr>
        </p:nvGraphicFramePr>
        <p:xfrm>
          <a:off x="2184400" y="3065463"/>
          <a:ext cx="4051300" cy="1244600"/>
        </p:xfrm>
        <a:graphic>
          <a:graphicData uri="http://schemas.openxmlformats.org/presentationml/2006/ole">
            <mc:AlternateContent xmlns:mc="http://schemas.openxmlformats.org/markup-compatibility/2006">
              <mc:Choice xmlns:v="urn:schemas-microsoft-com:vml" Requires="v">
                <p:oleObj name="Equation" r:id="rId6" imgW="4051080" imgH="1244520" progId="Equation.DSMT4">
                  <p:embed/>
                </p:oleObj>
              </mc:Choice>
              <mc:Fallback>
                <p:oleObj name="Equation" r:id="rId6" imgW="4051080" imgH="1244520" progId="Equation.DSMT4">
                  <p:embed/>
                  <p:pic>
                    <p:nvPicPr>
                      <p:cNvPr id="0" name="Picture 7"/>
                      <p:cNvPicPr>
                        <a:picLocks noChangeAspect="1" noChangeArrowheads="1"/>
                      </p:cNvPicPr>
                      <p:nvPr/>
                    </p:nvPicPr>
                    <p:blipFill>
                      <a:blip r:embed="rId7"/>
                      <a:srcRect/>
                      <a:stretch>
                        <a:fillRect/>
                      </a:stretch>
                    </p:blipFill>
                    <p:spPr bwMode="auto">
                      <a:xfrm>
                        <a:off x="2184400" y="3065463"/>
                        <a:ext cx="40513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6" name="Object 8"/>
          <p:cNvGraphicFramePr>
            <a:graphicFrameLocks noChangeAspect="1"/>
          </p:cNvGraphicFramePr>
          <p:nvPr/>
        </p:nvGraphicFramePr>
        <p:xfrm>
          <a:off x="2209800" y="4419600"/>
          <a:ext cx="3136900" cy="1219200"/>
        </p:xfrm>
        <a:graphic>
          <a:graphicData uri="http://schemas.openxmlformats.org/presentationml/2006/ole">
            <mc:AlternateContent xmlns:mc="http://schemas.openxmlformats.org/markup-compatibility/2006">
              <mc:Choice xmlns:v="urn:schemas-microsoft-com:vml" Requires="v">
                <p:oleObj name="Equation" r:id="rId8" imgW="3136680" imgH="1218960" progId="Equation.DSMT4">
                  <p:embed/>
                </p:oleObj>
              </mc:Choice>
              <mc:Fallback>
                <p:oleObj name="Equation" r:id="rId8" imgW="3136680" imgH="12189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419600"/>
                        <a:ext cx="31369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7" name="Object 9"/>
          <p:cNvGraphicFramePr>
            <a:graphicFrameLocks noChangeAspect="1"/>
          </p:cNvGraphicFramePr>
          <p:nvPr/>
        </p:nvGraphicFramePr>
        <p:xfrm>
          <a:off x="5486400" y="4495800"/>
          <a:ext cx="1524000" cy="1079500"/>
        </p:xfrm>
        <a:graphic>
          <a:graphicData uri="http://schemas.openxmlformats.org/presentationml/2006/ole">
            <mc:AlternateContent xmlns:mc="http://schemas.openxmlformats.org/markup-compatibility/2006">
              <mc:Choice xmlns:v="urn:schemas-microsoft-com:vml" Requires="v">
                <p:oleObj name="Equation" r:id="rId10" imgW="1523880" imgH="1079280" progId="Equation.DSMT4">
                  <p:embed/>
                </p:oleObj>
              </mc:Choice>
              <mc:Fallback>
                <p:oleObj name="Equation" r:id="rId10" imgW="1523880" imgH="10792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4495800"/>
                        <a:ext cx="1524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Quotient Rule (cont.)</a:t>
            </a:r>
          </a:p>
        </p:txBody>
      </p:sp>
      <p:sp>
        <p:nvSpPr>
          <p:cNvPr id="3" name="Content Placeholder 2"/>
          <p:cNvSpPr>
            <a:spLocks noGrp="1"/>
          </p:cNvSpPr>
          <p:nvPr>
            <p:ph idx="1"/>
          </p:nvPr>
        </p:nvSpPr>
        <p:spPr/>
        <p:txBody>
          <a:bodyPr/>
          <a:lstStyle/>
          <a:p>
            <a:pPr marL="463550" indent="-463550"/>
            <a:r>
              <a:rPr lang="en-US" b="1" dirty="0"/>
              <a:t>c.</a:t>
            </a:r>
            <a:r>
              <a:rPr lang="en-US" dirty="0"/>
              <a:t>	Again, we can make the expression look simpler if we rewrite before differentiating. We will start by multiplying both the numerator and denominator </a:t>
            </a:r>
          </a:p>
          <a:p>
            <a:pPr marL="463550" indent="-463550"/>
            <a:r>
              <a:rPr lang="en-US" dirty="0"/>
              <a:t>	by </a:t>
            </a:r>
          </a:p>
        </p:txBody>
      </p:sp>
      <p:graphicFrame>
        <p:nvGraphicFramePr>
          <p:cNvPr id="91141" name="Object 5"/>
          <p:cNvGraphicFramePr>
            <a:graphicFrameLocks noChangeAspect="1"/>
          </p:cNvGraphicFramePr>
          <p:nvPr/>
        </p:nvGraphicFramePr>
        <p:xfrm>
          <a:off x="1421894" y="2635956"/>
          <a:ext cx="558800" cy="444500"/>
        </p:xfrm>
        <a:graphic>
          <a:graphicData uri="http://schemas.openxmlformats.org/presentationml/2006/ole">
            <mc:AlternateContent xmlns:mc="http://schemas.openxmlformats.org/markup-compatibility/2006">
              <mc:Choice xmlns:v="urn:schemas-microsoft-com:vml" Requires="v">
                <p:oleObj name="Equation" r:id="rId2" imgW="558720" imgH="444240" progId="Equation.DSMT4">
                  <p:embed/>
                </p:oleObj>
              </mc:Choice>
              <mc:Fallback>
                <p:oleObj name="Equation" r:id="rId2" imgW="558720" imgH="4442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894" y="2635956"/>
                        <a:ext cx="558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2" name="Object 6"/>
          <p:cNvGraphicFramePr>
            <a:graphicFrameLocks noChangeAspect="1"/>
          </p:cNvGraphicFramePr>
          <p:nvPr/>
        </p:nvGraphicFramePr>
        <p:xfrm>
          <a:off x="1066800" y="3581400"/>
          <a:ext cx="1371600" cy="1333500"/>
        </p:xfrm>
        <a:graphic>
          <a:graphicData uri="http://schemas.openxmlformats.org/presentationml/2006/ole">
            <mc:AlternateContent xmlns:mc="http://schemas.openxmlformats.org/markup-compatibility/2006">
              <mc:Choice xmlns:v="urn:schemas-microsoft-com:vml" Requires="v">
                <p:oleObj name="Equation" r:id="rId4" imgW="1371600" imgH="1333440" progId="Equation.DSMT4">
                  <p:embed/>
                </p:oleObj>
              </mc:Choice>
              <mc:Fallback>
                <p:oleObj name="Equation" r:id="rId4" imgW="1371600" imgH="133344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581400"/>
                        <a:ext cx="13716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4" name="Object 8"/>
          <p:cNvGraphicFramePr>
            <a:graphicFrameLocks noChangeAspect="1"/>
          </p:cNvGraphicFramePr>
          <p:nvPr/>
        </p:nvGraphicFramePr>
        <p:xfrm>
          <a:off x="2472267" y="3574344"/>
          <a:ext cx="2324100" cy="1333500"/>
        </p:xfrm>
        <a:graphic>
          <a:graphicData uri="http://schemas.openxmlformats.org/presentationml/2006/ole">
            <mc:AlternateContent xmlns:mc="http://schemas.openxmlformats.org/markup-compatibility/2006">
              <mc:Choice xmlns:v="urn:schemas-microsoft-com:vml" Requires="v">
                <p:oleObj name="Equation" r:id="rId6" imgW="2323800" imgH="1333440" progId="Equation.DSMT4">
                  <p:embed/>
                </p:oleObj>
              </mc:Choice>
              <mc:Fallback>
                <p:oleObj name="Equation" r:id="rId6" imgW="2323800" imgH="133344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2267" y="3574344"/>
                        <a:ext cx="23241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5" name="Object 9"/>
          <p:cNvGraphicFramePr>
            <a:graphicFrameLocks noChangeAspect="1"/>
          </p:cNvGraphicFramePr>
          <p:nvPr/>
        </p:nvGraphicFramePr>
        <p:xfrm>
          <a:off x="4816122" y="4030134"/>
          <a:ext cx="1028700" cy="838200"/>
        </p:xfrm>
        <a:graphic>
          <a:graphicData uri="http://schemas.openxmlformats.org/presentationml/2006/ole">
            <mc:AlternateContent xmlns:mc="http://schemas.openxmlformats.org/markup-compatibility/2006">
              <mc:Choice xmlns:v="urn:schemas-microsoft-com:vml" Requires="v">
                <p:oleObj name="Equation" r:id="rId8" imgW="1028520" imgH="838080" progId="Equation.DSMT4">
                  <p:embed/>
                </p:oleObj>
              </mc:Choice>
              <mc:Fallback>
                <p:oleObj name="Equation" r:id="rId8" imgW="1028520" imgH="83808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6122" y="4030134"/>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6" name="Object 10"/>
          <p:cNvGraphicFramePr>
            <a:graphicFrameLocks noChangeAspect="1"/>
          </p:cNvGraphicFramePr>
          <p:nvPr/>
        </p:nvGraphicFramePr>
        <p:xfrm>
          <a:off x="5874456" y="4030134"/>
          <a:ext cx="1104900" cy="838200"/>
        </p:xfrm>
        <a:graphic>
          <a:graphicData uri="http://schemas.openxmlformats.org/presentationml/2006/ole">
            <mc:AlternateContent xmlns:mc="http://schemas.openxmlformats.org/markup-compatibility/2006">
              <mc:Choice xmlns:v="urn:schemas-microsoft-com:vml" Requires="v">
                <p:oleObj name="Equation" r:id="rId10" imgW="1104840" imgH="838080" progId="Equation.DSMT4">
                  <p:embed/>
                </p:oleObj>
              </mc:Choice>
              <mc:Fallback>
                <p:oleObj name="Equation" r:id="rId10" imgW="1104840" imgH="83808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4456" y="4030134"/>
                        <a:ext cx="110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7" name="Object 11"/>
          <p:cNvGraphicFramePr>
            <a:graphicFrameLocks noChangeAspect="1"/>
          </p:cNvGraphicFramePr>
          <p:nvPr/>
        </p:nvGraphicFramePr>
        <p:xfrm>
          <a:off x="7004755" y="4027311"/>
          <a:ext cx="1016000" cy="838200"/>
        </p:xfrm>
        <a:graphic>
          <a:graphicData uri="http://schemas.openxmlformats.org/presentationml/2006/ole">
            <mc:AlternateContent xmlns:mc="http://schemas.openxmlformats.org/markup-compatibility/2006">
              <mc:Choice xmlns:v="urn:schemas-microsoft-com:vml" Requires="v">
                <p:oleObj name="Equation" r:id="rId12" imgW="1015920" imgH="838080" progId="Equation.DSMT4">
                  <p:embed/>
                </p:oleObj>
              </mc:Choice>
              <mc:Fallback>
                <p:oleObj name="Equation" r:id="rId12" imgW="1015920" imgH="83808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4755" y="4027311"/>
                        <a:ext cx="101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Quotient Rule (cont.)</a:t>
            </a:r>
          </a:p>
        </p:txBody>
      </p:sp>
      <p:graphicFrame>
        <p:nvGraphicFramePr>
          <p:cNvPr id="92169" name="Object 9"/>
          <p:cNvGraphicFramePr>
            <a:graphicFrameLocks noChangeAspect="1"/>
          </p:cNvGraphicFramePr>
          <p:nvPr>
            <p:extLst>
              <p:ext uri="{D42A27DB-BD31-4B8C-83A1-F6EECF244321}">
                <p14:modId xmlns:p14="http://schemas.microsoft.com/office/powerpoint/2010/main" val="1970014599"/>
              </p:ext>
            </p:extLst>
          </p:nvPr>
        </p:nvGraphicFramePr>
        <p:xfrm>
          <a:off x="676275" y="1368425"/>
          <a:ext cx="3987800" cy="1384300"/>
        </p:xfrm>
        <a:graphic>
          <a:graphicData uri="http://schemas.openxmlformats.org/presentationml/2006/ole">
            <mc:AlternateContent xmlns:mc="http://schemas.openxmlformats.org/markup-compatibility/2006">
              <mc:Choice xmlns:v="urn:schemas-microsoft-com:vml" Requires="v">
                <p:oleObj name="Equation" r:id="rId2" imgW="3987720" imgH="1384200" progId="Equation.DSMT4">
                  <p:embed/>
                </p:oleObj>
              </mc:Choice>
              <mc:Fallback>
                <p:oleObj name="Equation" r:id="rId2" imgW="3987720" imgH="1384200" progId="Equation.DSMT4">
                  <p:embed/>
                  <p:pic>
                    <p:nvPicPr>
                      <p:cNvPr id="0" name="Picture 9"/>
                      <p:cNvPicPr>
                        <a:picLocks noChangeAspect="1" noChangeArrowheads="1"/>
                      </p:cNvPicPr>
                      <p:nvPr/>
                    </p:nvPicPr>
                    <p:blipFill>
                      <a:blip r:embed="rId3"/>
                      <a:srcRect/>
                      <a:stretch>
                        <a:fillRect/>
                      </a:stretch>
                    </p:blipFill>
                    <p:spPr bwMode="auto">
                      <a:xfrm>
                        <a:off x="676275" y="1368425"/>
                        <a:ext cx="3987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70" name="Object 10"/>
          <p:cNvGraphicFramePr>
            <a:graphicFrameLocks noChangeAspect="1"/>
          </p:cNvGraphicFramePr>
          <p:nvPr>
            <p:extLst>
              <p:ext uri="{D42A27DB-BD31-4B8C-83A1-F6EECF244321}">
                <p14:modId xmlns:p14="http://schemas.microsoft.com/office/powerpoint/2010/main" val="900187195"/>
              </p:ext>
            </p:extLst>
          </p:nvPr>
        </p:nvGraphicFramePr>
        <p:xfrm>
          <a:off x="2770188" y="2855913"/>
          <a:ext cx="2844800" cy="939800"/>
        </p:xfrm>
        <a:graphic>
          <a:graphicData uri="http://schemas.openxmlformats.org/presentationml/2006/ole">
            <mc:AlternateContent xmlns:mc="http://schemas.openxmlformats.org/markup-compatibility/2006">
              <mc:Choice xmlns:v="urn:schemas-microsoft-com:vml" Requires="v">
                <p:oleObj name="Equation" r:id="rId4" imgW="2844720" imgH="939600" progId="Equation.DSMT4">
                  <p:embed/>
                </p:oleObj>
              </mc:Choice>
              <mc:Fallback>
                <p:oleObj name="Equation" r:id="rId4" imgW="2844720" imgH="939600" progId="Equation.DSMT4">
                  <p:embed/>
                  <p:pic>
                    <p:nvPicPr>
                      <p:cNvPr id="0" name="Picture 10"/>
                      <p:cNvPicPr>
                        <a:picLocks noChangeAspect="1" noChangeArrowheads="1"/>
                      </p:cNvPicPr>
                      <p:nvPr/>
                    </p:nvPicPr>
                    <p:blipFill>
                      <a:blip r:embed="rId5"/>
                      <a:srcRect/>
                      <a:stretch>
                        <a:fillRect/>
                      </a:stretch>
                    </p:blipFill>
                    <p:spPr bwMode="auto">
                      <a:xfrm>
                        <a:off x="2770188" y="2855913"/>
                        <a:ext cx="2844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71" name="Object 11"/>
          <p:cNvGraphicFramePr>
            <a:graphicFrameLocks noChangeAspect="1"/>
          </p:cNvGraphicFramePr>
          <p:nvPr/>
        </p:nvGraphicFramePr>
        <p:xfrm>
          <a:off x="5867400" y="3022600"/>
          <a:ext cx="2844800" cy="520700"/>
        </p:xfrm>
        <a:graphic>
          <a:graphicData uri="http://schemas.openxmlformats.org/presentationml/2006/ole">
            <mc:AlternateContent xmlns:mc="http://schemas.openxmlformats.org/markup-compatibility/2006">
              <mc:Choice xmlns:v="urn:schemas-microsoft-com:vml" Requires="v">
                <p:oleObj name="Equation" r:id="rId6" imgW="2844720" imgH="520560" progId="Equation.DSMT4">
                  <p:embed/>
                </p:oleObj>
              </mc:Choice>
              <mc:Fallback>
                <p:oleObj name="Equation" r:id="rId6" imgW="2844720" imgH="52056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022600"/>
                        <a:ext cx="2844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72" name="Object 12"/>
          <p:cNvGraphicFramePr>
            <a:graphicFrameLocks noChangeAspect="1"/>
          </p:cNvGraphicFramePr>
          <p:nvPr>
            <p:extLst>
              <p:ext uri="{D42A27DB-BD31-4B8C-83A1-F6EECF244321}">
                <p14:modId xmlns:p14="http://schemas.microsoft.com/office/powerpoint/2010/main" val="3588086060"/>
              </p:ext>
            </p:extLst>
          </p:nvPr>
        </p:nvGraphicFramePr>
        <p:xfrm>
          <a:off x="2852738" y="3898900"/>
          <a:ext cx="1981200" cy="939800"/>
        </p:xfrm>
        <a:graphic>
          <a:graphicData uri="http://schemas.openxmlformats.org/presentationml/2006/ole">
            <mc:AlternateContent xmlns:mc="http://schemas.openxmlformats.org/markup-compatibility/2006">
              <mc:Choice xmlns:v="urn:schemas-microsoft-com:vml" Requires="v">
                <p:oleObj name="Equation" r:id="rId8" imgW="1981080" imgH="939600" progId="Equation.DSMT4">
                  <p:embed/>
                </p:oleObj>
              </mc:Choice>
              <mc:Fallback>
                <p:oleObj name="Equation" r:id="rId8" imgW="1981080" imgH="939600" progId="Equation.DSMT4">
                  <p:embed/>
                  <p:pic>
                    <p:nvPicPr>
                      <p:cNvPr id="0" name="Picture 12"/>
                      <p:cNvPicPr>
                        <a:picLocks noChangeAspect="1" noChangeArrowheads="1"/>
                      </p:cNvPicPr>
                      <p:nvPr/>
                    </p:nvPicPr>
                    <p:blipFill>
                      <a:blip r:embed="rId9"/>
                      <a:srcRect/>
                      <a:stretch>
                        <a:fillRect/>
                      </a:stretch>
                    </p:blipFill>
                    <p:spPr bwMode="auto">
                      <a:xfrm>
                        <a:off x="2852738" y="3898900"/>
                        <a:ext cx="1981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73" name="Object 13"/>
          <p:cNvGraphicFramePr>
            <a:graphicFrameLocks noChangeAspect="1"/>
          </p:cNvGraphicFramePr>
          <p:nvPr/>
        </p:nvGraphicFramePr>
        <p:xfrm>
          <a:off x="2853267" y="4930422"/>
          <a:ext cx="927100" cy="838200"/>
        </p:xfrm>
        <a:graphic>
          <a:graphicData uri="http://schemas.openxmlformats.org/presentationml/2006/ole">
            <mc:AlternateContent xmlns:mc="http://schemas.openxmlformats.org/markup-compatibility/2006">
              <mc:Choice xmlns:v="urn:schemas-microsoft-com:vml" Requires="v">
                <p:oleObj name="Equation" r:id="rId10" imgW="927000" imgH="838080" progId="Equation.DSMT4">
                  <p:embed/>
                </p:oleObj>
              </mc:Choice>
              <mc:Fallback>
                <p:oleObj name="Equation" r:id="rId10" imgW="927000" imgH="838080"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3267" y="4930422"/>
                        <a:ext cx="927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 Quotient Rule (cont.)</a:t>
            </a:r>
          </a:p>
        </p:txBody>
      </p:sp>
      <p:sp>
        <p:nvSpPr>
          <p:cNvPr id="3" name="Content Placeholder 2"/>
          <p:cNvSpPr>
            <a:spLocks noGrp="1"/>
          </p:cNvSpPr>
          <p:nvPr>
            <p:ph idx="1"/>
          </p:nvPr>
        </p:nvSpPr>
        <p:spPr/>
        <p:txBody>
          <a:bodyPr/>
          <a:lstStyle/>
          <a:p>
            <a:r>
              <a:rPr lang="en-US" dirty="0"/>
              <a:t>What you should remember from the last two differentiations is that it might not always be the best idea to proceed right away with the Quotient Rule whenever you see a quotient. While you can certainly obtain the correct answer that way, often you can save a lot of time just by rewriting the expression before differentiating.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Constant Rule and the</a:t>
            </a:r>
            <a:br>
              <a:rPr lang="en-US" dirty="0"/>
            </a:br>
            <a:r>
              <a:rPr lang="en-US" dirty="0"/>
              <a:t>Positive Integer Power Rule </a:t>
            </a:r>
          </a:p>
        </p:txBody>
      </p:sp>
      <p:sp>
        <p:nvSpPr>
          <p:cNvPr id="3" name="Content Placeholder 2"/>
          <p:cNvSpPr>
            <a:spLocks noGrp="1"/>
          </p:cNvSpPr>
          <p:nvPr>
            <p:ph idx="1"/>
          </p:nvPr>
        </p:nvSpPr>
        <p:spPr/>
        <p:txBody>
          <a:bodyPr/>
          <a:lstStyle/>
          <a:p>
            <a:r>
              <a:rPr lang="en-US" dirty="0"/>
              <a:t>Use the Constant Rule and Positive Integer Power Rule to determine the derivative of the given function.</a:t>
            </a:r>
          </a:p>
          <a:p>
            <a:pPr>
              <a:tabLst>
                <a:tab pos="3995738" algn="l"/>
              </a:tabLst>
            </a:pPr>
            <a:r>
              <a:rPr lang="en-US" b="1" dirty="0"/>
              <a:t>a.	b.</a:t>
            </a:r>
          </a:p>
          <a:p>
            <a:pPr>
              <a:tabLst>
                <a:tab pos="3995738" algn="l"/>
              </a:tabLst>
            </a:pPr>
            <a:endParaRPr lang="en-US" b="1" dirty="0"/>
          </a:p>
          <a:p>
            <a:pPr>
              <a:tabLst>
                <a:tab pos="3995738" algn="l"/>
              </a:tabLst>
            </a:pPr>
            <a:r>
              <a:rPr lang="en-US" b="1" dirty="0"/>
              <a:t>c.	d.</a:t>
            </a:r>
          </a:p>
          <a:p>
            <a:pPr>
              <a:tabLst>
                <a:tab pos="3995738" algn="l"/>
              </a:tabLst>
            </a:pPr>
            <a:endParaRPr lang="en-US" b="1" dirty="0"/>
          </a:p>
          <a:p>
            <a:pPr>
              <a:tabLst>
                <a:tab pos="3995738" algn="l"/>
              </a:tabLst>
            </a:pPr>
            <a:r>
              <a:rPr lang="en-US" b="1" dirty="0"/>
              <a:t>e.	f.</a:t>
            </a:r>
          </a:p>
        </p:txBody>
      </p:sp>
      <p:graphicFrame>
        <p:nvGraphicFramePr>
          <p:cNvPr id="8194" name="Object 2"/>
          <p:cNvGraphicFramePr>
            <a:graphicFrameLocks noChangeAspect="1"/>
          </p:cNvGraphicFramePr>
          <p:nvPr/>
        </p:nvGraphicFramePr>
        <p:xfrm>
          <a:off x="965200" y="2274711"/>
          <a:ext cx="1397000" cy="469900"/>
        </p:xfrm>
        <a:graphic>
          <a:graphicData uri="http://schemas.openxmlformats.org/presentationml/2006/ole">
            <mc:AlternateContent xmlns:mc="http://schemas.openxmlformats.org/markup-compatibility/2006">
              <mc:Choice xmlns:v="urn:schemas-microsoft-com:vml" Requires="v">
                <p:oleObj name="Equation" r:id="rId2" imgW="1396800" imgH="469800" progId="Equation.DSMT4">
                  <p:embed/>
                </p:oleObj>
              </mc:Choice>
              <mc:Fallback>
                <p:oleObj name="Equation" r:id="rId2" imgW="1396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274711"/>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4978400" y="2274711"/>
          <a:ext cx="1193800" cy="469900"/>
        </p:xfrm>
        <a:graphic>
          <a:graphicData uri="http://schemas.openxmlformats.org/presentationml/2006/ole">
            <mc:AlternateContent xmlns:mc="http://schemas.openxmlformats.org/markup-compatibility/2006">
              <mc:Choice xmlns:v="urn:schemas-microsoft-com:vml" Requires="v">
                <p:oleObj name="Equation" r:id="rId4" imgW="1193760" imgH="469800" progId="Equation.DSMT4">
                  <p:embed/>
                </p:oleObj>
              </mc:Choice>
              <mc:Fallback>
                <p:oleObj name="Equation" r:id="rId4" imgW="11937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400" y="2274711"/>
                        <a:ext cx="119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2181944015"/>
              </p:ext>
            </p:extLst>
          </p:nvPr>
        </p:nvGraphicFramePr>
        <p:xfrm>
          <a:off x="883591" y="3273719"/>
          <a:ext cx="1371600" cy="495300"/>
        </p:xfrm>
        <a:graphic>
          <a:graphicData uri="http://schemas.openxmlformats.org/presentationml/2006/ole">
            <mc:AlternateContent xmlns:mc="http://schemas.openxmlformats.org/markup-compatibility/2006">
              <mc:Choice xmlns:v="urn:schemas-microsoft-com:vml" Requires="v">
                <p:oleObj name="Equation" r:id="rId6" imgW="1371600" imgH="495000" progId="Equation.DSMT4">
                  <p:embed/>
                </p:oleObj>
              </mc:Choice>
              <mc:Fallback>
                <p:oleObj name="Equation" r:id="rId6" imgW="1371600" imgH="495000" progId="Equation.DSMT4">
                  <p:embed/>
                  <p:pic>
                    <p:nvPicPr>
                      <p:cNvPr id="0" name="Picture 4"/>
                      <p:cNvPicPr>
                        <a:picLocks noChangeAspect="1" noChangeArrowheads="1"/>
                      </p:cNvPicPr>
                      <p:nvPr/>
                    </p:nvPicPr>
                    <p:blipFill>
                      <a:blip r:embed="rId7"/>
                      <a:srcRect/>
                      <a:stretch>
                        <a:fillRect/>
                      </a:stretch>
                    </p:blipFill>
                    <p:spPr bwMode="auto">
                      <a:xfrm>
                        <a:off x="883591" y="3273719"/>
                        <a:ext cx="137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4951589" y="3266723"/>
          <a:ext cx="1308100" cy="482600"/>
        </p:xfrm>
        <a:graphic>
          <a:graphicData uri="http://schemas.openxmlformats.org/presentationml/2006/ole">
            <mc:AlternateContent xmlns:mc="http://schemas.openxmlformats.org/markup-compatibility/2006">
              <mc:Choice xmlns:v="urn:schemas-microsoft-com:vml" Requires="v">
                <p:oleObj name="Equation" r:id="rId8" imgW="1307880" imgH="482400" progId="Equation.DSMT4">
                  <p:embed/>
                </p:oleObj>
              </mc:Choice>
              <mc:Fallback>
                <p:oleObj name="Equation" r:id="rId8" imgW="130788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1589" y="3266723"/>
                        <a:ext cx="130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910167" y="4286956"/>
          <a:ext cx="1257300" cy="482600"/>
        </p:xfrm>
        <a:graphic>
          <a:graphicData uri="http://schemas.openxmlformats.org/presentationml/2006/ole">
            <mc:AlternateContent xmlns:mc="http://schemas.openxmlformats.org/markup-compatibility/2006">
              <mc:Choice xmlns:v="urn:schemas-microsoft-com:vml" Requires="v">
                <p:oleObj name="Equation" r:id="rId10" imgW="1257120" imgH="482400" progId="Equation.DSMT4">
                  <p:embed/>
                </p:oleObj>
              </mc:Choice>
              <mc:Fallback>
                <p:oleObj name="Equation" r:id="rId10" imgW="125712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0167" y="4286956"/>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4965700" y="4117623"/>
          <a:ext cx="1282700" cy="838200"/>
        </p:xfrm>
        <a:graphic>
          <a:graphicData uri="http://schemas.openxmlformats.org/presentationml/2006/ole">
            <mc:AlternateContent xmlns:mc="http://schemas.openxmlformats.org/markup-compatibility/2006">
              <mc:Choice xmlns:v="urn:schemas-microsoft-com:vml" Requires="v">
                <p:oleObj name="Equation" r:id="rId12" imgW="1282680" imgH="838080" progId="Equation.DSMT4">
                  <p:embed/>
                </p:oleObj>
              </mc:Choice>
              <mc:Fallback>
                <p:oleObj name="Equation" r:id="rId12" imgW="1282680" imgH="8380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5700" y="4117623"/>
                        <a:ext cx="128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Constant Rule and the</a:t>
            </a:r>
            <a:br>
              <a:rPr lang="en-US" dirty="0"/>
            </a:br>
            <a:r>
              <a:rPr lang="en-US" dirty="0"/>
              <a:t>Positive Integer Power Rule (cont.) </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Since </a:t>
            </a:r>
            <a:r>
              <a:rPr lang="en-US" i="1" dirty="0"/>
              <a:t>f</a:t>
            </a:r>
            <a:r>
              <a:rPr lang="en-US" dirty="0"/>
              <a:t> is a constant function, the Constant Rule applies. Using the various notations, we obtain</a:t>
            </a:r>
          </a:p>
          <a:p>
            <a:pPr marL="463550" indent="-463550"/>
            <a:endParaRPr lang="en-US" dirty="0"/>
          </a:p>
          <a:p>
            <a:pPr marL="463550" indent="-463550"/>
            <a:endParaRPr lang="en-US" dirty="0"/>
          </a:p>
          <a:p>
            <a:pPr marL="463550" indent="-463550"/>
            <a:r>
              <a:rPr lang="en-US" dirty="0"/>
              <a:t>	Recall that there are even more ways to express our answer. For example, </a:t>
            </a:r>
            <a:r>
              <a:rPr lang="en-US" i="1" dirty="0"/>
              <a:t>		    </a:t>
            </a:r>
            <a:r>
              <a:rPr lang="en-US" dirty="0"/>
              <a:t>or if </a:t>
            </a:r>
            <a:r>
              <a:rPr lang="en-US" i="1" dirty="0"/>
              <a:t>f</a:t>
            </a:r>
            <a:r>
              <a:rPr lang="en-US" dirty="0"/>
              <a:t> appears in the form of </a:t>
            </a:r>
            <a:r>
              <a:rPr lang="en-US" i="1" dirty="0"/>
              <a:t>y</a:t>
            </a:r>
            <a:r>
              <a:rPr lang="en-US" dirty="0"/>
              <a:t> = 5, we might write </a:t>
            </a:r>
            <a:r>
              <a:rPr lang="en-US" i="1" dirty="0"/>
              <a:t>dy</a:t>
            </a:r>
            <a:r>
              <a:rPr lang="en-US" dirty="0"/>
              <a:t>/</a:t>
            </a:r>
            <a:r>
              <a:rPr lang="en-US" i="1" dirty="0"/>
              <a:t>dx </a:t>
            </a:r>
            <a:r>
              <a:rPr lang="en-US" dirty="0"/>
              <a:t>= 0, etc.</a:t>
            </a:r>
          </a:p>
        </p:txBody>
      </p:sp>
      <p:graphicFrame>
        <p:nvGraphicFramePr>
          <p:cNvPr id="9225" name="Object 9"/>
          <p:cNvGraphicFramePr>
            <a:graphicFrameLocks noChangeAspect="1"/>
          </p:cNvGraphicFramePr>
          <p:nvPr/>
        </p:nvGraphicFramePr>
        <p:xfrm>
          <a:off x="4168775" y="4252913"/>
          <a:ext cx="1155700" cy="431800"/>
        </p:xfrm>
        <a:graphic>
          <a:graphicData uri="http://schemas.openxmlformats.org/presentationml/2006/ole">
            <mc:AlternateContent xmlns:mc="http://schemas.openxmlformats.org/markup-compatibility/2006">
              <mc:Choice xmlns:v="urn:schemas-microsoft-com:vml" Requires="v">
                <p:oleObj name="Equation" r:id="rId2" imgW="1155600" imgH="431640" progId="Equation.DSMT4">
                  <p:embed/>
                </p:oleObj>
              </mc:Choice>
              <mc:Fallback>
                <p:oleObj name="Equation" r:id="rId2" imgW="1155600" imgH="43164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775" y="4252913"/>
                        <a:ext cx="1155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2822223" y="2861733"/>
          <a:ext cx="1524000" cy="838200"/>
        </p:xfrm>
        <a:graphic>
          <a:graphicData uri="http://schemas.openxmlformats.org/presentationml/2006/ole">
            <mc:AlternateContent xmlns:mc="http://schemas.openxmlformats.org/markup-compatibility/2006">
              <mc:Choice xmlns:v="urn:schemas-microsoft-com:vml" Requires="v">
                <p:oleObj name="Equation" r:id="rId4" imgW="1523880" imgH="838080" progId="Equation.DSMT4">
                  <p:embed/>
                </p:oleObj>
              </mc:Choice>
              <mc:Fallback>
                <p:oleObj name="Equation" r:id="rId4" imgW="1523880" imgH="83808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223" y="2861733"/>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4378678" y="2853267"/>
          <a:ext cx="1358900" cy="838200"/>
        </p:xfrm>
        <a:graphic>
          <a:graphicData uri="http://schemas.openxmlformats.org/presentationml/2006/ole">
            <mc:AlternateContent xmlns:mc="http://schemas.openxmlformats.org/markup-compatibility/2006">
              <mc:Choice xmlns:v="urn:schemas-microsoft-com:vml" Requires="v">
                <p:oleObj name="Equation" r:id="rId6" imgW="1358640" imgH="838080" progId="Equation.DSMT4">
                  <p:embed/>
                </p:oleObj>
              </mc:Choice>
              <mc:Fallback>
                <p:oleObj name="Equation" r:id="rId6" imgW="1358640" imgH="83808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8678" y="2853267"/>
                        <a:ext cx="135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5765800" y="3136900"/>
          <a:ext cx="558800" cy="292100"/>
        </p:xfrm>
        <a:graphic>
          <a:graphicData uri="http://schemas.openxmlformats.org/presentationml/2006/ole">
            <mc:AlternateContent xmlns:mc="http://schemas.openxmlformats.org/markup-compatibility/2006">
              <mc:Choice xmlns:v="urn:schemas-microsoft-com:vml" Requires="v">
                <p:oleObj name="Equation" r:id="rId8" imgW="558720" imgH="291960" progId="Equation.DSMT4">
                  <p:embed/>
                </p:oleObj>
              </mc:Choice>
              <mc:Fallback>
                <p:oleObj name="Equation" r:id="rId8" imgW="558720" imgH="29196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5800" y="3136900"/>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3212</Words>
  <Application>Microsoft Office PowerPoint</Application>
  <PresentationFormat>On-screen Show (4:3)</PresentationFormat>
  <Paragraphs>261</Paragraphs>
  <Slides>79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5" baseType="lpstr">
      <vt:lpstr>Symbol</vt:lpstr>
      <vt:lpstr>Arial</vt:lpstr>
      <vt:lpstr>Calibri</vt:lpstr>
      <vt:lpstr>Cambria Math</vt:lpstr>
      <vt:lpstr>Office Theme</vt:lpstr>
      <vt:lpstr>Equation</vt:lpstr>
      <vt:lpstr>Section 3.2</vt:lpstr>
      <vt:lpstr>Theorem: The Constant Rule</vt:lpstr>
      <vt:lpstr>Theorem: The Positive Integer Power Rule</vt:lpstr>
      <vt:lpstr>Proof</vt:lpstr>
      <vt:lpstr>Proof (cont.)</vt:lpstr>
      <vt:lpstr>Proof (cont.)</vt:lpstr>
      <vt:lpstr>Proof (cont.)</vt:lpstr>
      <vt:lpstr>Example 1: Using the Constant Rule and the Positive Integer Power Rule </vt:lpstr>
      <vt:lpstr>Example 1: Using the Constant Rule and the Positive Integer Power Rule (cont.) </vt:lpstr>
      <vt:lpstr>Example 1: Using the Constant Rule and the Positive Integer Power Rule (cont.) </vt:lpstr>
      <vt:lpstr>Example 1: Using the Constant Rule and the Positive Integer Power Rule (cont.) </vt:lpstr>
      <vt:lpstr>Example 1: Using the Constant Rule and the Positive Integer Power Rule (cont.) </vt:lpstr>
      <vt:lpstr>Example 1: Using the Constant Rule and the Positive Integer Power Rule (cont.) </vt:lpstr>
      <vt:lpstr>Example 1: Using the Constant Rule and the Positive Integer Power Rule (cont.) </vt:lpstr>
      <vt:lpstr>Example 1: Using the Constant Rule and the Positive Integer Power Rule (cont.) </vt:lpstr>
      <vt:lpstr>Theorem: The Constant Multiple Rule </vt:lpstr>
      <vt:lpstr>Theorem: The Sum and Difference Rules</vt:lpstr>
      <vt:lpstr>Proof</vt:lpstr>
      <vt:lpstr>Proof (cont.) </vt:lpstr>
      <vt:lpstr>Example 2: Using Elementary Differentiation Rules </vt:lpstr>
      <vt:lpstr>Example 2: Using Elementary Differentiation Rules (cont.) </vt:lpstr>
      <vt:lpstr>Example 2: Using Elementary Differentiation Rules (cont.)</vt:lpstr>
      <vt:lpstr>Example 2: Using Elementary Differentiation Rules (cont.)</vt:lpstr>
      <vt:lpstr>Example 2: Using Elementary Differentiation Rules (cont.)</vt:lpstr>
      <vt:lpstr>Example 2: Using Elementary Differentiation Rules (cont.)</vt:lpstr>
      <vt:lpstr>Example 2: Using Elementary Differentiation Rules (cont.)</vt:lpstr>
      <vt:lpstr>Example 2: Using Elementary Differentiation Rules (cont.)</vt:lpstr>
      <vt:lpstr>Example 2: Using Elementary Differentiation Rules (cont.)</vt:lpstr>
      <vt:lpstr>Example 2: Using Elementary Differentiation Rules (cont.)</vt:lpstr>
      <vt:lpstr>Example 3: Finding the Equation of a Tangent Line</vt:lpstr>
      <vt:lpstr>Example 3: Finding the Equation of a Tangent Line (cont.)</vt:lpstr>
      <vt:lpstr>Example 3: Finding the Equation of a Tangent Line (cont.)</vt:lpstr>
      <vt:lpstr>Example 3: Finding the Equation of a Tangent Line (cont.)</vt:lpstr>
      <vt:lpstr>Example 4: Finding Instantaneous Velocity and Acceleration</vt:lpstr>
      <vt:lpstr>Example 4: Finding Instantaneous Velocity and Acceleration (cont.)</vt:lpstr>
      <vt:lpstr>Example 4: Finding Instantaneous Velocity and Acceleration (cont.)</vt:lpstr>
      <vt:lpstr>Example 4: Finding Instantaneous Velocity and Acceleration (cont.)</vt:lpstr>
      <vt:lpstr>Theorem: Derivative of ex</vt:lpstr>
      <vt:lpstr>Example 5: Finding the First, Second, and Third Derivatives of a Function</vt:lpstr>
      <vt:lpstr>Example 5: Finding the First, Second, and Third Derivatives of a Function (cont.)</vt:lpstr>
      <vt:lpstr>Example 5: Finding the First, Second, and Third Derivatives of a Function (cont.)</vt:lpstr>
      <vt:lpstr>Example 5: Finding the First, Second, and Third Derivatives of a Function (cont.)</vt:lpstr>
      <vt:lpstr>Example 5: Finding the First, Second, and Third Derivatives of a Function (cont.)</vt:lpstr>
      <vt:lpstr>Example 5: Finding the First, Second, and Third Derivatives of a Function (cont.)</vt:lpstr>
      <vt:lpstr>Example 5: Finding the First, Second, and Third Derivatives of a Function (cont.)</vt:lpstr>
      <vt:lpstr>Caution</vt:lpstr>
      <vt:lpstr>Theorem: The Product Rule</vt:lpstr>
      <vt:lpstr>Proof</vt:lpstr>
      <vt:lpstr>Proof (cont.)</vt:lpstr>
      <vt:lpstr>Proof (cont.)</vt:lpstr>
      <vt:lpstr>Proof (cont.)</vt:lpstr>
      <vt:lpstr>Example 6: Using the Product Rule</vt:lpstr>
      <vt:lpstr>Example 6: Using the Product Rule (cont.)</vt:lpstr>
      <vt:lpstr>Example 6: Using the Product Rule (cont.)</vt:lpstr>
      <vt:lpstr>Example 6: Using the Product Rule (cont.)</vt:lpstr>
      <vt:lpstr>Example 6: Using the Product Rule (cont.)</vt:lpstr>
      <vt:lpstr>Example 6: Using the Product Rule (cont.)</vt:lpstr>
      <vt:lpstr>Example 6: Using the Product Rule (cont.)</vt:lpstr>
      <vt:lpstr>Example 7: Using the Product Rule</vt:lpstr>
      <vt:lpstr>Example 7: Using the Product Rule (cont.)</vt:lpstr>
      <vt:lpstr>Example 7: Using the Product Rule (cont.)</vt:lpstr>
      <vt:lpstr>Example 7: Using the Product Rule (cont.)</vt:lpstr>
      <vt:lpstr>Theorem: The Reciprocal Rule</vt:lpstr>
      <vt:lpstr>Proof</vt:lpstr>
      <vt:lpstr>Proof (cont.)</vt:lpstr>
      <vt:lpstr>Proof (cont.)</vt:lpstr>
      <vt:lpstr>The Product and Quotient Rules (cont.)</vt:lpstr>
      <vt:lpstr>Example 8: Using the Reciprocal Rule</vt:lpstr>
      <vt:lpstr>Example 8: Using the Reciprocal Rule (cont.)</vt:lpstr>
      <vt:lpstr>Theorem: The Quotient Rule</vt:lpstr>
      <vt:lpstr>Proof</vt:lpstr>
      <vt:lpstr>Example 9: Using the Quotient Rule </vt:lpstr>
      <vt:lpstr>Example 9: Using the Quotient Rule (cont.) </vt:lpstr>
      <vt:lpstr>Example 9: Using the Quotient Rule (cont.)</vt:lpstr>
      <vt:lpstr>Example 9: Using the Quotient Rule (cont.)</vt:lpstr>
      <vt:lpstr>Example 9: Using the Quotient Rule (cont.)</vt:lpstr>
      <vt:lpstr>Example 9: Using the Quotient Rule (cont.)</vt:lpstr>
      <vt:lpstr>Example 9: Using the Quotient Rule (cont.)</vt:lpstr>
      <vt:lpstr>Example 9: Using the Quotient Rule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367</cp:revision>
  <dcterms:created xsi:type="dcterms:W3CDTF">2013-04-26T14:43:13Z</dcterms:created>
  <dcterms:modified xsi:type="dcterms:W3CDTF">2023-04-05T19:13:21Z</dcterms:modified>
</cp:coreProperties>
</file>