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2"/>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embeddedFontLst>
    <p:embeddedFont>
      <p:font typeface="Calibri" panose="020F0502020204030204" pitchFamily="34" charset="0"/>
      <p:regular r:id="rId23"/>
      <p:bold r:id="rId24"/>
      <p:italic r:id="rId25"/>
      <p:boldItalic r:id="rId26"/>
    </p:embeddedFont>
    <p:embeddedFont>
      <p:font typeface="Cambria Math" panose="02040503050406030204" pitchFamily="18" charset="0"/>
      <p:regular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FFFFCC"/>
    <a:srgbClr val="004786"/>
    <a:srgbClr val="0000FF"/>
    <a:srgbClr val="FFFF99"/>
    <a:srgbClr val="000099"/>
    <a:srgbClr val="00808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2873" autoAdjust="0"/>
    <p:restoredTop sz="94660"/>
  </p:normalViewPr>
  <p:slideViewPr>
    <p:cSldViewPr>
      <p:cViewPr varScale="1">
        <p:scale>
          <a:sx n="112" d="100"/>
          <a:sy n="112" d="100"/>
        </p:scale>
        <p:origin x="219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5.fntdata"/><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8.wmf"/><Relationship Id="rId7" Type="http://schemas.openxmlformats.org/officeDocument/2006/relationships/image" Target="../media/image52.wmf"/><Relationship Id="rId2" Type="http://schemas.openxmlformats.org/officeDocument/2006/relationships/image" Target="../media/image47.wmf"/><Relationship Id="rId1" Type="http://schemas.openxmlformats.org/officeDocument/2006/relationships/image" Target="../media/image46.wmf"/><Relationship Id="rId6" Type="http://schemas.openxmlformats.org/officeDocument/2006/relationships/image" Target="../media/image51.wmf"/><Relationship Id="rId5" Type="http://schemas.openxmlformats.org/officeDocument/2006/relationships/image" Target="../media/image50.wmf"/><Relationship Id="rId4" Type="http://schemas.openxmlformats.org/officeDocument/2006/relationships/image" Target="../media/image49.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5" Type="http://schemas.openxmlformats.org/officeDocument/2006/relationships/image" Target="../media/image57.wmf"/><Relationship Id="rId4" Type="http://schemas.openxmlformats.org/officeDocument/2006/relationships/image" Target="../media/image56.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60.wmf"/><Relationship Id="rId2" Type="http://schemas.openxmlformats.org/officeDocument/2006/relationships/image" Target="../media/image59.wmf"/><Relationship Id="rId1" Type="http://schemas.openxmlformats.org/officeDocument/2006/relationships/image" Target="../media/image58.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image" Target="../media/image62.wmf"/><Relationship Id="rId1" Type="http://schemas.openxmlformats.org/officeDocument/2006/relationships/image" Target="../media/image61.wmf"/><Relationship Id="rId5" Type="http://schemas.openxmlformats.org/officeDocument/2006/relationships/image" Target="../media/image65.wmf"/><Relationship Id="rId4" Type="http://schemas.openxmlformats.org/officeDocument/2006/relationships/image" Target="../media/image64.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66.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74.wmf"/><Relationship Id="rId3" Type="http://schemas.openxmlformats.org/officeDocument/2006/relationships/image" Target="../media/image69.wmf"/><Relationship Id="rId7" Type="http://schemas.openxmlformats.org/officeDocument/2006/relationships/image" Target="../media/image73.wmf"/><Relationship Id="rId2" Type="http://schemas.openxmlformats.org/officeDocument/2006/relationships/image" Target="../media/image68.wmf"/><Relationship Id="rId1" Type="http://schemas.openxmlformats.org/officeDocument/2006/relationships/image" Target="../media/image67.wmf"/><Relationship Id="rId6" Type="http://schemas.openxmlformats.org/officeDocument/2006/relationships/image" Target="../media/image72.wmf"/><Relationship Id="rId5" Type="http://schemas.openxmlformats.org/officeDocument/2006/relationships/image" Target="../media/image71.wmf"/><Relationship Id="rId4" Type="http://schemas.openxmlformats.org/officeDocument/2006/relationships/image" Target="../media/image70.wmf"/><Relationship Id="rId9" Type="http://schemas.openxmlformats.org/officeDocument/2006/relationships/image" Target="../media/image75.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76.wmf"/></Relationships>
</file>

<file path=ppt/drawings/_rels/vmlDrawing17.v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image" Target="../media/image80.wmf"/><Relationship Id="rId7" Type="http://schemas.openxmlformats.org/officeDocument/2006/relationships/image" Target="../media/image84.wmf"/><Relationship Id="rId2" Type="http://schemas.openxmlformats.org/officeDocument/2006/relationships/image" Target="../media/image79.wmf"/><Relationship Id="rId1" Type="http://schemas.openxmlformats.org/officeDocument/2006/relationships/image" Target="../media/image78.wmf"/><Relationship Id="rId6" Type="http://schemas.openxmlformats.org/officeDocument/2006/relationships/image" Target="../media/image83.wmf"/><Relationship Id="rId5" Type="http://schemas.openxmlformats.org/officeDocument/2006/relationships/image" Target="../media/image82.wmf"/><Relationship Id="rId4" Type="http://schemas.openxmlformats.org/officeDocument/2006/relationships/image" Target="../media/image8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5" Type="http://schemas.openxmlformats.org/officeDocument/2006/relationships/image" Target="../media/image8.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 Id="rId9"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5" Type="http://schemas.openxmlformats.org/officeDocument/2006/relationships/image" Target="../media/image22.wmf"/><Relationship Id="rId4"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8.wmf"/><Relationship Id="rId7" Type="http://schemas.openxmlformats.org/officeDocument/2006/relationships/image" Target="../media/image32.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5" Type="http://schemas.openxmlformats.org/officeDocument/2006/relationships/image" Target="../media/image30.wmf"/><Relationship Id="rId4"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5" Type="http://schemas.openxmlformats.org/officeDocument/2006/relationships/image" Target="../media/image37.wmf"/><Relationship Id="rId4" Type="http://schemas.openxmlformats.org/officeDocument/2006/relationships/image" Target="../media/image3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5" Type="http://schemas.openxmlformats.org/officeDocument/2006/relationships/image" Target="../media/image42.wmf"/><Relationship Id="rId4" Type="http://schemas.openxmlformats.org/officeDocument/2006/relationships/image" Target="../media/image4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C14D66-ABF5-4913-87E1-51DE239BD2C6}" type="datetimeFigureOut">
              <a:rPr lang="en-US" smtClean="0"/>
              <a:pPr/>
              <a:t>9/21/2018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DF456A-2978-4074-8D97-A2A7F4521536}" type="slidenum">
              <a:rPr lang="en-US" smtClean="0"/>
              <a:pPr/>
              <a:t>‹#›</a:t>
            </a:fld>
            <a:endParaRPr lang="en-US" dirty="0"/>
          </a:p>
        </p:txBody>
      </p:sp>
    </p:spTree>
    <p:extLst>
      <p:ext uri="{BB962C8B-B14F-4D97-AF65-F5344CB8AC3E}">
        <p14:creationId xmlns:p14="http://schemas.microsoft.com/office/powerpoint/2010/main" val="135641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X.X</a:t>
            </a:r>
          </a:p>
        </p:txBody>
      </p:sp>
      <p:sp>
        <p:nvSpPr>
          <p:cNvPr id="13" name="Subtitle 2"/>
          <p:cNvSpPr>
            <a:spLocks noGrp="1"/>
          </p:cNvSpPr>
          <p:nvPr userDrawn="1">
            <p:ph type="subTitle" idx="1"/>
          </p:nvPr>
        </p:nvSpPr>
        <p:spPr>
          <a:xfrm>
            <a:off x="1371600" y="3505200"/>
            <a:ext cx="6400800" cy="1752600"/>
          </a:xfrm>
          <a:prstGeom prst="rect">
            <a:avLst/>
          </a:prstGeom>
        </p:spPr>
        <p:txBody>
          <a:bodyPr rtlCol="0">
            <a:normAutofit/>
          </a:bodyPr>
          <a:lstStyle/>
          <a:p>
            <a:pPr eaLnBrk="1" fontAlgn="auto" hangingPunct="1">
              <a:spcAft>
                <a:spcPts val="0"/>
              </a:spcAft>
              <a:buFont typeface="Arial" pitchFamily="34" charset="0"/>
              <a:buNone/>
              <a:defRPr/>
            </a:pPr>
            <a:r>
              <a:rPr lang="en-US" b="1" i="1" dirty="0">
                <a:solidFill>
                  <a:srgbClr val="004786"/>
                </a:solidFill>
                <a:latin typeface="Arial" pitchFamily="34" charset="0"/>
                <a:cs typeface="Arial" pitchFamily="34" charset="0"/>
              </a:rPr>
              <a:t>Section Title</a:t>
            </a:r>
          </a:p>
          <a:p>
            <a:pPr eaLnBrk="1" fontAlgn="auto" hangingPunct="1">
              <a:spcAft>
                <a:spcPts val="0"/>
              </a:spcAft>
              <a:buFont typeface="Arial" pitchFamily="34" charset="0"/>
              <a:buNone/>
              <a:defRPr/>
            </a:pP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
        <p:nvSpPr>
          <p:cNvPr id="15"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1"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12" name="Straight Connector 11"/>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4" name="Straight Connector 13"/>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6"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4.wmf"/><Relationship Id="rId11" Type="http://schemas.openxmlformats.org/officeDocument/2006/relationships/oleObject" Target="../embeddings/oleObject36.bin"/><Relationship Id="rId5" Type="http://schemas.openxmlformats.org/officeDocument/2006/relationships/oleObject" Target="../embeddings/oleObject33.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5.bin"/></Relationships>
</file>

<file path=ppt/slides/_rels/slide11.x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oleObject" Target="../embeddings/oleObject37.bin"/><Relationship Id="rId7" Type="http://schemas.openxmlformats.org/officeDocument/2006/relationships/oleObject" Target="../embeddings/oleObject39.bin"/><Relationship Id="rId12" Type="http://schemas.openxmlformats.org/officeDocument/2006/relationships/image" Target="../media/image42.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9.wmf"/><Relationship Id="rId11" Type="http://schemas.openxmlformats.org/officeDocument/2006/relationships/oleObject" Target="../embeddings/oleObject41.bin"/><Relationship Id="rId5" Type="http://schemas.openxmlformats.org/officeDocument/2006/relationships/oleObject" Target="../embeddings/oleObject38.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40.bin"/></Relationships>
</file>

<file path=ppt/slides/_rels/slide12.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2.bin"/><Relationship Id="rId7"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4.wmf"/><Relationship Id="rId5" Type="http://schemas.openxmlformats.org/officeDocument/2006/relationships/oleObject" Target="../embeddings/oleObject43.bin"/><Relationship Id="rId4" Type="http://schemas.openxmlformats.org/officeDocument/2006/relationships/image" Target="../media/image43.wmf"/></Relationships>
</file>

<file path=ppt/slides/_rels/slide13.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50.bin"/><Relationship Id="rId3" Type="http://schemas.openxmlformats.org/officeDocument/2006/relationships/oleObject" Target="../embeddings/oleObject45.bin"/><Relationship Id="rId7" Type="http://schemas.openxmlformats.org/officeDocument/2006/relationships/oleObject" Target="../embeddings/oleObject47.bin"/><Relationship Id="rId12" Type="http://schemas.openxmlformats.org/officeDocument/2006/relationships/image" Target="../media/image50.wmf"/><Relationship Id="rId2" Type="http://schemas.openxmlformats.org/officeDocument/2006/relationships/slideLayout" Target="../slideLayouts/slideLayout2.xml"/><Relationship Id="rId16" Type="http://schemas.openxmlformats.org/officeDocument/2006/relationships/image" Target="../media/image52.wmf"/><Relationship Id="rId1" Type="http://schemas.openxmlformats.org/officeDocument/2006/relationships/vmlDrawing" Target="../drawings/vmlDrawing10.vml"/><Relationship Id="rId6" Type="http://schemas.openxmlformats.org/officeDocument/2006/relationships/image" Target="../media/image47.wmf"/><Relationship Id="rId11" Type="http://schemas.openxmlformats.org/officeDocument/2006/relationships/oleObject" Target="../embeddings/oleObject49.bin"/><Relationship Id="rId5" Type="http://schemas.openxmlformats.org/officeDocument/2006/relationships/oleObject" Target="../embeddings/oleObject46.bin"/><Relationship Id="rId15" Type="http://schemas.openxmlformats.org/officeDocument/2006/relationships/oleObject" Target="../embeddings/oleObject51.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8.bin"/><Relationship Id="rId14" Type="http://schemas.openxmlformats.org/officeDocument/2006/relationships/image" Target="../media/image51.wmf"/></Relationships>
</file>

<file path=ppt/slides/_rels/slide14.xml.rels><?xml version="1.0" encoding="UTF-8" standalone="yes"?>
<Relationships xmlns="http://schemas.openxmlformats.org/package/2006/relationships"><Relationship Id="rId8" Type="http://schemas.openxmlformats.org/officeDocument/2006/relationships/image" Target="../media/image55.wmf"/><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7.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4.wmf"/><Relationship Id="rId11" Type="http://schemas.openxmlformats.org/officeDocument/2006/relationships/oleObject" Target="../embeddings/oleObject56.bin"/><Relationship Id="rId5" Type="http://schemas.openxmlformats.org/officeDocument/2006/relationships/oleObject" Target="../embeddings/oleObject53.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55.bin"/></Relationships>
</file>

<file path=ppt/slides/_rels/slide15.xml.rels><?xml version="1.0" encoding="UTF-8" standalone="yes"?>
<Relationships xmlns="http://schemas.openxmlformats.org/package/2006/relationships"><Relationship Id="rId8" Type="http://schemas.openxmlformats.org/officeDocument/2006/relationships/image" Target="../media/image60.wmf"/><Relationship Id="rId3" Type="http://schemas.openxmlformats.org/officeDocument/2006/relationships/oleObject" Target="../embeddings/oleObject57.bin"/><Relationship Id="rId7" Type="http://schemas.openxmlformats.org/officeDocument/2006/relationships/oleObject" Target="../embeddings/oleObject59.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59.wmf"/><Relationship Id="rId5" Type="http://schemas.openxmlformats.org/officeDocument/2006/relationships/oleObject" Target="../embeddings/oleObject58.bin"/><Relationship Id="rId4" Type="http://schemas.openxmlformats.org/officeDocument/2006/relationships/image" Target="../media/image58.wmf"/></Relationships>
</file>

<file path=ppt/slides/_rels/slide16.xml.rels><?xml version="1.0" encoding="UTF-8" standalone="yes"?>
<Relationships xmlns="http://schemas.openxmlformats.org/package/2006/relationships"><Relationship Id="rId8" Type="http://schemas.openxmlformats.org/officeDocument/2006/relationships/image" Target="../media/image63.wmf"/><Relationship Id="rId3" Type="http://schemas.openxmlformats.org/officeDocument/2006/relationships/oleObject" Target="../embeddings/oleObject60.bin"/><Relationship Id="rId7" Type="http://schemas.openxmlformats.org/officeDocument/2006/relationships/oleObject" Target="../embeddings/oleObject62.bin"/><Relationship Id="rId12" Type="http://schemas.openxmlformats.org/officeDocument/2006/relationships/image" Target="../media/image65.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62.wmf"/><Relationship Id="rId11" Type="http://schemas.openxmlformats.org/officeDocument/2006/relationships/oleObject" Target="../embeddings/oleObject64.bin"/><Relationship Id="rId5" Type="http://schemas.openxmlformats.org/officeDocument/2006/relationships/oleObject" Target="../embeddings/oleObject61.bin"/><Relationship Id="rId10" Type="http://schemas.openxmlformats.org/officeDocument/2006/relationships/image" Target="../media/image64.wmf"/><Relationship Id="rId4" Type="http://schemas.openxmlformats.org/officeDocument/2006/relationships/image" Target="../media/image61.wmf"/><Relationship Id="rId9" Type="http://schemas.openxmlformats.org/officeDocument/2006/relationships/oleObject" Target="../embeddings/oleObject63.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66.wmf"/></Relationships>
</file>

<file path=ppt/slides/_rels/slide18.xml.rels><?xml version="1.0" encoding="UTF-8" standalone="yes"?>
<Relationships xmlns="http://schemas.openxmlformats.org/package/2006/relationships"><Relationship Id="rId8" Type="http://schemas.openxmlformats.org/officeDocument/2006/relationships/image" Target="../media/image69.wmf"/><Relationship Id="rId13" Type="http://schemas.openxmlformats.org/officeDocument/2006/relationships/oleObject" Target="../embeddings/oleObject71.bin"/><Relationship Id="rId18" Type="http://schemas.openxmlformats.org/officeDocument/2006/relationships/image" Target="../media/image74.wmf"/><Relationship Id="rId3" Type="http://schemas.openxmlformats.org/officeDocument/2006/relationships/oleObject" Target="../embeddings/oleObject66.bin"/><Relationship Id="rId7" Type="http://schemas.openxmlformats.org/officeDocument/2006/relationships/oleObject" Target="../embeddings/oleObject68.bin"/><Relationship Id="rId12" Type="http://schemas.openxmlformats.org/officeDocument/2006/relationships/image" Target="../media/image71.wmf"/><Relationship Id="rId17" Type="http://schemas.openxmlformats.org/officeDocument/2006/relationships/oleObject" Target="../embeddings/oleObject73.bin"/><Relationship Id="rId2" Type="http://schemas.openxmlformats.org/officeDocument/2006/relationships/slideLayout" Target="../slideLayouts/slideLayout2.xml"/><Relationship Id="rId16" Type="http://schemas.openxmlformats.org/officeDocument/2006/relationships/image" Target="../media/image73.wmf"/><Relationship Id="rId20" Type="http://schemas.openxmlformats.org/officeDocument/2006/relationships/image" Target="../media/image75.wmf"/><Relationship Id="rId1" Type="http://schemas.openxmlformats.org/officeDocument/2006/relationships/vmlDrawing" Target="../drawings/vmlDrawing15.vml"/><Relationship Id="rId6" Type="http://schemas.openxmlformats.org/officeDocument/2006/relationships/image" Target="../media/image68.wmf"/><Relationship Id="rId11" Type="http://schemas.openxmlformats.org/officeDocument/2006/relationships/oleObject" Target="../embeddings/oleObject70.bin"/><Relationship Id="rId5" Type="http://schemas.openxmlformats.org/officeDocument/2006/relationships/oleObject" Target="../embeddings/oleObject67.bin"/><Relationship Id="rId15" Type="http://schemas.openxmlformats.org/officeDocument/2006/relationships/oleObject" Target="../embeddings/oleObject72.bin"/><Relationship Id="rId10" Type="http://schemas.openxmlformats.org/officeDocument/2006/relationships/image" Target="../media/image70.wmf"/><Relationship Id="rId19" Type="http://schemas.openxmlformats.org/officeDocument/2006/relationships/oleObject" Target="../embeddings/oleObject74.bin"/><Relationship Id="rId4" Type="http://schemas.openxmlformats.org/officeDocument/2006/relationships/image" Target="../media/image67.wmf"/><Relationship Id="rId9" Type="http://schemas.openxmlformats.org/officeDocument/2006/relationships/oleObject" Target="../embeddings/oleObject69.bin"/><Relationship Id="rId14" Type="http://schemas.openxmlformats.org/officeDocument/2006/relationships/image" Target="../media/image72.wmf"/></Relationships>
</file>

<file path=ppt/slides/_rels/slide19.xml.rels><?xml version="1.0" encoding="UTF-8" standalone="yes"?>
<Relationships xmlns="http://schemas.openxmlformats.org/package/2006/relationships"><Relationship Id="rId3" Type="http://schemas.openxmlformats.org/officeDocument/2006/relationships/image" Target="../media/image77.png"/><Relationship Id="rId2" Type="http://schemas.openxmlformats.org/officeDocument/2006/relationships/slideLayout" Target="../slideLayouts/slideLayout2.xml"/><Relationship Id="rId1" Type="http://schemas.openxmlformats.org/officeDocument/2006/relationships/vmlDrawing" Target="../drawings/vmlDrawing16.vml"/><Relationship Id="rId5" Type="http://schemas.openxmlformats.org/officeDocument/2006/relationships/image" Target="../media/image76.wmf"/><Relationship Id="rId4" Type="http://schemas.openxmlformats.org/officeDocument/2006/relationships/oleObject" Target="../embeddings/oleObject75.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80.wmf"/><Relationship Id="rId13" Type="http://schemas.openxmlformats.org/officeDocument/2006/relationships/oleObject" Target="../embeddings/oleObject81.bin"/><Relationship Id="rId18" Type="http://schemas.openxmlformats.org/officeDocument/2006/relationships/image" Target="../media/image85.wmf"/><Relationship Id="rId3" Type="http://schemas.openxmlformats.org/officeDocument/2006/relationships/oleObject" Target="../embeddings/oleObject76.bin"/><Relationship Id="rId7" Type="http://schemas.openxmlformats.org/officeDocument/2006/relationships/oleObject" Target="../embeddings/oleObject78.bin"/><Relationship Id="rId12" Type="http://schemas.openxmlformats.org/officeDocument/2006/relationships/image" Target="../media/image82.wmf"/><Relationship Id="rId17" Type="http://schemas.openxmlformats.org/officeDocument/2006/relationships/oleObject" Target="../embeddings/oleObject83.bin"/><Relationship Id="rId2" Type="http://schemas.openxmlformats.org/officeDocument/2006/relationships/slideLayout" Target="../slideLayouts/slideLayout2.xml"/><Relationship Id="rId16" Type="http://schemas.openxmlformats.org/officeDocument/2006/relationships/image" Target="../media/image84.wmf"/><Relationship Id="rId1" Type="http://schemas.openxmlformats.org/officeDocument/2006/relationships/vmlDrawing" Target="../drawings/vmlDrawing17.vml"/><Relationship Id="rId6" Type="http://schemas.openxmlformats.org/officeDocument/2006/relationships/image" Target="../media/image79.wmf"/><Relationship Id="rId11" Type="http://schemas.openxmlformats.org/officeDocument/2006/relationships/oleObject" Target="../embeddings/oleObject80.bin"/><Relationship Id="rId5" Type="http://schemas.openxmlformats.org/officeDocument/2006/relationships/oleObject" Target="../embeddings/oleObject77.bin"/><Relationship Id="rId15" Type="http://schemas.openxmlformats.org/officeDocument/2006/relationships/oleObject" Target="../embeddings/oleObject82.bin"/><Relationship Id="rId10" Type="http://schemas.openxmlformats.org/officeDocument/2006/relationships/image" Target="../media/image81.wmf"/><Relationship Id="rId4" Type="http://schemas.openxmlformats.org/officeDocument/2006/relationships/image" Target="../media/image78.wmf"/><Relationship Id="rId9" Type="http://schemas.openxmlformats.org/officeDocument/2006/relationships/oleObject" Target="../embeddings/oleObject79.bin"/><Relationship Id="rId14" Type="http://schemas.openxmlformats.org/officeDocument/2006/relationships/image" Target="../media/image83.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8.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11" Type="http://schemas.openxmlformats.org/officeDocument/2006/relationships/oleObject" Target="../embeddings/oleObject7.bin"/><Relationship Id="rId5" Type="http://schemas.openxmlformats.org/officeDocument/2006/relationships/oleObject" Target="../embeddings/oleObject4.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s>
</file>

<file path=ppt/slides/_rels/slide5.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18" Type="http://schemas.openxmlformats.org/officeDocument/2006/relationships/image" Target="../media/image16.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17" Type="http://schemas.openxmlformats.org/officeDocument/2006/relationships/oleObject" Target="../embeddings/oleObject15.bin"/><Relationship Id="rId2" Type="http://schemas.openxmlformats.org/officeDocument/2006/relationships/slideLayout" Target="../slideLayouts/slideLayout2.xml"/><Relationship Id="rId16" Type="http://schemas.openxmlformats.org/officeDocument/2006/relationships/image" Target="../media/image15.wmf"/><Relationship Id="rId20" Type="http://schemas.openxmlformats.org/officeDocument/2006/relationships/image" Target="../media/image17.wmf"/><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5" Type="http://schemas.openxmlformats.org/officeDocument/2006/relationships/oleObject" Target="../embeddings/oleObject14.bin"/><Relationship Id="rId10" Type="http://schemas.openxmlformats.org/officeDocument/2006/relationships/image" Target="../media/image12.wmf"/><Relationship Id="rId19" Type="http://schemas.openxmlformats.org/officeDocument/2006/relationships/oleObject" Target="../embeddings/oleObject16.bin"/><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7.bin"/><Relationship Id="rId7" Type="http://schemas.openxmlformats.org/officeDocument/2006/relationships/oleObject" Target="../embeddings/oleObject19.bin"/><Relationship Id="rId12" Type="http://schemas.openxmlformats.org/officeDocument/2006/relationships/image" Target="../media/image22.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9.wmf"/><Relationship Id="rId11" Type="http://schemas.openxmlformats.org/officeDocument/2006/relationships/oleObject" Target="../embeddings/oleObject21.bin"/><Relationship Id="rId5" Type="http://schemas.openxmlformats.org/officeDocument/2006/relationships/oleObject" Target="../embeddings/oleObject18.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20.bin"/></Relationships>
</file>

<file path=ppt/slides/_rels/slide8.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4.wmf"/><Relationship Id="rId5" Type="http://schemas.openxmlformats.org/officeDocument/2006/relationships/oleObject" Target="../embeddings/oleObject23.bin"/><Relationship Id="rId4" Type="http://schemas.openxmlformats.org/officeDocument/2006/relationships/image" Target="../media/image23.wmf"/></Relationships>
</file>

<file path=ppt/slides/_rels/slide9.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30.bin"/><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0.wmf"/><Relationship Id="rId2" Type="http://schemas.openxmlformats.org/officeDocument/2006/relationships/slideLayout" Target="../slideLayouts/slideLayout2.xml"/><Relationship Id="rId16" Type="http://schemas.openxmlformats.org/officeDocument/2006/relationships/image" Target="../media/image32.wmf"/><Relationship Id="rId1" Type="http://schemas.openxmlformats.org/officeDocument/2006/relationships/vmlDrawing" Target="../drawings/vmlDrawing6.vml"/><Relationship Id="rId6" Type="http://schemas.openxmlformats.org/officeDocument/2006/relationships/image" Target="../media/image27.wmf"/><Relationship Id="rId11" Type="http://schemas.openxmlformats.org/officeDocument/2006/relationships/oleObject" Target="../embeddings/oleObject29.bin"/><Relationship Id="rId5" Type="http://schemas.openxmlformats.org/officeDocument/2006/relationships/oleObject" Target="../embeddings/oleObject26.bin"/><Relationship Id="rId15" Type="http://schemas.openxmlformats.org/officeDocument/2006/relationships/oleObject" Target="../embeddings/oleObject31.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 Id="rId14" Type="http://schemas.openxmlformats.org/officeDocument/2006/relationships/image" Target="../media/image3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7.1</a:t>
            </a:r>
          </a:p>
        </p:txBody>
      </p:sp>
      <p:sp>
        <p:nvSpPr>
          <p:cNvPr id="10" name="Subtitle 2"/>
          <p:cNvSpPr>
            <a:spLocks noGrp="1"/>
          </p:cNvSpPr>
          <p:nvPr>
            <p:ph type="subTitle" idx="4294967295"/>
          </p:nvPr>
        </p:nvSpPr>
        <p:spPr>
          <a:xfrm>
            <a:off x="1371600" y="3505200"/>
            <a:ext cx="6400800" cy="1752600"/>
          </a:xfrm>
          <a:prstGeom prst="rect">
            <a:avLst/>
          </a:prstGeom>
        </p:spPr>
        <p:txBody>
          <a:bodyPr rtlCol="0">
            <a:normAutofit/>
          </a:bodyPr>
          <a:lstStyle/>
          <a:p>
            <a:pPr algn="ctr">
              <a:buNone/>
            </a:pPr>
            <a:r>
              <a:rPr lang="en-US" b="1" i="1" dirty="0">
                <a:solidFill>
                  <a:schemeClr val="tx2"/>
                </a:solidFill>
              </a:rPr>
              <a:t> Integration by Parts</a:t>
            </a:r>
            <a:endParaRPr lang="en-US" b="1" i="1" dirty="0">
              <a:solidFill>
                <a:schemeClr val="tx2"/>
              </a:solidFill>
              <a:latin typeface="Arial" pitchFamily="34" charset="0"/>
              <a:cs typeface="Arial" pitchFamily="34" charset="0"/>
            </a:endParaRPr>
          </a:p>
        </p:txBody>
      </p:sp>
    </p:spTree>
    <p:extLst>
      <p:ext uri="{BB962C8B-B14F-4D97-AF65-F5344CB8AC3E}">
        <p14:creationId xmlns:p14="http://schemas.microsoft.com/office/powerpoint/2010/main" val="3775062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(cont.)</a:t>
            </a:r>
          </a:p>
        </p:txBody>
      </p:sp>
      <p:sp>
        <p:nvSpPr>
          <p:cNvPr id="3" name="Content Placeholder 2"/>
          <p:cNvSpPr>
            <a:spLocks noGrp="1"/>
          </p:cNvSpPr>
          <p:nvPr>
            <p:ph idx="1"/>
          </p:nvPr>
        </p:nvSpPr>
        <p:spPr>
          <a:xfrm>
            <a:off x="365760" y="1280160"/>
            <a:ext cx="8412480" cy="1384995"/>
          </a:xfrm>
        </p:spPr>
        <p:txBody>
          <a:bodyPr>
            <a:spAutoFit/>
          </a:bodyPr>
          <a:lstStyle/>
          <a:p>
            <a:r>
              <a:rPr lang="en-US" dirty="0"/>
              <a:t>The integral on the right is not one that can be evaluated on sight, but we have already used integration by parts in Example 1 to find </a:t>
            </a:r>
          </a:p>
        </p:txBody>
      </p:sp>
      <p:graphicFrame>
        <p:nvGraphicFramePr>
          <p:cNvPr id="366594" name="Object 2"/>
          <p:cNvGraphicFramePr>
            <a:graphicFrameLocks noChangeAspect="1"/>
          </p:cNvGraphicFramePr>
          <p:nvPr/>
        </p:nvGraphicFramePr>
        <p:xfrm>
          <a:off x="3340100" y="2132350"/>
          <a:ext cx="4279900" cy="596900"/>
        </p:xfrm>
        <a:graphic>
          <a:graphicData uri="http://schemas.openxmlformats.org/presentationml/2006/ole">
            <mc:AlternateContent xmlns:mc="http://schemas.openxmlformats.org/markup-compatibility/2006">
              <mc:Choice xmlns:v="urn:schemas-microsoft-com:vml" Requires="v">
                <p:oleObj spid="_x0000_s366654" name="Equation" r:id="rId3" imgW="4279680" imgH="596880" progId="Equation.DSMT4">
                  <p:embed/>
                </p:oleObj>
              </mc:Choice>
              <mc:Fallback>
                <p:oleObj name="Equation" r:id="rId3" imgW="4279680" imgH="596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0100" y="2132350"/>
                        <a:ext cx="42799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6595" name="Object 3"/>
          <p:cNvGraphicFramePr>
            <a:graphicFrameLocks noChangeAspect="1"/>
          </p:cNvGraphicFramePr>
          <p:nvPr/>
        </p:nvGraphicFramePr>
        <p:xfrm>
          <a:off x="1828800" y="2895600"/>
          <a:ext cx="1574800" cy="596900"/>
        </p:xfrm>
        <a:graphic>
          <a:graphicData uri="http://schemas.openxmlformats.org/presentationml/2006/ole">
            <mc:AlternateContent xmlns:mc="http://schemas.openxmlformats.org/markup-compatibility/2006">
              <mc:Choice xmlns:v="urn:schemas-microsoft-com:vml" Requires="v">
                <p:oleObj spid="_x0000_s366655" name="Equation" r:id="rId5" imgW="1574640" imgH="596880" progId="Equation.DSMT4">
                  <p:embed/>
                </p:oleObj>
              </mc:Choice>
              <mc:Fallback>
                <p:oleObj name="Equation" r:id="rId5" imgW="1574640" imgH="596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2895600"/>
                        <a:ext cx="1574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6596" name="Object 4"/>
          <p:cNvGraphicFramePr>
            <a:graphicFrameLocks noChangeAspect="1"/>
          </p:cNvGraphicFramePr>
          <p:nvPr/>
        </p:nvGraphicFramePr>
        <p:xfrm>
          <a:off x="3505200" y="2924540"/>
          <a:ext cx="3543300" cy="596900"/>
        </p:xfrm>
        <a:graphic>
          <a:graphicData uri="http://schemas.openxmlformats.org/presentationml/2006/ole">
            <mc:AlternateContent xmlns:mc="http://schemas.openxmlformats.org/markup-compatibility/2006">
              <mc:Choice xmlns:v="urn:schemas-microsoft-com:vml" Requires="v">
                <p:oleObj spid="_x0000_s366656" name="Equation" r:id="rId7" imgW="3543120" imgH="596880" progId="Equation.DSMT4">
                  <p:embed/>
                </p:oleObj>
              </mc:Choice>
              <mc:Fallback>
                <p:oleObj name="Equation" r:id="rId7" imgW="3543120" imgH="596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05200" y="2924540"/>
                        <a:ext cx="35433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6597" name="Object 5"/>
          <p:cNvGraphicFramePr>
            <a:graphicFrameLocks noChangeAspect="1"/>
          </p:cNvGraphicFramePr>
          <p:nvPr/>
        </p:nvGraphicFramePr>
        <p:xfrm>
          <a:off x="3505200" y="3581400"/>
          <a:ext cx="4610100" cy="381000"/>
        </p:xfrm>
        <a:graphic>
          <a:graphicData uri="http://schemas.openxmlformats.org/presentationml/2006/ole">
            <mc:AlternateContent xmlns:mc="http://schemas.openxmlformats.org/markup-compatibility/2006">
              <mc:Choice xmlns:v="urn:schemas-microsoft-com:vml" Requires="v">
                <p:oleObj spid="_x0000_s366657" name="Equation" r:id="rId9" imgW="4609800" imgH="380880" progId="Equation.DSMT4">
                  <p:embed/>
                </p:oleObj>
              </mc:Choice>
              <mc:Fallback>
                <p:oleObj name="Equation" r:id="rId9" imgW="4609800" imgH="3808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05200" y="3581400"/>
                        <a:ext cx="4610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6598" name="Object 6"/>
          <p:cNvGraphicFramePr>
            <a:graphicFrameLocks noChangeAspect="1"/>
          </p:cNvGraphicFramePr>
          <p:nvPr/>
        </p:nvGraphicFramePr>
        <p:xfrm>
          <a:off x="3505200" y="4152900"/>
          <a:ext cx="3898900" cy="571500"/>
        </p:xfrm>
        <a:graphic>
          <a:graphicData uri="http://schemas.openxmlformats.org/presentationml/2006/ole">
            <mc:AlternateContent xmlns:mc="http://schemas.openxmlformats.org/markup-compatibility/2006">
              <mc:Choice xmlns:v="urn:schemas-microsoft-com:vml" Requires="v">
                <p:oleObj spid="_x0000_s366658" name="Equation" r:id="rId11" imgW="3898800" imgH="571320" progId="Equation.DSMT4">
                  <p:embed/>
                </p:oleObj>
              </mc:Choice>
              <mc:Fallback>
                <p:oleObj name="Equation" r:id="rId11" imgW="3898800" imgH="57132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05200" y="4152900"/>
                        <a:ext cx="38989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659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65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65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65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t>
            </a:r>
          </a:p>
        </p:txBody>
      </p:sp>
      <p:sp>
        <p:nvSpPr>
          <p:cNvPr id="3" name="Content Placeholder 2"/>
          <p:cNvSpPr>
            <a:spLocks noGrp="1"/>
          </p:cNvSpPr>
          <p:nvPr>
            <p:ph idx="1"/>
          </p:nvPr>
        </p:nvSpPr>
        <p:spPr/>
        <p:txBody>
          <a:bodyPr/>
          <a:lstStyle/>
          <a:p>
            <a:r>
              <a:rPr lang="en-US" dirty="0"/>
              <a:t>Evaluate </a:t>
            </a:r>
          </a:p>
          <a:p>
            <a:r>
              <a:rPr lang="en-US" b="1" dirty="0"/>
              <a:t>Solution</a:t>
            </a:r>
          </a:p>
          <a:p>
            <a:r>
              <a:rPr lang="en-US" dirty="0"/>
              <a:t>Any choice of </a:t>
            </a:r>
            <a:r>
              <a:rPr lang="en-US" i="1" dirty="0"/>
              <a:t>u</a:t>
            </a:r>
            <a:r>
              <a:rPr lang="en-US" dirty="0"/>
              <a:t> and </a:t>
            </a:r>
            <a:r>
              <a:rPr lang="en-US" i="1" dirty="0"/>
              <a:t>dv</a:t>
            </a:r>
            <a:r>
              <a:rPr lang="en-US" dirty="0"/>
              <a:t> results in an integral that is no worse than the original, but unfortunately also no better. However, we can evaluate the integral by using integration by parts twice.</a:t>
            </a:r>
          </a:p>
          <a:p>
            <a:endParaRPr lang="en-US" dirty="0"/>
          </a:p>
          <a:p>
            <a:pPr>
              <a:lnSpc>
                <a:spcPct val="150000"/>
              </a:lnSpc>
            </a:pPr>
            <a:r>
              <a:rPr lang="en-US" dirty="0"/>
              <a:t>and</a:t>
            </a:r>
          </a:p>
        </p:txBody>
      </p:sp>
      <p:graphicFrame>
        <p:nvGraphicFramePr>
          <p:cNvPr id="367618" name="Object 2"/>
          <p:cNvGraphicFramePr>
            <a:graphicFrameLocks noChangeAspect="1"/>
          </p:cNvGraphicFramePr>
          <p:nvPr/>
        </p:nvGraphicFramePr>
        <p:xfrm>
          <a:off x="1877520" y="1280410"/>
          <a:ext cx="1638300" cy="596900"/>
        </p:xfrm>
        <a:graphic>
          <a:graphicData uri="http://schemas.openxmlformats.org/presentationml/2006/ole">
            <mc:AlternateContent xmlns:mc="http://schemas.openxmlformats.org/markup-compatibility/2006">
              <mc:Choice xmlns:v="urn:schemas-microsoft-com:vml" Requires="v">
                <p:oleObj spid="_x0000_s367668" name="Equation" r:id="rId3" imgW="1638000" imgH="596880" progId="Equation.DSMT4">
                  <p:embed/>
                </p:oleObj>
              </mc:Choice>
              <mc:Fallback>
                <p:oleObj name="Equation" r:id="rId3" imgW="1638000" imgH="596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77520" y="1280410"/>
                        <a:ext cx="16383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7619" name="Object 3"/>
          <p:cNvGraphicFramePr>
            <a:graphicFrameLocks noChangeAspect="1"/>
          </p:cNvGraphicFramePr>
          <p:nvPr>
            <p:extLst>
              <p:ext uri="{D42A27DB-BD31-4B8C-83A1-F6EECF244321}">
                <p14:modId xmlns:p14="http://schemas.microsoft.com/office/powerpoint/2010/main" val="1214274404"/>
              </p:ext>
            </p:extLst>
          </p:nvPr>
        </p:nvGraphicFramePr>
        <p:xfrm>
          <a:off x="762000" y="4191000"/>
          <a:ext cx="5067300" cy="596900"/>
        </p:xfrm>
        <a:graphic>
          <a:graphicData uri="http://schemas.openxmlformats.org/presentationml/2006/ole">
            <mc:AlternateContent xmlns:mc="http://schemas.openxmlformats.org/markup-compatibility/2006">
              <mc:Choice xmlns:v="urn:schemas-microsoft-com:vml" Requires="v">
                <p:oleObj spid="_x0000_s367669" name="Equation" r:id="rId5" imgW="5067000" imgH="596880" progId="Equation.DSMT4">
                  <p:embed/>
                </p:oleObj>
              </mc:Choice>
              <mc:Fallback>
                <p:oleObj name="Equation" r:id="rId5" imgW="5067000" imgH="596880" progId="Equation.DSMT4">
                  <p:embed/>
                  <p:pic>
                    <p:nvPicPr>
                      <p:cNvPr id="0" name="Picture 3"/>
                      <p:cNvPicPr>
                        <a:picLocks noChangeAspect="1" noChangeArrowheads="1"/>
                      </p:cNvPicPr>
                      <p:nvPr/>
                    </p:nvPicPr>
                    <p:blipFill>
                      <a:blip r:embed="rId6"/>
                      <a:srcRect/>
                      <a:stretch>
                        <a:fillRect/>
                      </a:stretch>
                    </p:blipFill>
                    <p:spPr bwMode="auto">
                      <a:xfrm>
                        <a:off x="762000" y="4191000"/>
                        <a:ext cx="50673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7620" name="Object 4"/>
          <p:cNvGraphicFramePr>
            <a:graphicFrameLocks noChangeAspect="1"/>
          </p:cNvGraphicFramePr>
          <p:nvPr>
            <p:extLst>
              <p:ext uri="{D42A27DB-BD31-4B8C-83A1-F6EECF244321}">
                <p14:modId xmlns:p14="http://schemas.microsoft.com/office/powerpoint/2010/main" val="1464115507"/>
              </p:ext>
            </p:extLst>
          </p:nvPr>
        </p:nvGraphicFramePr>
        <p:xfrm>
          <a:off x="685800" y="5257800"/>
          <a:ext cx="4762500" cy="596900"/>
        </p:xfrm>
        <a:graphic>
          <a:graphicData uri="http://schemas.openxmlformats.org/presentationml/2006/ole">
            <mc:AlternateContent xmlns:mc="http://schemas.openxmlformats.org/markup-compatibility/2006">
              <mc:Choice xmlns:v="urn:schemas-microsoft-com:vml" Requires="v">
                <p:oleObj spid="_x0000_s367670" name="Equation" r:id="rId7" imgW="4762440" imgH="596880" progId="Equation.DSMT4">
                  <p:embed/>
                </p:oleObj>
              </mc:Choice>
              <mc:Fallback>
                <p:oleObj name="Equation" r:id="rId7" imgW="4762440" imgH="596880" progId="Equation.DSMT4">
                  <p:embed/>
                  <p:pic>
                    <p:nvPicPr>
                      <p:cNvPr id="0" name="Picture 4"/>
                      <p:cNvPicPr>
                        <a:picLocks noChangeAspect="1" noChangeArrowheads="1"/>
                      </p:cNvPicPr>
                      <p:nvPr/>
                    </p:nvPicPr>
                    <p:blipFill>
                      <a:blip r:embed="rId8"/>
                      <a:srcRect/>
                      <a:stretch>
                        <a:fillRect/>
                      </a:stretch>
                    </p:blipFill>
                    <p:spPr bwMode="auto">
                      <a:xfrm>
                        <a:off x="685800" y="5257800"/>
                        <a:ext cx="47625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204318118"/>
              </p:ext>
            </p:extLst>
          </p:nvPr>
        </p:nvGraphicFramePr>
        <p:xfrm>
          <a:off x="6057900" y="4038600"/>
          <a:ext cx="2552700" cy="850900"/>
        </p:xfrm>
        <a:graphic>
          <a:graphicData uri="http://schemas.openxmlformats.org/presentationml/2006/ole">
            <mc:AlternateContent xmlns:mc="http://schemas.openxmlformats.org/markup-compatibility/2006">
              <mc:Choice xmlns:v="urn:schemas-microsoft-com:vml" Requires="v">
                <p:oleObj spid="_x0000_s367671" name="Equation" r:id="rId9" imgW="2552400" imgH="850680" progId="Equation.DSMT4">
                  <p:embed/>
                </p:oleObj>
              </mc:Choice>
              <mc:Fallback>
                <p:oleObj name="Equation" r:id="rId9" imgW="2552400" imgH="850680" progId="Equation.DSMT4">
                  <p:embed/>
                  <p:pic>
                    <p:nvPicPr>
                      <p:cNvPr id="0" name=""/>
                      <p:cNvPicPr/>
                      <p:nvPr/>
                    </p:nvPicPr>
                    <p:blipFill>
                      <a:blip r:embed="rId10"/>
                      <a:stretch>
                        <a:fillRect/>
                      </a:stretch>
                    </p:blipFill>
                    <p:spPr>
                      <a:xfrm>
                        <a:off x="6057900" y="4038600"/>
                        <a:ext cx="2552700" cy="85090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847946157"/>
              </p:ext>
            </p:extLst>
          </p:nvPr>
        </p:nvGraphicFramePr>
        <p:xfrm>
          <a:off x="6055180" y="5094512"/>
          <a:ext cx="2616200" cy="850900"/>
        </p:xfrm>
        <a:graphic>
          <a:graphicData uri="http://schemas.openxmlformats.org/presentationml/2006/ole">
            <mc:AlternateContent xmlns:mc="http://schemas.openxmlformats.org/markup-compatibility/2006">
              <mc:Choice xmlns:v="urn:schemas-microsoft-com:vml" Requires="v">
                <p:oleObj spid="_x0000_s367672" name="Equation" r:id="rId11" imgW="2616120" imgH="850680" progId="Equation.DSMT4">
                  <p:embed/>
                </p:oleObj>
              </mc:Choice>
              <mc:Fallback>
                <p:oleObj name="Equation" r:id="rId11" imgW="2616120" imgH="850680" progId="Equation.DSMT4">
                  <p:embed/>
                  <p:pic>
                    <p:nvPicPr>
                      <p:cNvPr id="0" name=""/>
                      <p:cNvPicPr/>
                      <p:nvPr/>
                    </p:nvPicPr>
                    <p:blipFill>
                      <a:blip r:embed="rId12"/>
                      <a:stretch>
                        <a:fillRect/>
                      </a:stretch>
                    </p:blipFill>
                    <p:spPr>
                      <a:xfrm>
                        <a:off x="6055180" y="5094512"/>
                        <a:ext cx="2616200" cy="85090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6761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762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(cont.)</a:t>
            </a:r>
          </a:p>
        </p:txBody>
      </p:sp>
      <p:sp>
        <p:nvSpPr>
          <p:cNvPr id="3" name="Content Placeholder 2"/>
          <p:cNvSpPr>
            <a:spLocks noGrp="1"/>
          </p:cNvSpPr>
          <p:nvPr>
            <p:ph idx="1"/>
          </p:nvPr>
        </p:nvSpPr>
        <p:spPr/>
        <p:txBody>
          <a:bodyPr/>
          <a:lstStyle/>
          <a:p>
            <a:r>
              <a:rPr lang="en-US" dirty="0"/>
              <a:t>Replacing the integral on the right of the first step with the result of the second step, we have the following:</a:t>
            </a:r>
          </a:p>
          <a:p>
            <a:pPr>
              <a:spcBef>
                <a:spcPts val="1800"/>
              </a:spcBef>
            </a:pPr>
            <a:endParaRPr lang="en-US" dirty="0"/>
          </a:p>
          <a:p>
            <a:r>
              <a:rPr lang="en-US" dirty="0"/>
              <a:t>Our original integral appears on both sides of this last equation, but we can now solve for it. </a:t>
            </a:r>
          </a:p>
        </p:txBody>
      </p:sp>
      <p:graphicFrame>
        <p:nvGraphicFramePr>
          <p:cNvPr id="368642" name="Object 2"/>
          <p:cNvGraphicFramePr>
            <a:graphicFrameLocks noChangeAspect="1"/>
          </p:cNvGraphicFramePr>
          <p:nvPr>
            <p:extLst>
              <p:ext uri="{D42A27DB-BD31-4B8C-83A1-F6EECF244321}">
                <p14:modId xmlns:p14="http://schemas.microsoft.com/office/powerpoint/2010/main" val="4094919960"/>
              </p:ext>
            </p:extLst>
          </p:nvPr>
        </p:nvGraphicFramePr>
        <p:xfrm>
          <a:off x="1447800" y="2298700"/>
          <a:ext cx="6248400" cy="596900"/>
        </p:xfrm>
        <a:graphic>
          <a:graphicData uri="http://schemas.openxmlformats.org/presentationml/2006/ole">
            <mc:AlternateContent xmlns:mc="http://schemas.openxmlformats.org/markup-compatibility/2006">
              <mc:Choice xmlns:v="urn:schemas-microsoft-com:vml" Requires="v">
                <p:oleObj spid="_x0000_s368678" name="Equation" r:id="rId3" imgW="6248160" imgH="596880" progId="Equation.DSMT4">
                  <p:embed/>
                </p:oleObj>
              </mc:Choice>
              <mc:Fallback>
                <p:oleObj name="Equation" r:id="rId3" imgW="6248160" imgH="596880" progId="Equation.DSMT4">
                  <p:embed/>
                  <p:pic>
                    <p:nvPicPr>
                      <p:cNvPr id="0" name="Picture 2"/>
                      <p:cNvPicPr>
                        <a:picLocks noChangeAspect="1" noChangeArrowheads="1"/>
                      </p:cNvPicPr>
                      <p:nvPr/>
                    </p:nvPicPr>
                    <p:blipFill>
                      <a:blip r:embed="rId4"/>
                      <a:srcRect/>
                      <a:stretch>
                        <a:fillRect/>
                      </a:stretch>
                    </p:blipFill>
                    <p:spPr bwMode="auto">
                      <a:xfrm>
                        <a:off x="1447800" y="2298700"/>
                        <a:ext cx="62484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643" name="Object 3"/>
          <p:cNvGraphicFramePr>
            <a:graphicFrameLocks noChangeAspect="1"/>
          </p:cNvGraphicFramePr>
          <p:nvPr>
            <p:extLst>
              <p:ext uri="{D42A27DB-BD31-4B8C-83A1-F6EECF244321}">
                <p14:modId xmlns:p14="http://schemas.microsoft.com/office/powerpoint/2010/main" val="160004975"/>
              </p:ext>
            </p:extLst>
          </p:nvPr>
        </p:nvGraphicFramePr>
        <p:xfrm>
          <a:off x="2286000" y="3962400"/>
          <a:ext cx="4584700" cy="596900"/>
        </p:xfrm>
        <a:graphic>
          <a:graphicData uri="http://schemas.openxmlformats.org/presentationml/2006/ole">
            <mc:AlternateContent xmlns:mc="http://schemas.openxmlformats.org/markup-compatibility/2006">
              <mc:Choice xmlns:v="urn:schemas-microsoft-com:vml" Requires="v">
                <p:oleObj spid="_x0000_s368679" name="Equation" r:id="rId5" imgW="4584600" imgH="596880" progId="Equation.DSMT4">
                  <p:embed/>
                </p:oleObj>
              </mc:Choice>
              <mc:Fallback>
                <p:oleObj name="Equation" r:id="rId5" imgW="4584600" imgH="596880" progId="Equation.DSMT4">
                  <p:embed/>
                  <p:pic>
                    <p:nvPicPr>
                      <p:cNvPr id="0" name="Picture 3"/>
                      <p:cNvPicPr>
                        <a:picLocks noChangeAspect="1" noChangeArrowheads="1"/>
                      </p:cNvPicPr>
                      <p:nvPr/>
                    </p:nvPicPr>
                    <p:blipFill>
                      <a:blip r:embed="rId6"/>
                      <a:srcRect/>
                      <a:stretch>
                        <a:fillRect/>
                      </a:stretch>
                    </p:blipFill>
                    <p:spPr bwMode="auto">
                      <a:xfrm>
                        <a:off x="2286000" y="3962400"/>
                        <a:ext cx="45847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644" name="Object 4"/>
          <p:cNvGraphicFramePr>
            <a:graphicFrameLocks noChangeAspect="1"/>
          </p:cNvGraphicFramePr>
          <p:nvPr>
            <p:extLst>
              <p:ext uri="{D42A27DB-BD31-4B8C-83A1-F6EECF244321}">
                <p14:modId xmlns:p14="http://schemas.microsoft.com/office/powerpoint/2010/main" val="1923616239"/>
              </p:ext>
            </p:extLst>
          </p:nvPr>
        </p:nvGraphicFramePr>
        <p:xfrm>
          <a:off x="2438400" y="4572000"/>
          <a:ext cx="4699000" cy="876300"/>
        </p:xfrm>
        <a:graphic>
          <a:graphicData uri="http://schemas.openxmlformats.org/presentationml/2006/ole">
            <mc:AlternateContent xmlns:mc="http://schemas.openxmlformats.org/markup-compatibility/2006">
              <mc:Choice xmlns:v="urn:schemas-microsoft-com:vml" Requires="v">
                <p:oleObj spid="_x0000_s368680" name="Equation" r:id="rId7" imgW="4698720" imgH="876240" progId="Equation.DSMT4">
                  <p:embed/>
                </p:oleObj>
              </mc:Choice>
              <mc:Fallback>
                <p:oleObj name="Equation" r:id="rId7" imgW="4698720" imgH="8762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38400" y="4572000"/>
                        <a:ext cx="46990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4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6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t>
            </a:r>
          </a:p>
        </p:txBody>
      </p:sp>
      <p:sp>
        <p:nvSpPr>
          <p:cNvPr id="3" name="Content Placeholder 2"/>
          <p:cNvSpPr>
            <a:spLocks noGrp="1"/>
          </p:cNvSpPr>
          <p:nvPr>
            <p:ph idx="1"/>
          </p:nvPr>
        </p:nvSpPr>
        <p:spPr/>
        <p:txBody>
          <a:bodyPr/>
          <a:lstStyle/>
          <a:p>
            <a:r>
              <a:rPr lang="en-US" dirty="0"/>
              <a:t>Given </a:t>
            </a:r>
            <a:r>
              <a:rPr lang="en-US" i="1" dirty="0"/>
              <a:t>n</a:t>
            </a:r>
            <a:r>
              <a:rPr lang="en-US" dirty="0"/>
              <a:t> </a:t>
            </a:r>
            <a:r>
              <a:rPr lang="en-US" dirty="0">
                <a:latin typeface="Symbol" pitchFamily="18" charset="2"/>
                <a:sym typeface="Symbol"/>
              </a:rPr>
              <a:t></a:t>
            </a:r>
            <a:r>
              <a:rPr lang="en-US" dirty="0"/>
              <a:t> </a:t>
            </a:r>
            <a:r>
              <a:rPr lang="en-US" dirty="0">
                <a:latin typeface="Cambria Math" panose="02040503050406030204" pitchFamily="18" charset="0"/>
                <a:ea typeface="Cambria Math" panose="02040503050406030204" pitchFamily="18" charset="0"/>
              </a:rPr>
              <a:t>ℕ</a:t>
            </a:r>
            <a:r>
              <a:rPr lang="en-US" dirty="0"/>
              <a:t>, prove that </a:t>
            </a:r>
          </a:p>
          <a:p>
            <a:pPr>
              <a:lnSpc>
                <a:spcPct val="150000"/>
              </a:lnSpc>
            </a:pPr>
            <a:endParaRPr lang="en-US" dirty="0"/>
          </a:p>
          <a:p>
            <a:r>
              <a:rPr lang="en-US" b="1" dirty="0"/>
              <a:t>Solution</a:t>
            </a:r>
          </a:p>
          <a:p>
            <a:r>
              <a:rPr lang="en-US" dirty="0"/>
              <a:t>If we let </a:t>
            </a:r>
            <a:r>
              <a:rPr lang="en-US" i="1" dirty="0"/>
              <a:t>u</a:t>
            </a:r>
            <a:r>
              <a:rPr lang="en-US" dirty="0"/>
              <a:t> </a:t>
            </a:r>
            <a:r>
              <a:rPr lang="en-US" dirty="0">
                <a:latin typeface="Symbol" pitchFamily="18" charset="2"/>
              </a:rPr>
              <a:t>=</a:t>
            </a:r>
            <a:r>
              <a:rPr lang="en-US" dirty="0"/>
              <a:t> cos</a:t>
            </a:r>
            <a:r>
              <a:rPr lang="en-US" i="1" baseline="30000" dirty="0"/>
              <a:t>n</a:t>
            </a:r>
            <a:r>
              <a:rPr lang="en-US" baseline="30000" dirty="0">
                <a:latin typeface="Symbol" pitchFamily="18" charset="2"/>
              </a:rPr>
              <a:t>-</a:t>
            </a:r>
            <a:r>
              <a:rPr lang="en-US" baseline="30000" dirty="0"/>
              <a:t>1</a:t>
            </a:r>
            <a:r>
              <a:rPr lang="en-US" dirty="0"/>
              <a:t> </a:t>
            </a:r>
            <a:r>
              <a:rPr lang="en-US" i="1" dirty="0"/>
              <a:t>x</a:t>
            </a:r>
            <a:r>
              <a:rPr lang="en-US" dirty="0"/>
              <a:t> and </a:t>
            </a:r>
            <a:r>
              <a:rPr lang="en-US" i="1" dirty="0"/>
              <a:t>dv</a:t>
            </a:r>
            <a:r>
              <a:rPr lang="en-US" dirty="0"/>
              <a:t> </a:t>
            </a:r>
            <a:r>
              <a:rPr lang="en-US" dirty="0">
                <a:latin typeface="Symbol" pitchFamily="18" charset="2"/>
              </a:rPr>
              <a:t>=</a:t>
            </a:r>
            <a:r>
              <a:rPr lang="en-US" dirty="0"/>
              <a:t> cos </a:t>
            </a:r>
            <a:r>
              <a:rPr lang="en-US" i="1" dirty="0"/>
              <a:t>x dx</a:t>
            </a:r>
            <a:r>
              <a:rPr lang="en-US" dirty="0"/>
              <a:t>, then 		</a:t>
            </a:r>
          </a:p>
          <a:p>
            <a:r>
              <a:rPr lang="en-US" dirty="0"/>
              <a:t>		           This is a reasonable choice for </a:t>
            </a:r>
            <a:r>
              <a:rPr lang="en-US" i="1" dirty="0"/>
              <a:t>u</a:t>
            </a:r>
            <a:r>
              <a:rPr lang="en-US" dirty="0"/>
              <a:t> and </a:t>
            </a:r>
          </a:p>
          <a:p>
            <a:r>
              <a:rPr lang="en-US" i="1" dirty="0"/>
              <a:t>dv</a:t>
            </a:r>
            <a:r>
              <a:rPr lang="en-US" dirty="0"/>
              <a:t> because we can certainly find </a:t>
            </a:r>
            <a:r>
              <a:rPr lang="en-US" i="1" dirty="0"/>
              <a:t>v</a:t>
            </a:r>
            <a:r>
              <a:rPr lang="en-US" dirty="0"/>
              <a:t>.</a:t>
            </a:r>
          </a:p>
        </p:txBody>
      </p:sp>
      <p:graphicFrame>
        <p:nvGraphicFramePr>
          <p:cNvPr id="369666" name="Object 2"/>
          <p:cNvGraphicFramePr>
            <a:graphicFrameLocks noChangeAspect="1"/>
          </p:cNvGraphicFramePr>
          <p:nvPr/>
        </p:nvGraphicFramePr>
        <p:xfrm>
          <a:off x="1416050" y="1752600"/>
          <a:ext cx="6311900" cy="876300"/>
        </p:xfrm>
        <a:graphic>
          <a:graphicData uri="http://schemas.openxmlformats.org/presentationml/2006/ole">
            <mc:AlternateContent xmlns:mc="http://schemas.openxmlformats.org/markup-compatibility/2006">
              <mc:Choice xmlns:v="urn:schemas-microsoft-com:vml" Requires="v">
                <p:oleObj spid="_x0000_s369757" name="Equation" r:id="rId3" imgW="6311880" imgH="876240" progId="Equation.DSMT4">
                  <p:embed/>
                </p:oleObj>
              </mc:Choice>
              <mc:Fallback>
                <p:oleObj name="Equation" r:id="rId3" imgW="6311880" imgH="876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16050" y="1752600"/>
                        <a:ext cx="6311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9667" name="Object 3"/>
          <p:cNvGraphicFramePr>
            <a:graphicFrameLocks noChangeAspect="1"/>
          </p:cNvGraphicFramePr>
          <p:nvPr/>
        </p:nvGraphicFramePr>
        <p:xfrm>
          <a:off x="548640" y="3501660"/>
          <a:ext cx="2616200" cy="596900"/>
        </p:xfrm>
        <a:graphic>
          <a:graphicData uri="http://schemas.openxmlformats.org/presentationml/2006/ole">
            <mc:AlternateContent xmlns:mc="http://schemas.openxmlformats.org/markup-compatibility/2006">
              <mc:Choice xmlns:v="urn:schemas-microsoft-com:vml" Requires="v">
                <p:oleObj spid="_x0000_s369758" name="Equation" r:id="rId5" imgW="2616120" imgH="596880" progId="Equation.DSMT4">
                  <p:embed/>
                </p:oleObj>
              </mc:Choice>
              <mc:Fallback>
                <p:oleObj name="Equation" r:id="rId5" imgW="2616120" imgH="596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3501660"/>
                        <a:ext cx="26162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9668" name="Object 4"/>
          <p:cNvGraphicFramePr>
            <a:graphicFrameLocks noChangeAspect="1"/>
          </p:cNvGraphicFramePr>
          <p:nvPr/>
        </p:nvGraphicFramePr>
        <p:xfrm>
          <a:off x="1213580" y="4724400"/>
          <a:ext cx="1600200" cy="381000"/>
        </p:xfrm>
        <a:graphic>
          <a:graphicData uri="http://schemas.openxmlformats.org/presentationml/2006/ole">
            <mc:AlternateContent xmlns:mc="http://schemas.openxmlformats.org/markup-compatibility/2006">
              <mc:Choice xmlns:v="urn:schemas-microsoft-com:vml" Requires="v">
                <p:oleObj spid="_x0000_s369759" name="Equation" r:id="rId7" imgW="1600200" imgH="380880" progId="Equation.DSMT4">
                  <p:embed/>
                </p:oleObj>
              </mc:Choice>
              <mc:Fallback>
                <p:oleObj name="Equation" r:id="rId7" imgW="160020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13580" y="4724400"/>
                        <a:ext cx="1600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9669" name="Object 5"/>
          <p:cNvGraphicFramePr>
            <a:graphicFrameLocks noChangeAspect="1"/>
          </p:cNvGraphicFramePr>
          <p:nvPr/>
        </p:nvGraphicFramePr>
        <p:xfrm>
          <a:off x="5828050" y="4800600"/>
          <a:ext cx="1790700" cy="393700"/>
        </p:xfrm>
        <a:graphic>
          <a:graphicData uri="http://schemas.openxmlformats.org/presentationml/2006/ole">
            <mc:AlternateContent xmlns:mc="http://schemas.openxmlformats.org/markup-compatibility/2006">
              <mc:Choice xmlns:v="urn:schemas-microsoft-com:vml" Requires="v">
                <p:oleObj spid="_x0000_s369760" name="Equation" r:id="rId9" imgW="1790640" imgH="393480" progId="Equation.DSMT4">
                  <p:embed/>
                </p:oleObj>
              </mc:Choice>
              <mc:Fallback>
                <p:oleObj name="Equation" r:id="rId9" imgW="1790640" imgH="3934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28050" y="4800600"/>
                        <a:ext cx="1790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9670" name="Object 6"/>
          <p:cNvGraphicFramePr>
            <a:graphicFrameLocks noChangeAspect="1"/>
          </p:cNvGraphicFramePr>
          <p:nvPr/>
        </p:nvGraphicFramePr>
        <p:xfrm>
          <a:off x="1028700" y="5257800"/>
          <a:ext cx="4457700" cy="571500"/>
        </p:xfrm>
        <a:graphic>
          <a:graphicData uri="http://schemas.openxmlformats.org/presentationml/2006/ole">
            <mc:AlternateContent xmlns:mc="http://schemas.openxmlformats.org/markup-compatibility/2006">
              <mc:Choice xmlns:v="urn:schemas-microsoft-com:vml" Requires="v">
                <p:oleObj spid="_x0000_s369761" name="Equation" r:id="rId11" imgW="4457520" imgH="571320" progId="Equation.DSMT4">
                  <p:embed/>
                </p:oleObj>
              </mc:Choice>
              <mc:Fallback>
                <p:oleObj name="Equation" r:id="rId11" imgW="4457520" imgH="57132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28700" y="5257800"/>
                        <a:ext cx="4457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9671" name="Object 7"/>
          <p:cNvGraphicFramePr>
            <a:graphicFrameLocks noChangeAspect="1"/>
          </p:cNvGraphicFramePr>
          <p:nvPr/>
        </p:nvGraphicFramePr>
        <p:xfrm>
          <a:off x="6019800" y="5410200"/>
          <a:ext cx="1143000" cy="292100"/>
        </p:xfrm>
        <a:graphic>
          <a:graphicData uri="http://schemas.openxmlformats.org/presentationml/2006/ole">
            <mc:AlternateContent xmlns:mc="http://schemas.openxmlformats.org/markup-compatibility/2006">
              <mc:Choice xmlns:v="urn:schemas-microsoft-com:vml" Requires="v">
                <p:oleObj spid="_x0000_s369762" name="Equation" r:id="rId13" imgW="1143000" imgH="291960" progId="Equation.DSMT4">
                  <p:embed/>
                </p:oleObj>
              </mc:Choice>
              <mc:Fallback>
                <p:oleObj name="Equation" r:id="rId13" imgW="1143000" imgH="2919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19800" y="5410200"/>
                        <a:ext cx="114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3783991149"/>
              </p:ext>
            </p:extLst>
          </p:nvPr>
        </p:nvGraphicFramePr>
        <p:xfrm>
          <a:off x="6146800" y="3352800"/>
          <a:ext cx="914400" cy="193675"/>
        </p:xfrm>
        <a:graphic>
          <a:graphicData uri="http://schemas.openxmlformats.org/presentationml/2006/ole">
            <mc:AlternateContent xmlns:mc="http://schemas.openxmlformats.org/markup-compatibility/2006">
              <mc:Choice xmlns:v="urn:schemas-microsoft-com:vml" Requires="v">
                <p:oleObj spid="_x0000_s369763" name="Equation" r:id="rId15" imgW="914400" imgH="194400" progId="Equation.DSMT4">
                  <p:embed/>
                </p:oleObj>
              </mc:Choice>
              <mc:Fallback>
                <p:oleObj name="Equation" r:id="rId15" imgW="914400" imgH="194400" progId="Equation.DSMT4">
                  <p:embed/>
                  <p:pic>
                    <p:nvPicPr>
                      <p:cNvPr id="0" name=""/>
                      <p:cNvPicPr/>
                      <p:nvPr/>
                    </p:nvPicPr>
                    <p:blipFill>
                      <a:blip r:embed="rId16"/>
                      <a:stretch>
                        <a:fillRect/>
                      </a:stretch>
                    </p:blipFill>
                    <p:spPr>
                      <a:xfrm>
                        <a:off x="6146800" y="3352800"/>
                        <a:ext cx="914400" cy="193675"/>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966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966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966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967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96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(cont.)</a:t>
            </a:r>
          </a:p>
        </p:txBody>
      </p:sp>
      <p:sp>
        <p:nvSpPr>
          <p:cNvPr id="3" name="Content Placeholder 2"/>
          <p:cNvSpPr>
            <a:spLocks noGrp="1"/>
          </p:cNvSpPr>
          <p:nvPr>
            <p:ph idx="1"/>
          </p:nvPr>
        </p:nvSpPr>
        <p:spPr/>
        <p:txBody>
          <a:bodyPr/>
          <a:lstStyle/>
          <a:p>
            <a:r>
              <a:rPr lang="en-US" dirty="0"/>
              <a:t>Now we can apply integration by parts.</a:t>
            </a:r>
          </a:p>
        </p:txBody>
      </p:sp>
      <p:graphicFrame>
        <p:nvGraphicFramePr>
          <p:cNvPr id="370690" name="Object 2"/>
          <p:cNvGraphicFramePr>
            <a:graphicFrameLocks noChangeAspect="1"/>
          </p:cNvGraphicFramePr>
          <p:nvPr/>
        </p:nvGraphicFramePr>
        <p:xfrm>
          <a:off x="548640" y="1981200"/>
          <a:ext cx="1447800" cy="596900"/>
        </p:xfrm>
        <a:graphic>
          <a:graphicData uri="http://schemas.openxmlformats.org/presentationml/2006/ole">
            <mc:AlternateContent xmlns:mc="http://schemas.openxmlformats.org/markup-compatibility/2006">
              <mc:Choice xmlns:v="urn:schemas-microsoft-com:vml" Requires="v">
                <p:oleObj spid="_x0000_s370750" name="Equation" r:id="rId3" imgW="1447560" imgH="596880" progId="Equation.DSMT4">
                  <p:embed/>
                </p:oleObj>
              </mc:Choice>
              <mc:Fallback>
                <p:oleObj name="Equation" r:id="rId3" imgW="1447560" imgH="596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981200"/>
                        <a:ext cx="1447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0691" name="Object 3"/>
          <p:cNvGraphicFramePr>
            <a:graphicFrameLocks noChangeAspect="1"/>
          </p:cNvGraphicFramePr>
          <p:nvPr/>
        </p:nvGraphicFramePr>
        <p:xfrm>
          <a:off x="1219200" y="2603500"/>
          <a:ext cx="3149600" cy="596900"/>
        </p:xfrm>
        <a:graphic>
          <a:graphicData uri="http://schemas.openxmlformats.org/presentationml/2006/ole">
            <mc:AlternateContent xmlns:mc="http://schemas.openxmlformats.org/markup-compatibility/2006">
              <mc:Choice xmlns:v="urn:schemas-microsoft-com:vml" Requires="v">
                <p:oleObj spid="_x0000_s370751" name="Equation" r:id="rId5" imgW="3149280" imgH="596880" progId="Equation.DSMT4">
                  <p:embed/>
                </p:oleObj>
              </mc:Choice>
              <mc:Fallback>
                <p:oleObj name="Equation" r:id="rId5" imgW="3149280" imgH="596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2603500"/>
                        <a:ext cx="3149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0692" name="Object 4"/>
          <p:cNvGraphicFramePr>
            <a:graphicFrameLocks noChangeAspect="1"/>
          </p:cNvGraphicFramePr>
          <p:nvPr/>
        </p:nvGraphicFramePr>
        <p:xfrm>
          <a:off x="1219200" y="3365500"/>
          <a:ext cx="5676900" cy="596900"/>
        </p:xfrm>
        <a:graphic>
          <a:graphicData uri="http://schemas.openxmlformats.org/presentationml/2006/ole">
            <mc:AlternateContent xmlns:mc="http://schemas.openxmlformats.org/markup-compatibility/2006">
              <mc:Choice xmlns:v="urn:schemas-microsoft-com:vml" Requires="v">
                <p:oleObj spid="_x0000_s370752" name="Equation" r:id="rId7" imgW="5676840" imgH="596880" progId="Equation.DSMT4">
                  <p:embed/>
                </p:oleObj>
              </mc:Choice>
              <mc:Fallback>
                <p:oleObj name="Equation" r:id="rId7" imgW="5676840" imgH="596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19200" y="3365500"/>
                        <a:ext cx="56769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0693" name="Object 5"/>
          <p:cNvGraphicFramePr>
            <a:graphicFrameLocks noChangeAspect="1"/>
          </p:cNvGraphicFramePr>
          <p:nvPr/>
        </p:nvGraphicFramePr>
        <p:xfrm>
          <a:off x="1219200" y="4114800"/>
          <a:ext cx="6464300" cy="596900"/>
        </p:xfrm>
        <a:graphic>
          <a:graphicData uri="http://schemas.openxmlformats.org/presentationml/2006/ole">
            <mc:AlternateContent xmlns:mc="http://schemas.openxmlformats.org/markup-compatibility/2006">
              <mc:Choice xmlns:v="urn:schemas-microsoft-com:vml" Requires="v">
                <p:oleObj spid="_x0000_s370753" name="Equation" r:id="rId9" imgW="6464160" imgH="596880" progId="Equation.DSMT4">
                  <p:embed/>
                </p:oleObj>
              </mc:Choice>
              <mc:Fallback>
                <p:oleObj name="Equation" r:id="rId9" imgW="6464160" imgH="5968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19200" y="4114800"/>
                        <a:ext cx="64643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0694" name="Object 6"/>
          <p:cNvGraphicFramePr>
            <a:graphicFrameLocks noChangeAspect="1"/>
          </p:cNvGraphicFramePr>
          <p:nvPr/>
        </p:nvGraphicFramePr>
        <p:xfrm>
          <a:off x="1219200" y="4953000"/>
          <a:ext cx="7543800" cy="596900"/>
        </p:xfrm>
        <a:graphic>
          <a:graphicData uri="http://schemas.openxmlformats.org/presentationml/2006/ole">
            <mc:AlternateContent xmlns:mc="http://schemas.openxmlformats.org/markup-compatibility/2006">
              <mc:Choice xmlns:v="urn:schemas-microsoft-com:vml" Requires="v">
                <p:oleObj spid="_x0000_s370754" name="Equation" r:id="rId11" imgW="7543800" imgH="596880" progId="Equation.DSMT4">
                  <p:embed/>
                </p:oleObj>
              </mc:Choice>
              <mc:Fallback>
                <p:oleObj name="Equation" r:id="rId11" imgW="7543800" imgH="5968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19200" y="4953000"/>
                        <a:ext cx="7543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06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06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069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069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706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(cont.)</a:t>
            </a:r>
          </a:p>
        </p:txBody>
      </p:sp>
      <p:sp>
        <p:nvSpPr>
          <p:cNvPr id="3" name="Content Placeholder 2"/>
          <p:cNvSpPr>
            <a:spLocks noGrp="1"/>
          </p:cNvSpPr>
          <p:nvPr>
            <p:ph idx="1"/>
          </p:nvPr>
        </p:nvSpPr>
        <p:spPr/>
        <p:txBody>
          <a:bodyPr/>
          <a:lstStyle/>
          <a:p>
            <a:r>
              <a:rPr lang="en-US" dirty="0"/>
              <a:t>Adding 		          to both sides of this equation gives us</a:t>
            </a:r>
          </a:p>
          <a:p>
            <a:endParaRPr lang="en-US" dirty="0"/>
          </a:p>
          <a:p>
            <a:endParaRPr lang="en-US" dirty="0"/>
          </a:p>
          <a:p>
            <a:r>
              <a:rPr lang="en-US" dirty="0"/>
              <a:t>and so</a:t>
            </a:r>
          </a:p>
        </p:txBody>
      </p:sp>
      <p:graphicFrame>
        <p:nvGraphicFramePr>
          <p:cNvPr id="371714" name="Object 2"/>
          <p:cNvGraphicFramePr>
            <a:graphicFrameLocks noChangeAspect="1"/>
          </p:cNvGraphicFramePr>
          <p:nvPr/>
        </p:nvGraphicFramePr>
        <p:xfrm>
          <a:off x="1676400" y="1249180"/>
          <a:ext cx="2374900" cy="596900"/>
        </p:xfrm>
        <a:graphic>
          <a:graphicData uri="http://schemas.openxmlformats.org/presentationml/2006/ole">
            <mc:AlternateContent xmlns:mc="http://schemas.openxmlformats.org/markup-compatibility/2006">
              <mc:Choice xmlns:v="urn:schemas-microsoft-com:vml" Requires="v">
                <p:oleObj spid="_x0000_s371750" name="Equation" r:id="rId3" imgW="2374560" imgH="596880" progId="Equation.DSMT4">
                  <p:embed/>
                </p:oleObj>
              </mc:Choice>
              <mc:Fallback>
                <p:oleObj name="Equation" r:id="rId3" imgW="2374560" imgH="596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1249180"/>
                        <a:ext cx="23749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1715" name="Object 3"/>
          <p:cNvGraphicFramePr>
            <a:graphicFrameLocks noChangeAspect="1"/>
          </p:cNvGraphicFramePr>
          <p:nvPr/>
        </p:nvGraphicFramePr>
        <p:xfrm>
          <a:off x="1320800" y="2374900"/>
          <a:ext cx="6502400" cy="596900"/>
        </p:xfrm>
        <a:graphic>
          <a:graphicData uri="http://schemas.openxmlformats.org/presentationml/2006/ole">
            <mc:AlternateContent xmlns:mc="http://schemas.openxmlformats.org/markup-compatibility/2006">
              <mc:Choice xmlns:v="urn:schemas-microsoft-com:vml" Requires="v">
                <p:oleObj spid="_x0000_s371751" name="Equation" r:id="rId5" imgW="6502320" imgH="596880" progId="Equation.DSMT4">
                  <p:embed/>
                </p:oleObj>
              </mc:Choice>
              <mc:Fallback>
                <p:oleObj name="Equation" r:id="rId5" imgW="6502320" imgH="596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20800" y="2374900"/>
                        <a:ext cx="65024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1716" name="Object 4"/>
          <p:cNvGraphicFramePr>
            <a:graphicFrameLocks noChangeAspect="1"/>
          </p:cNvGraphicFramePr>
          <p:nvPr/>
        </p:nvGraphicFramePr>
        <p:xfrm>
          <a:off x="1416050" y="3810000"/>
          <a:ext cx="6311900" cy="876300"/>
        </p:xfrm>
        <a:graphic>
          <a:graphicData uri="http://schemas.openxmlformats.org/presentationml/2006/ole">
            <mc:AlternateContent xmlns:mc="http://schemas.openxmlformats.org/markup-compatibility/2006">
              <mc:Choice xmlns:v="urn:schemas-microsoft-com:vml" Requires="v">
                <p:oleObj spid="_x0000_s371752" name="Equation" r:id="rId7" imgW="6311880" imgH="876240" progId="Equation.DSMT4">
                  <p:embed/>
                </p:oleObj>
              </mc:Choice>
              <mc:Fallback>
                <p:oleObj name="Equation" r:id="rId7" imgW="6311880" imgH="8762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16050" y="3810000"/>
                        <a:ext cx="6311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17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717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t>
            </a:r>
          </a:p>
        </p:txBody>
      </p:sp>
      <p:sp>
        <p:nvSpPr>
          <p:cNvPr id="3" name="Content Placeholder 2"/>
          <p:cNvSpPr>
            <a:spLocks noGrp="1"/>
          </p:cNvSpPr>
          <p:nvPr>
            <p:ph idx="1"/>
          </p:nvPr>
        </p:nvSpPr>
        <p:spPr/>
        <p:txBody>
          <a:bodyPr/>
          <a:lstStyle/>
          <a:p>
            <a:r>
              <a:rPr lang="en-US" dirty="0"/>
              <a:t>Evaluate </a:t>
            </a:r>
            <a:endParaRPr lang="en-US" i="1" dirty="0"/>
          </a:p>
          <a:p>
            <a:r>
              <a:rPr lang="en-US" b="1" dirty="0"/>
              <a:t>Solution</a:t>
            </a:r>
          </a:p>
        </p:txBody>
      </p:sp>
      <p:graphicFrame>
        <p:nvGraphicFramePr>
          <p:cNvPr id="372738" name="Object 2"/>
          <p:cNvGraphicFramePr>
            <a:graphicFrameLocks noChangeAspect="1"/>
          </p:cNvGraphicFramePr>
          <p:nvPr/>
        </p:nvGraphicFramePr>
        <p:xfrm>
          <a:off x="1860030" y="1265420"/>
          <a:ext cx="1511300" cy="596900"/>
        </p:xfrm>
        <a:graphic>
          <a:graphicData uri="http://schemas.openxmlformats.org/presentationml/2006/ole">
            <mc:AlternateContent xmlns:mc="http://schemas.openxmlformats.org/markup-compatibility/2006">
              <mc:Choice xmlns:v="urn:schemas-microsoft-com:vml" Requires="v">
                <p:oleObj spid="_x0000_s372798" name="Equation" r:id="rId3" imgW="1511280" imgH="596880" progId="Equation.DSMT4">
                  <p:embed/>
                </p:oleObj>
              </mc:Choice>
              <mc:Fallback>
                <p:oleObj name="Equation" r:id="rId3" imgW="1511280" imgH="596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60030" y="1265420"/>
                        <a:ext cx="15113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2739" name="Object 3"/>
          <p:cNvGraphicFramePr>
            <a:graphicFrameLocks noChangeAspect="1"/>
          </p:cNvGraphicFramePr>
          <p:nvPr/>
        </p:nvGraphicFramePr>
        <p:xfrm>
          <a:off x="548640" y="2514600"/>
          <a:ext cx="1447800" cy="596900"/>
        </p:xfrm>
        <a:graphic>
          <a:graphicData uri="http://schemas.openxmlformats.org/presentationml/2006/ole">
            <mc:AlternateContent xmlns:mc="http://schemas.openxmlformats.org/markup-compatibility/2006">
              <mc:Choice xmlns:v="urn:schemas-microsoft-com:vml" Requires="v">
                <p:oleObj spid="_x0000_s372799" name="Equation" r:id="rId5" imgW="1447560" imgH="596880" progId="Equation.DSMT4">
                  <p:embed/>
                </p:oleObj>
              </mc:Choice>
              <mc:Fallback>
                <p:oleObj name="Equation" r:id="rId5" imgW="1447560" imgH="596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2514600"/>
                        <a:ext cx="1447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2740" name="Object 4"/>
          <p:cNvGraphicFramePr>
            <a:graphicFrameLocks noChangeAspect="1"/>
          </p:cNvGraphicFramePr>
          <p:nvPr/>
        </p:nvGraphicFramePr>
        <p:xfrm>
          <a:off x="2057400" y="2347210"/>
          <a:ext cx="3848100" cy="876300"/>
        </p:xfrm>
        <a:graphic>
          <a:graphicData uri="http://schemas.openxmlformats.org/presentationml/2006/ole">
            <mc:AlternateContent xmlns:mc="http://schemas.openxmlformats.org/markup-compatibility/2006">
              <mc:Choice xmlns:v="urn:schemas-microsoft-com:vml" Requires="v">
                <p:oleObj spid="_x0000_s372800" name="Equation" r:id="rId7" imgW="3848040" imgH="876240" progId="Equation.DSMT4">
                  <p:embed/>
                </p:oleObj>
              </mc:Choice>
              <mc:Fallback>
                <p:oleObj name="Equation" r:id="rId7" imgW="3848040" imgH="8762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7400" y="2347210"/>
                        <a:ext cx="3848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2741" name="Object 5"/>
          <p:cNvGraphicFramePr>
            <a:graphicFrameLocks noChangeAspect="1"/>
          </p:cNvGraphicFramePr>
          <p:nvPr/>
        </p:nvGraphicFramePr>
        <p:xfrm>
          <a:off x="2057400" y="3429000"/>
          <a:ext cx="6172200" cy="1028700"/>
        </p:xfrm>
        <a:graphic>
          <a:graphicData uri="http://schemas.openxmlformats.org/presentationml/2006/ole">
            <mc:AlternateContent xmlns:mc="http://schemas.openxmlformats.org/markup-compatibility/2006">
              <mc:Choice xmlns:v="urn:schemas-microsoft-com:vml" Requires="v">
                <p:oleObj spid="_x0000_s372801" name="Equation" r:id="rId9" imgW="6172200" imgH="1028520" progId="Equation.DSMT4">
                  <p:embed/>
                </p:oleObj>
              </mc:Choice>
              <mc:Fallback>
                <p:oleObj name="Equation" r:id="rId9" imgW="6172200" imgH="102852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3429000"/>
                        <a:ext cx="61722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2742" name="Object 6"/>
          <p:cNvGraphicFramePr>
            <a:graphicFrameLocks noChangeAspect="1"/>
          </p:cNvGraphicFramePr>
          <p:nvPr/>
        </p:nvGraphicFramePr>
        <p:xfrm>
          <a:off x="2057400" y="4648200"/>
          <a:ext cx="5778500" cy="876300"/>
        </p:xfrm>
        <a:graphic>
          <a:graphicData uri="http://schemas.openxmlformats.org/presentationml/2006/ole">
            <mc:AlternateContent xmlns:mc="http://schemas.openxmlformats.org/markup-compatibility/2006">
              <mc:Choice xmlns:v="urn:schemas-microsoft-com:vml" Requires="v">
                <p:oleObj spid="_x0000_s372802" name="Equation" r:id="rId11" imgW="5778360" imgH="876240" progId="Equation.DSMT4">
                  <p:embed/>
                </p:oleObj>
              </mc:Choice>
              <mc:Fallback>
                <p:oleObj name="Equation" r:id="rId11" imgW="5778360" imgH="87624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7400" y="4648200"/>
                        <a:ext cx="5778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273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7274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7274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727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Integration by Parts Formula for Definite Integrals</a:t>
            </a:r>
          </a:p>
        </p:txBody>
      </p:sp>
      <p:sp>
        <p:nvSpPr>
          <p:cNvPr id="3" name="Content Placeholder 2"/>
          <p:cNvSpPr>
            <a:spLocks noGrp="1"/>
          </p:cNvSpPr>
          <p:nvPr>
            <p:ph idx="1"/>
          </p:nvPr>
        </p:nvSpPr>
        <p:spPr>
          <a:xfrm>
            <a:off x="457200" y="1280160"/>
            <a:ext cx="8229600" cy="1557349"/>
          </a:xfrm>
          <a:solidFill>
            <a:srgbClr val="FFFFCC"/>
          </a:solidFill>
          <a:ln w="28575">
            <a:solidFill>
              <a:srgbClr val="000000"/>
            </a:solidFill>
          </a:ln>
        </p:spPr>
        <p:txBody>
          <a:bodyPr>
            <a:spAutoFit/>
          </a:bodyPr>
          <a:lstStyle/>
          <a:p>
            <a:pPr algn="ctr"/>
            <a:r>
              <a:rPr lang="en-US" b="1" dirty="0">
                <a:solidFill>
                  <a:srgbClr val="000000"/>
                </a:solidFill>
              </a:rPr>
              <a:t>Integration by Parts Formula for Definite Integrals</a:t>
            </a:r>
          </a:p>
          <a:p>
            <a:pPr algn="ctr"/>
            <a:endParaRPr lang="en-US" b="1" dirty="0">
              <a:solidFill>
                <a:srgbClr val="000000"/>
              </a:solidFill>
            </a:endParaRPr>
          </a:p>
          <a:p>
            <a:endParaRPr lang="en-US" dirty="0"/>
          </a:p>
        </p:txBody>
      </p:sp>
      <p:graphicFrame>
        <p:nvGraphicFramePr>
          <p:cNvPr id="373762" name="Object 2"/>
          <p:cNvGraphicFramePr>
            <a:graphicFrameLocks noChangeAspect="1"/>
          </p:cNvGraphicFramePr>
          <p:nvPr/>
        </p:nvGraphicFramePr>
        <p:xfrm>
          <a:off x="1181100" y="1828800"/>
          <a:ext cx="6781800" cy="698500"/>
        </p:xfrm>
        <a:graphic>
          <a:graphicData uri="http://schemas.openxmlformats.org/presentationml/2006/ole">
            <mc:AlternateContent xmlns:mc="http://schemas.openxmlformats.org/markup-compatibility/2006">
              <mc:Choice xmlns:v="urn:schemas-microsoft-com:vml" Requires="v">
                <p:oleObj spid="_x0000_s373774" name="Equation" r:id="rId3" imgW="6781680" imgH="698400" progId="Equation.DSMT4">
                  <p:embed/>
                </p:oleObj>
              </mc:Choice>
              <mc:Fallback>
                <p:oleObj name="Equation" r:id="rId3" imgW="6781680" imgH="698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1100" y="1828800"/>
                        <a:ext cx="67818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t>
            </a:r>
          </a:p>
        </p:txBody>
      </p:sp>
      <p:sp>
        <p:nvSpPr>
          <p:cNvPr id="3" name="Content Placeholder 2"/>
          <p:cNvSpPr>
            <a:spLocks noGrp="1"/>
          </p:cNvSpPr>
          <p:nvPr>
            <p:ph idx="1"/>
          </p:nvPr>
        </p:nvSpPr>
        <p:spPr/>
        <p:txBody>
          <a:bodyPr/>
          <a:lstStyle/>
          <a:p>
            <a:r>
              <a:rPr lang="en-US" dirty="0"/>
              <a:t>Evaluate</a:t>
            </a:r>
          </a:p>
          <a:p>
            <a:r>
              <a:rPr lang="en-US" b="1" dirty="0"/>
              <a:t>Solution</a:t>
            </a:r>
          </a:p>
          <a:p>
            <a:r>
              <a:rPr lang="en-US" dirty="0"/>
              <a:t>We will have to use integration by parts twice.</a:t>
            </a:r>
          </a:p>
        </p:txBody>
      </p:sp>
      <p:graphicFrame>
        <p:nvGraphicFramePr>
          <p:cNvPr id="374786" name="Object 2"/>
          <p:cNvGraphicFramePr>
            <a:graphicFrameLocks noChangeAspect="1"/>
          </p:cNvGraphicFramePr>
          <p:nvPr/>
        </p:nvGraphicFramePr>
        <p:xfrm>
          <a:off x="1936230" y="1187970"/>
          <a:ext cx="1308100" cy="698500"/>
        </p:xfrm>
        <a:graphic>
          <a:graphicData uri="http://schemas.openxmlformats.org/presentationml/2006/ole">
            <mc:AlternateContent xmlns:mc="http://schemas.openxmlformats.org/markup-compatibility/2006">
              <mc:Choice xmlns:v="urn:schemas-microsoft-com:vml" Requires="v">
                <p:oleObj spid="_x0000_s374904" name="Equation" r:id="rId3" imgW="1307880" imgH="698400" progId="Equation.DSMT4">
                  <p:embed/>
                </p:oleObj>
              </mc:Choice>
              <mc:Fallback>
                <p:oleObj name="Equation" r:id="rId3" imgW="1307880" imgH="698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36230" y="1187970"/>
                        <a:ext cx="13081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4788" name="Object 4"/>
          <p:cNvGraphicFramePr>
            <a:graphicFrameLocks noChangeAspect="1"/>
          </p:cNvGraphicFramePr>
          <p:nvPr/>
        </p:nvGraphicFramePr>
        <p:xfrm>
          <a:off x="548640" y="2895600"/>
          <a:ext cx="1244600" cy="698500"/>
        </p:xfrm>
        <a:graphic>
          <a:graphicData uri="http://schemas.openxmlformats.org/presentationml/2006/ole">
            <mc:AlternateContent xmlns:mc="http://schemas.openxmlformats.org/markup-compatibility/2006">
              <mc:Choice xmlns:v="urn:schemas-microsoft-com:vml" Requires="v">
                <p:oleObj spid="_x0000_s374905" name="Equation" r:id="rId5" imgW="1244520" imgH="698400" progId="Equation.DSMT4">
                  <p:embed/>
                </p:oleObj>
              </mc:Choice>
              <mc:Fallback>
                <p:oleObj name="Equation" r:id="rId5" imgW="1244520" imgH="698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2895600"/>
                        <a:ext cx="12446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4789" name="Object 5"/>
          <p:cNvGraphicFramePr>
            <a:graphicFrameLocks noChangeAspect="1"/>
          </p:cNvGraphicFramePr>
          <p:nvPr/>
        </p:nvGraphicFramePr>
        <p:xfrm>
          <a:off x="1872520" y="2911840"/>
          <a:ext cx="2857500" cy="698500"/>
        </p:xfrm>
        <a:graphic>
          <a:graphicData uri="http://schemas.openxmlformats.org/presentationml/2006/ole">
            <mc:AlternateContent xmlns:mc="http://schemas.openxmlformats.org/markup-compatibility/2006">
              <mc:Choice xmlns:v="urn:schemas-microsoft-com:vml" Requires="v">
                <p:oleObj spid="_x0000_s374906" name="Equation" r:id="rId7" imgW="2857320" imgH="698400" progId="Equation.DSMT4">
                  <p:embed/>
                </p:oleObj>
              </mc:Choice>
              <mc:Fallback>
                <p:oleObj name="Equation" r:id="rId7" imgW="2857320" imgH="6984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72520" y="2911840"/>
                        <a:ext cx="28575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4790" name="Object 6"/>
          <p:cNvGraphicFramePr>
            <a:graphicFrameLocks noChangeAspect="1"/>
          </p:cNvGraphicFramePr>
          <p:nvPr/>
        </p:nvGraphicFramePr>
        <p:xfrm>
          <a:off x="1872520" y="3733800"/>
          <a:ext cx="4191000" cy="800100"/>
        </p:xfrm>
        <a:graphic>
          <a:graphicData uri="http://schemas.openxmlformats.org/presentationml/2006/ole">
            <mc:AlternateContent xmlns:mc="http://schemas.openxmlformats.org/markup-compatibility/2006">
              <mc:Choice xmlns:v="urn:schemas-microsoft-com:vml" Requires="v">
                <p:oleObj spid="_x0000_s374907" name="Equation" r:id="rId9" imgW="4190760" imgH="799920" progId="Equation.DSMT4">
                  <p:embed/>
                </p:oleObj>
              </mc:Choice>
              <mc:Fallback>
                <p:oleObj name="Equation" r:id="rId9" imgW="4190760" imgH="7999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72520" y="3733800"/>
                        <a:ext cx="41910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4791" name="Object 7"/>
          <p:cNvGraphicFramePr>
            <a:graphicFrameLocks noChangeAspect="1"/>
          </p:cNvGraphicFramePr>
          <p:nvPr/>
        </p:nvGraphicFramePr>
        <p:xfrm>
          <a:off x="1872520" y="4572000"/>
          <a:ext cx="4076700" cy="749300"/>
        </p:xfrm>
        <a:graphic>
          <a:graphicData uri="http://schemas.openxmlformats.org/presentationml/2006/ole">
            <mc:AlternateContent xmlns:mc="http://schemas.openxmlformats.org/markup-compatibility/2006">
              <mc:Choice xmlns:v="urn:schemas-microsoft-com:vml" Requires="v">
                <p:oleObj spid="_x0000_s374908" name="Equation" r:id="rId11" imgW="4076640" imgH="749160" progId="Equation.DSMT4">
                  <p:embed/>
                </p:oleObj>
              </mc:Choice>
              <mc:Fallback>
                <p:oleObj name="Equation" r:id="rId11" imgW="4076640" imgH="7491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72520" y="4572000"/>
                        <a:ext cx="407670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4792" name="Object 8"/>
          <p:cNvGraphicFramePr>
            <a:graphicFrameLocks noChangeAspect="1"/>
          </p:cNvGraphicFramePr>
          <p:nvPr/>
        </p:nvGraphicFramePr>
        <p:xfrm>
          <a:off x="1872520" y="5410200"/>
          <a:ext cx="4330700" cy="571500"/>
        </p:xfrm>
        <a:graphic>
          <a:graphicData uri="http://schemas.openxmlformats.org/presentationml/2006/ole">
            <mc:AlternateContent xmlns:mc="http://schemas.openxmlformats.org/markup-compatibility/2006">
              <mc:Choice xmlns:v="urn:schemas-microsoft-com:vml" Requires="v">
                <p:oleObj spid="_x0000_s374909" name="Equation" r:id="rId13" imgW="4330440" imgH="571320" progId="Equation.DSMT4">
                  <p:embed/>
                </p:oleObj>
              </mc:Choice>
              <mc:Fallback>
                <p:oleObj name="Equation" r:id="rId13" imgW="4330440" imgH="5713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72520" y="5410200"/>
                        <a:ext cx="4330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4793" name="Object 9"/>
          <p:cNvGraphicFramePr>
            <a:graphicFrameLocks noChangeAspect="1"/>
          </p:cNvGraphicFramePr>
          <p:nvPr/>
        </p:nvGraphicFramePr>
        <p:xfrm>
          <a:off x="6325850" y="5440180"/>
          <a:ext cx="1282700" cy="381000"/>
        </p:xfrm>
        <a:graphic>
          <a:graphicData uri="http://schemas.openxmlformats.org/presentationml/2006/ole">
            <mc:AlternateContent xmlns:mc="http://schemas.openxmlformats.org/markup-compatibility/2006">
              <mc:Choice xmlns:v="urn:schemas-microsoft-com:vml" Requires="v">
                <p:oleObj spid="_x0000_s374910" name="Equation" r:id="rId15" imgW="1282680" imgH="380880" progId="Equation.DSMT4">
                  <p:embed/>
                </p:oleObj>
              </mc:Choice>
              <mc:Fallback>
                <p:oleObj name="Equation" r:id="rId15" imgW="1282680" imgH="3808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325850" y="5440180"/>
                        <a:ext cx="1282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4794" name="Object 10"/>
          <p:cNvGraphicFramePr>
            <a:graphicFrameLocks noChangeAspect="1"/>
          </p:cNvGraphicFramePr>
          <p:nvPr/>
        </p:nvGraphicFramePr>
        <p:xfrm>
          <a:off x="6235700" y="2952750"/>
          <a:ext cx="2298700" cy="736600"/>
        </p:xfrm>
        <a:graphic>
          <a:graphicData uri="http://schemas.openxmlformats.org/presentationml/2006/ole">
            <mc:AlternateContent xmlns:mc="http://schemas.openxmlformats.org/markup-compatibility/2006">
              <mc:Choice xmlns:v="urn:schemas-microsoft-com:vml" Requires="v">
                <p:oleObj spid="_x0000_s374911" name="Equation" r:id="rId17" imgW="2298600" imgH="736560" progId="Equation.DSMT4">
                  <p:embed/>
                </p:oleObj>
              </mc:Choice>
              <mc:Fallback>
                <p:oleObj name="Equation" r:id="rId17" imgW="2298600" imgH="7365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235700" y="2952750"/>
                        <a:ext cx="22987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4795" name="Object 11"/>
          <p:cNvGraphicFramePr>
            <a:graphicFrameLocks noChangeAspect="1"/>
          </p:cNvGraphicFramePr>
          <p:nvPr/>
        </p:nvGraphicFramePr>
        <p:xfrm>
          <a:off x="6248400" y="3778250"/>
          <a:ext cx="2286000" cy="736600"/>
        </p:xfrm>
        <a:graphic>
          <a:graphicData uri="http://schemas.openxmlformats.org/presentationml/2006/ole">
            <mc:AlternateContent xmlns:mc="http://schemas.openxmlformats.org/markup-compatibility/2006">
              <mc:Choice xmlns:v="urn:schemas-microsoft-com:vml" Requires="v">
                <p:oleObj spid="_x0000_s374912" name="Equation" r:id="rId19" imgW="2286000" imgH="736560" progId="Equation.DSMT4">
                  <p:embed/>
                </p:oleObj>
              </mc:Choice>
              <mc:Fallback>
                <p:oleObj name="Equation" r:id="rId19" imgW="2286000" imgH="7365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248400" y="3778250"/>
                        <a:ext cx="22860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7478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747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47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7479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7479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7479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7479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747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a:t>
            </a:r>
          </a:p>
        </p:txBody>
      </p:sp>
      <p:sp>
        <p:nvSpPr>
          <p:cNvPr id="3" name="Content Placeholder 2"/>
          <p:cNvSpPr>
            <a:spLocks noGrp="1"/>
          </p:cNvSpPr>
          <p:nvPr>
            <p:ph idx="1"/>
          </p:nvPr>
        </p:nvSpPr>
        <p:spPr>
          <a:xfrm>
            <a:off x="457200" y="1280160"/>
            <a:ext cx="8229600" cy="4572000"/>
          </a:xfrm>
        </p:spPr>
        <p:txBody>
          <a:bodyPr/>
          <a:lstStyle/>
          <a:p>
            <a:r>
              <a:rPr lang="en-US" dirty="0"/>
              <a:t>Find the area between the graph of sin</a:t>
            </a:r>
            <a:r>
              <a:rPr lang="en-US" baseline="30000" dirty="0">
                <a:latin typeface="Symbol" pitchFamily="18" charset="2"/>
              </a:rPr>
              <a:t>-</a:t>
            </a:r>
            <a:r>
              <a:rPr lang="en-US" baseline="30000" dirty="0"/>
              <a:t>1</a:t>
            </a:r>
            <a:r>
              <a:rPr lang="en-US" dirty="0"/>
              <a:t> </a:t>
            </a:r>
            <a:r>
              <a:rPr lang="en-US" i="1" dirty="0"/>
              <a:t>x</a:t>
            </a:r>
            <a:r>
              <a:rPr lang="en-US" dirty="0"/>
              <a:t> and the </a:t>
            </a:r>
            <a:br>
              <a:rPr lang="en-US" dirty="0"/>
            </a:br>
            <a:r>
              <a:rPr lang="en-US" i="1" dirty="0"/>
              <a:t>x-</a:t>
            </a:r>
            <a:r>
              <a:rPr lang="en-US" dirty="0"/>
              <a:t>axis from </a:t>
            </a:r>
            <a:r>
              <a:rPr lang="en-US" i="1" dirty="0"/>
              <a:t>x</a:t>
            </a:r>
            <a:r>
              <a:rPr lang="en-US" dirty="0"/>
              <a:t> </a:t>
            </a:r>
            <a:r>
              <a:rPr lang="en-US" dirty="0">
                <a:latin typeface="Symbol" pitchFamily="18" charset="2"/>
              </a:rPr>
              <a:t>=</a:t>
            </a:r>
            <a:r>
              <a:rPr lang="en-US" dirty="0"/>
              <a:t> 0 to </a:t>
            </a:r>
            <a:r>
              <a:rPr lang="en-US" i="1" dirty="0"/>
              <a:t>x</a:t>
            </a:r>
            <a:r>
              <a:rPr lang="en-US" dirty="0"/>
              <a:t> </a:t>
            </a:r>
            <a:r>
              <a:rPr lang="en-US" dirty="0">
                <a:latin typeface="Symbol" pitchFamily="18" charset="2"/>
              </a:rPr>
              <a:t>=</a:t>
            </a:r>
            <a:r>
              <a:rPr lang="en-US" dirty="0"/>
              <a:t> 1.</a:t>
            </a:r>
          </a:p>
          <a:p>
            <a:r>
              <a:rPr lang="en-US" b="1" dirty="0"/>
              <a:t>Solution</a:t>
            </a:r>
          </a:p>
        </p:txBody>
      </p:sp>
      <p:pic>
        <p:nvPicPr>
          <p:cNvPr id="375810" name="Picture 2"/>
          <p:cNvPicPr>
            <a:picLocks noChangeAspect="1" noChangeArrowheads="1"/>
          </p:cNvPicPr>
          <p:nvPr/>
        </p:nvPicPr>
        <p:blipFill>
          <a:blip r:embed="rId3" cstate="print">
            <a:clrChange>
              <a:clrFrom>
                <a:srgbClr val="FFFFFF"/>
              </a:clrFrom>
              <a:clrTo>
                <a:srgbClr val="FFFFFF">
                  <a:alpha val="0"/>
                </a:srgbClr>
              </a:clrTo>
            </a:clrChange>
            <a:lum bright="-20000"/>
          </a:blip>
          <a:srcRect/>
          <a:stretch>
            <a:fillRect/>
          </a:stretch>
        </p:blipFill>
        <p:spPr bwMode="auto">
          <a:xfrm>
            <a:off x="5378115" y="1905000"/>
            <a:ext cx="3080085" cy="3657600"/>
          </a:xfrm>
          <a:prstGeom prst="rect">
            <a:avLst/>
          </a:prstGeom>
          <a:noFill/>
          <a:ln w="9525">
            <a:noFill/>
            <a:miter lim="800000"/>
            <a:headEnd/>
            <a:tailEnd/>
          </a:ln>
        </p:spPr>
      </p:pic>
      <p:sp>
        <p:nvSpPr>
          <p:cNvPr id="7" name="Rectangle 6"/>
          <p:cNvSpPr/>
          <p:nvPr/>
        </p:nvSpPr>
        <p:spPr>
          <a:xfrm>
            <a:off x="457200" y="2819400"/>
            <a:ext cx="4937760" cy="1384995"/>
          </a:xfrm>
          <a:prstGeom prst="rect">
            <a:avLst/>
          </a:prstGeom>
        </p:spPr>
        <p:txBody>
          <a:bodyPr>
            <a:spAutoFit/>
          </a:bodyPr>
          <a:lstStyle/>
          <a:p>
            <a:r>
              <a:rPr lang="en-US" sz="2800" dirty="0">
                <a:solidFill>
                  <a:srgbClr val="366092"/>
                </a:solidFill>
              </a:rPr>
              <a:t>The region described is depicted in Figure 1, and its area is </a:t>
            </a:r>
          </a:p>
        </p:txBody>
      </p:sp>
      <p:sp>
        <p:nvSpPr>
          <p:cNvPr id="8" name="Rectangle 7"/>
          <p:cNvSpPr/>
          <p:nvPr/>
        </p:nvSpPr>
        <p:spPr>
          <a:xfrm>
            <a:off x="6233130" y="5496580"/>
            <a:ext cx="1370055" cy="523220"/>
          </a:xfrm>
          <a:prstGeom prst="rect">
            <a:avLst/>
          </a:prstGeom>
        </p:spPr>
        <p:txBody>
          <a:bodyPr wrap="none">
            <a:spAutoFit/>
          </a:bodyPr>
          <a:lstStyle/>
          <a:p>
            <a:pPr algn="ctr"/>
            <a:r>
              <a:rPr lang="en-US" sz="2800" b="1" dirty="0"/>
              <a:t>Figure 1</a:t>
            </a:r>
          </a:p>
        </p:txBody>
      </p:sp>
      <p:graphicFrame>
        <p:nvGraphicFramePr>
          <p:cNvPr id="375811" name="Object 3"/>
          <p:cNvGraphicFramePr>
            <a:graphicFrameLocks noChangeAspect="1"/>
          </p:cNvGraphicFramePr>
          <p:nvPr/>
        </p:nvGraphicFramePr>
        <p:xfrm>
          <a:off x="548640" y="3810000"/>
          <a:ext cx="1663700" cy="698500"/>
        </p:xfrm>
        <a:graphic>
          <a:graphicData uri="http://schemas.openxmlformats.org/presentationml/2006/ole">
            <mc:AlternateContent xmlns:mc="http://schemas.openxmlformats.org/markup-compatibility/2006">
              <mc:Choice xmlns:v="urn:schemas-microsoft-com:vml" Requires="v">
                <p:oleObj spid="_x0000_s375823" name="Equation" r:id="rId4" imgW="1663560" imgH="698400" progId="Equation.DSMT4">
                  <p:embed/>
                </p:oleObj>
              </mc:Choice>
              <mc:Fallback>
                <p:oleObj name="Equation" r:id="rId4" imgW="1663560" imgH="6984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8640" y="3810000"/>
                        <a:ext cx="16637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58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758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a:t>
            </a:r>
          </a:p>
        </p:txBody>
      </p:sp>
      <p:sp>
        <p:nvSpPr>
          <p:cNvPr id="3" name="Content Placeholder 2"/>
          <p:cNvSpPr>
            <a:spLocks noGrp="1"/>
          </p:cNvSpPr>
          <p:nvPr>
            <p:ph idx="1"/>
          </p:nvPr>
        </p:nvSpPr>
        <p:spPr/>
        <p:txBody>
          <a:bodyPr/>
          <a:lstStyle/>
          <a:p>
            <a:pPr marL="514350" indent="-514350">
              <a:buFont typeface="+mj-lt"/>
              <a:buAutoNum type="arabicPeriod"/>
            </a:pPr>
            <a:r>
              <a:rPr lang="en-US" dirty="0"/>
              <a:t>Integration by parts—indefinite version</a:t>
            </a:r>
          </a:p>
          <a:p>
            <a:pPr marL="514350" indent="-514350">
              <a:buFont typeface="+mj-lt"/>
              <a:buAutoNum type="arabicPeriod"/>
            </a:pPr>
            <a:r>
              <a:rPr lang="en-US" dirty="0"/>
              <a:t>Integration by parts—definite version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(cont.)</a:t>
            </a:r>
          </a:p>
        </p:txBody>
      </p:sp>
      <p:sp>
        <p:nvSpPr>
          <p:cNvPr id="3" name="Content Placeholder 2"/>
          <p:cNvSpPr>
            <a:spLocks noGrp="1"/>
          </p:cNvSpPr>
          <p:nvPr>
            <p:ph idx="1"/>
          </p:nvPr>
        </p:nvSpPr>
        <p:spPr/>
        <p:txBody>
          <a:bodyPr/>
          <a:lstStyle/>
          <a:p>
            <a:r>
              <a:rPr lang="en-US" dirty="0"/>
              <a:t>Evaluating this integral will illustrate the use of </a:t>
            </a:r>
            <a:r>
              <a:rPr lang="en-US" i="1" dirty="0" err="1"/>
              <a:t>u</a:t>
            </a:r>
            <a:r>
              <a:rPr lang="en-US" dirty="0" err="1"/>
              <a:t>­substitution</a:t>
            </a:r>
            <a:r>
              <a:rPr lang="en-US" dirty="0"/>
              <a:t> as well as integration by parts.</a:t>
            </a:r>
          </a:p>
        </p:txBody>
      </p:sp>
      <p:graphicFrame>
        <p:nvGraphicFramePr>
          <p:cNvPr id="376836" name="Object 4"/>
          <p:cNvGraphicFramePr>
            <a:graphicFrameLocks noChangeAspect="1"/>
          </p:cNvGraphicFramePr>
          <p:nvPr/>
        </p:nvGraphicFramePr>
        <p:xfrm>
          <a:off x="548640" y="2332220"/>
          <a:ext cx="1600200" cy="698500"/>
        </p:xfrm>
        <a:graphic>
          <a:graphicData uri="http://schemas.openxmlformats.org/presentationml/2006/ole">
            <mc:AlternateContent xmlns:mc="http://schemas.openxmlformats.org/markup-compatibility/2006">
              <mc:Choice xmlns:v="urn:schemas-microsoft-com:vml" Requires="v">
                <p:oleObj spid="_x0000_s376932" name="Equation" r:id="rId3" imgW="1600200" imgH="698400" progId="Equation.DSMT4">
                  <p:embed/>
                </p:oleObj>
              </mc:Choice>
              <mc:Fallback>
                <p:oleObj name="Equation" r:id="rId3" imgW="1600200" imgH="6984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2332220"/>
                        <a:ext cx="16002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6837" name="Object 5"/>
          <p:cNvGraphicFramePr>
            <a:graphicFrameLocks noChangeAspect="1"/>
          </p:cNvGraphicFramePr>
          <p:nvPr/>
        </p:nvGraphicFramePr>
        <p:xfrm>
          <a:off x="2169410" y="2286000"/>
          <a:ext cx="3987800" cy="927100"/>
        </p:xfrm>
        <a:graphic>
          <a:graphicData uri="http://schemas.openxmlformats.org/presentationml/2006/ole">
            <mc:AlternateContent xmlns:mc="http://schemas.openxmlformats.org/markup-compatibility/2006">
              <mc:Choice xmlns:v="urn:schemas-microsoft-com:vml" Requires="v">
                <p:oleObj spid="_x0000_s376933" name="Equation" r:id="rId5" imgW="3987720" imgH="927000" progId="Equation.DSMT4">
                  <p:embed/>
                </p:oleObj>
              </mc:Choice>
              <mc:Fallback>
                <p:oleObj name="Equation" r:id="rId5" imgW="3987720" imgH="9270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69410" y="2286000"/>
                        <a:ext cx="39878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6838" name="Object 6"/>
          <p:cNvGraphicFramePr>
            <a:graphicFrameLocks noChangeAspect="1"/>
          </p:cNvGraphicFramePr>
          <p:nvPr>
            <p:extLst>
              <p:ext uri="{D42A27DB-BD31-4B8C-83A1-F6EECF244321}">
                <p14:modId xmlns:p14="http://schemas.microsoft.com/office/powerpoint/2010/main" val="2081096459"/>
              </p:ext>
            </p:extLst>
          </p:nvPr>
        </p:nvGraphicFramePr>
        <p:xfrm>
          <a:off x="6350000" y="2370320"/>
          <a:ext cx="2641600" cy="1181100"/>
        </p:xfrm>
        <a:graphic>
          <a:graphicData uri="http://schemas.openxmlformats.org/presentationml/2006/ole">
            <mc:AlternateContent xmlns:mc="http://schemas.openxmlformats.org/markup-compatibility/2006">
              <mc:Choice xmlns:v="urn:schemas-microsoft-com:vml" Requires="v">
                <p:oleObj spid="_x0000_s376934" name="Equation" r:id="rId7" imgW="2641320" imgH="1180800" progId="Equation.DSMT4">
                  <p:embed/>
                </p:oleObj>
              </mc:Choice>
              <mc:Fallback>
                <p:oleObj name="Equation" r:id="rId7" imgW="2641320" imgH="1180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50000" y="2370320"/>
                        <a:ext cx="26416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6839" name="Object 7"/>
          <p:cNvGraphicFramePr>
            <a:graphicFrameLocks noChangeAspect="1"/>
          </p:cNvGraphicFramePr>
          <p:nvPr/>
        </p:nvGraphicFramePr>
        <p:xfrm>
          <a:off x="6305550" y="3652838"/>
          <a:ext cx="1219200" cy="736600"/>
        </p:xfrm>
        <a:graphic>
          <a:graphicData uri="http://schemas.openxmlformats.org/presentationml/2006/ole">
            <mc:AlternateContent xmlns:mc="http://schemas.openxmlformats.org/markup-compatibility/2006">
              <mc:Choice xmlns:v="urn:schemas-microsoft-com:vml" Requires="v">
                <p:oleObj spid="_x0000_s376935" name="Equation" r:id="rId9" imgW="1218960" imgH="736560" progId="Equation.DSMT4">
                  <p:embed/>
                </p:oleObj>
              </mc:Choice>
              <mc:Fallback>
                <p:oleObj name="Equation" r:id="rId9" imgW="1218960" imgH="7365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05550" y="3652838"/>
                        <a:ext cx="12192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6840" name="Object 8"/>
          <p:cNvGraphicFramePr>
            <a:graphicFrameLocks noChangeAspect="1"/>
          </p:cNvGraphicFramePr>
          <p:nvPr>
            <p:extLst>
              <p:ext uri="{D42A27DB-BD31-4B8C-83A1-F6EECF244321}">
                <p14:modId xmlns:p14="http://schemas.microsoft.com/office/powerpoint/2010/main" val="265376755"/>
              </p:ext>
            </p:extLst>
          </p:nvPr>
        </p:nvGraphicFramePr>
        <p:xfrm>
          <a:off x="2182813" y="3429000"/>
          <a:ext cx="3187700" cy="927100"/>
        </p:xfrm>
        <a:graphic>
          <a:graphicData uri="http://schemas.openxmlformats.org/presentationml/2006/ole">
            <mc:AlternateContent xmlns:mc="http://schemas.openxmlformats.org/markup-compatibility/2006">
              <mc:Choice xmlns:v="urn:schemas-microsoft-com:vml" Requires="v">
                <p:oleObj spid="_x0000_s376936" name="Equation" r:id="rId11" imgW="3187440" imgH="927000" progId="Equation.DSMT4">
                  <p:embed/>
                </p:oleObj>
              </mc:Choice>
              <mc:Fallback>
                <p:oleObj name="Equation" r:id="rId11" imgW="3187440" imgH="927000" progId="Equation.DSMT4">
                  <p:embed/>
                  <p:pic>
                    <p:nvPicPr>
                      <p:cNvPr id="0" name="Picture 8"/>
                      <p:cNvPicPr>
                        <a:picLocks noChangeAspect="1" noChangeArrowheads="1"/>
                      </p:cNvPicPr>
                      <p:nvPr/>
                    </p:nvPicPr>
                    <p:blipFill>
                      <a:blip r:embed="rId12"/>
                      <a:srcRect/>
                      <a:stretch>
                        <a:fillRect/>
                      </a:stretch>
                    </p:blipFill>
                    <p:spPr bwMode="auto">
                      <a:xfrm>
                        <a:off x="2182813" y="3429000"/>
                        <a:ext cx="3187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6841" name="Object 9"/>
          <p:cNvGraphicFramePr>
            <a:graphicFrameLocks noChangeAspect="1"/>
          </p:cNvGraphicFramePr>
          <p:nvPr>
            <p:extLst>
              <p:ext uri="{D42A27DB-BD31-4B8C-83A1-F6EECF244321}">
                <p14:modId xmlns:p14="http://schemas.microsoft.com/office/powerpoint/2010/main" val="284930622"/>
              </p:ext>
            </p:extLst>
          </p:nvPr>
        </p:nvGraphicFramePr>
        <p:xfrm>
          <a:off x="2176463" y="4654550"/>
          <a:ext cx="2654300" cy="825500"/>
        </p:xfrm>
        <a:graphic>
          <a:graphicData uri="http://schemas.openxmlformats.org/presentationml/2006/ole">
            <mc:AlternateContent xmlns:mc="http://schemas.openxmlformats.org/markup-compatibility/2006">
              <mc:Choice xmlns:v="urn:schemas-microsoft-com:vml" Requires="v">
                <p:oleObj spid="_x0000_s376937" name="Equation" r:id="rId13" imgW="2654280" imgH="825480" progId="Equation.DSMT4">
                  <p:embed/>
                </p:oleObj>
              </mc:Choice>
              <mc:Fallback>
                <p:oleObj name="Equation" r:id="rId13" imgW="2654280" imgH="825480" progId="Equation.DSMT4">
                  <p:embed/>
                  <p:pic>
                    <p:nvPicPr>
                      <p:cNvPr id="0" name="Picture 9"/>
                      <p:cNvPicPr>
                        <a:picLocks noChangeAspect="1" noChangeArrowheads="1"/>
                      </p:cNvPicPr>
                      <p:nvPr/>
                    </p:nvPicPr>
                    <p:blipFill>
                      <a:blip r:embed="rId14"/>
                      <a:srcRect/>
                      <a:stretch>
                        <a:fillRect/>
                      </a:stretch>
                    </p:blipFill>
                    <p:spPr bwMode="auto">
                      <a:xfrm>
                        <a:off x="2176463" y="4654550"/>
                        <a:ext cx="2654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6842" name="Object 10"/>
          <p:cNvGraphicFramePr>
            <a:graphicFrameLocks noChangeAspect="1"/>
          </p:cNvGraphicFramePr>
          <p:nvPr>
            <p:extLst>
              <p:ext uri="{D42A27DB-BD31-4B8C-83A1-F6EECF244321}">
                <p14:modId xmlns:p14="http://schemas.microsoft.com/office/powerpoint/2010/main" val="726906365"/>
              </p:ext>
            </p:extLst>
          </p:nvPr>
        </p:nvGraphicFramePr>
        <p:xfrm>
          <a:off x="4902200" y="4656138"/>
          <a:ext cx="2044700" cy="825500"/>
        </p:xfrm>
        <a:graphic>
          <a:graphicData uri="http://schemas.openxmlformats.org/presentationml/2006/ole">
            <mc:AlternateContent xmlns:mc="http://schemas.openxmlformats.org/markup-compatibility/2006">
              <mc:Choice xmlns:v="urn:schemas-microsoft-com:vml" Requires="v">
                <p:oleObj spid="_x0000_s376938" name="Equation" r:id="rId15" imgW="2044440" imgH="825480" progId="Equation.DSMT4">
                  <p:embed/>
                </p:oleObj>
              </mc:Choice>
              <mc:Fallback>
                <p:oleObj name="Equation" r:id="rId15" imgW="2044440" imgH="825480" progId="Equation.DSMT4">
                  <p:embed/>
                  <p:pic>
                    <p:nvPicPr>
                      <p:cNvPr id="0" name="Picture 10"/>
                      <p:cNvPicPr>
                        <a:picLocks noChangeAspect="1" noChangeArrowheads="1"/>
                      </p:cNvPicPr>
                      <p:nvPr/>
                    </p:nvPicPr>
                    <p:blipFill>
                      <a:blip r:embed="rId16"/>
                      <a:srcRect/>
                      <a:stretch>
                        <a:fillRect/>
                      </a:stretch>
                    </p:blipFill>
                    <p:spPr bwMode="auto">
                      <a:xfrm>
                        <a:off x="4902200" y="4656138"/>
                        <a:ext cx="2044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6843" name="Object 11"/>
          <p:cNvGraphicFramePr>
            <a:graphicFrameLocks noChangeAspect="1"/>
          </p:cNvGraphicFramePr>
          <p:nvPr>
            <p:extLst>
              <p:ext uri="{D42A27DB-BD31-4B8C-83A1-F6EECF244321}">
                <p14:modId xmlns:p14="http://schemas.microsoft.com/office/powerpoint/2010/main" val="3134579857"/>
              </p:ext>
            </p:extLst>
          </p:nvPr>
        </p:nvGraphicFramePr>
        <p:xfrm>
          <a:off x="7080250" y="4668838"/>
          <a:ext cx="1054100" cy="825500"/>
        </p:xfrm>
        <a:graphic>
          <a:graphicData uri="http://schemas.openxmlformats.org/presentationml/2006/ole">
            <mc:AlternateContent xmlns:mc="http://schemas.openxmlformats.org/markup-compatibility/2006">
              <mc:Choice xmlns:v="urn:schemas-microsoft-com:vml" Requires="v">
                <p:oleObj spid="_x0000_s376939" name="Equation" r:id="rId17" imgW="1054080" imgH="825480" progId="Equation.DSMT4">
                  <p:embed/>
                </p:oleObj>
              </mc:Choice>
              <mc:Fallback>
                <p:oleObj name="Equation" r:id="rId17" imgW="1054080" imgH="825480" progId="Equation.DSMT4">
                  <p:embed/>
                  <p:pic>
                    <p:nvPicPr>
                      <p:cNvPr id="0" name="Picture 11"/>
                      <p:cNvPicPr>
                        <a:picLocks noChangeAspect="1" noChangeArrowheads="1"/>
                      </p:cNvPicPr>
                      <p:nvPr/>
                    </p:nvPicPr>
                    <p:blipFill>
                      <a:blip r:embed="rId18"/>
                      <a:srcRect/>
                      <a:stretch>
                        <a:fillRect/>
                      </a:stretch>
                    </p:blipFill>
                    <p:spPr bwMode="auto">
                      <a:xfrm>
                        <a:off x="7080250" y="4668838"/>
                        <a:ext cx="1054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683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683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7683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76840"/>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nodeType="afterEffect">
                                  <p:stCondLst>
                                    <p:cond delay="0"/>
                                  </p:stCondLst>
                                  <p:childTnLst>
                                    <p:set>
                                      <p:cBhvr>
                                        <p:cTn id="19" dur="1" fill="hold">
                                          <p:stCondLst>
                                            <p:cond delay="0"/>
                                          </p:stCondLst>
                                        </p:cTn>
                                        <p:tgtEl>
                                          <p:spTgt spid="37683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76841"/>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76842"/>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3768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Integration by Parts Formula </a:t>
            </a:r>
          </a:p>
        </p:txBody>
      </p:sp>
      <p:sp>
        <p:nvSpPr>
          <p:cNvPr id="3" name="Content Placeholder 2"/>
          <p:cNvSpPr>
            <a:spLocks noGrp="1"/>
          </p:cNvSpPr>
          <p:nvPr>
            <p:ph idx="1"/>
          </p:nvPr>
        </p:nvSpPr>
        <p:spPr>
          <a:xfrm>
            <a:off x="457200" y="1280160"/>
            <a:ext cx="8229600" cy="3884140"/>
          </a:xfrm>
          <a:solidFill>
            <a:srgbClr val="FFFFCC"/>
          </a:solidFill>
          <a:ln w="28575">
            <a:solidFill>
              <a:srgbClr val="000000"/>
            </a:solidFill>
          </a:ln>
        </p:spPr>
        <p:txBody>
          <a:bodyPr>
            <a:spAutoFit/>
          </a:bodyPr>
          <a:lstStyle/>
          <a:p>
            <a:pPr algn="ctr"/>
            <a:r>
              <a:rPr lang="en-US" b="1" dirty="0">
                <a:solidFill>
                  <a:srgbClr val="000000"/>
                </a:solidFill>
              </a:rPr>
              <a:t>Integration by Parts Formula</a:t>
            </a:r>
          </a:p>
          <a:p>
            <a:r>
              <a:rPr lang="en-US" dirty="0">
                <a:solidFill>
                  <a:srgbClr val="000000"/>
                </a:solidFill>
              </a:rPr>
              <a:t>Given differentiable functions </a:t>
            </a:r>
            <a:r>
              <a:rPr lang="en-US" i="1" dirty="0">
                <a:solidFill>
                  <a:srgbClr val="000000"/>
                </a:solidFill>
              </a:rPr>
              <a:t>f</a:t>
            </a:r>
            <a:r>
              <a:rPr lang="en-US" dirty="0">
                <a:solidFill>
                  <a:srgbClr val="000000"/>
                </a:solidFill>
              </a:rPr>
              <a:t> and </a:t>
            </a:r>
            <a:r>
              <a:rPr lang="en-US" i="1" dirty="0">
                <a:solidFill>
                  <a:srgbClr val="000000"/>
                </a:solidFill>
              </a:rPr>
              <a:t>g</a:t>
            </a:r>
            <a:r>
              <a:rPr lang="en-US" dirty="0">
                <a:solidFill>
                  <a:srgbClr val="000000"/>
                </a:solidFill>
              </a:rPr>
              <a:t>,</a:t>
            </a:r>
          </a:p>
          <a:p>
            <a:pPr>
              <a:lnSpc>
                <a:spcPct val="150000"/>
              </a:lnSpc>
            </a:pPr>
            <a:r>
              <a:rPr lang="en-US" dirty="0">
                <a:solidFill>
                  <a:srgbClr val="000000"/>
                </a:solidFill>
              </a:rPr>
              <a:t> </a:t>
            </a:r>
          </a:p>
          <a:p>
            <a:r>
              <a:rPr lang="en-US" dirty="0">
                <a:solidFill>
                  <a:srgbClr val="000000"/>
                </a:solidFill>
              </a:rPr>
              <a:t>If we let </a:t>
            </a:r>
            <a:r>
              <a:rPr lang="en-US" i="1" dirty="0">
                <a:solidFill>
                  <a:srgbClr val="000000"/>
                </a:solidFill>
              </a:rPr>
              <a:t>u</a:t>
            </a:r>
            <a:r>
              <a:rPr lang="en-US" dirty="0">
                <a:solidFill>
                  <a:srgbClr val="000000"/>
                </a:solidFill>
              </a:rPr>
              <a:t> </a:t>
            </a:r>
            <a:r>
              <a:rPr lang="en-US" dirty="0">
                <a:solidFill>
                  <a:srgbClr val="000000"/>
                </a:solidFill>
                <a:latin typeface="Symbol" pitchFamily="18" charset="2"/>
              </a:rPr>
              <a:t>=</a:t>
            </a:r>
            <a:r>
              <a:rPr lang="en-US" dirty="0">
                <a:solidFill>
                  <a:srgbClr val="000000"/>
                </a:solidFill>
              </a:rPr>
              <a:t> </a:t>
            </a:r>
            <a:r>
              <a:rPr lang="en-US" i="1" dirty="0">
                <a:solidFill>
                  <a:srgbClr val="000000"/>
                </a:solidFill>
              </a:rPr>
              <a:t>f</a:t>
            </a:r>
            <a:r>
              <a:rPr lang="en-US" dirty="0">
                <a:solidFill>
                  <a:srgbClr val="000000"/>
                </a:solidFill>
              </a:rPr>
              <a:t>(</a:t>
            </a:r>
            <a:r>
              <a:rPr lang="en-US" i="1" dirty="0">
                <a:solidFill>
                  <a:srgbClr val="000000"/>
                </a:solidFill>
              </a:rPr>
              <a:t>x</a:t>
            </a:r>
            <a:r>
              <a:rPr lang="en-US" dirty="0">
                <a:solidFill>
                  <a:srgbClr val="000000"/>
                </a:solidFill>
              </a:rPr>
              <a:t>) and </a:t>
            </a:r>
            <a:r>
              <a:rPr lang="en-US" i="1" dirty="0">
                <a:solidFill>
                  <a:srgbClr val="000000"/>
                </a:solidFill>
              </a:rPr>
              <a:t>v</a:t>
            </a:r>
            <a:r>
              <a:rPr lang="en-US" dirty="0">
                <a:solidFill>
                  <a:srgbClr val="000000"/>
                </a:solidFill>
              </a:rPr>
              <a:t> </a:t>
            </a:r>
            <a:r>
              <a:rPr lang="en-US" dirty="0">
                <a:solidFill>
                  <a:srgbClr val="000000"/>
                </a:solidFill>
                <a:latin typeface="Symbol" pitchFamily="18" charset="2"/>
              </a:rPr>
              <a:t>=</a:t>
            </a:r>
            <a:r>
              <a:rPr lang="en-US" dirty="0">
                <a:solidFill>
                  <a:srgbClr val="000000"/>
                </a:solidFill>
              </a:rPr>
              <a:t> </a:t>
            </a:r>
            <a:r>
              <a:rPr lang="en-US" i="1" dirty="0">
                <a:solidFill>
                  <a:srgbClr val="000000"/>
                </a:solidFill>
              </a:rPr>
              <a:t>g</a:t>
            </a:r>
            <a:r>
              <a:rPr lang="en-US" dirty="0">
                <a:solidFill>
                  <a:srgbClr val="000000"/>
                </a:solidFill>
              </a:rPr>
              <a:t>(</a:t>
            </a:r>
            <a:r>
              <a:rPr lang="en-US" i="1" dirty="0">
                <a:solidFill>
                  <a:srgbClr val="000000"/>
                </a:solidFill>
              </a:rPr>
              <a:t>x</a:t>
            </a:r>
            <a:r>
              <a:rPr lang="en-US" dirty="0">
                <a:solidFill>
                  <a:srgbClr val="000000"/>
                </a:solidFill>
              </a:rPr>
              <a:t>), then </a:t>
            </a:r>
            <a:r>
              <a:rPr lang="en-US" i="1" dirty="0">
                <a:solidFill>
                  <a:srgbClr val="000000"/>
                </a:solidFill>
              </a:rPr>
              <a:t>du</a:t>
            </a:r>
            <a:r>
              <a:rPr lang="en-US" dirty="0">
                <a:solidFill>
                  <a:srgbClr val="000000"/>
                </a:solidFill>
              </a:rPr>
              <a:t> </a:t>
            </a:r>
            <a:r>
              <a:rPr lang="en-US" dirty="0">
                <a:solidFill>
                  <a:srgbClr val="000000"/>
                </a:solidFill>
                <a:latin typeface="Symbol" pitchFamily="18" charset="2"/>
              </a:rPr>
              <a:t>=</a:t>
            </a:r>
            <a:r>
              <a:rPr lang="en-US" dirty="0">
                <a:solidFill>
                  <a:srgbClr val="000000"/>
                </a:solidFill>
              </a:rPr>
              <a:t> </a:t>
            </a:r>
            <a:r>
              <a:rPr lang="en-US" i="1" dirty="0">
                <a:solidFill>
                  <a:srgbClr val="000000"/>
                </a:solidFill>
              </a:rPr>
              <a:t>f</a:t>
            </a:r>
            <a:r>
              <a:rPr lang="en-US" i="1" baseline="30000" dirty="0">
                <a:solidFill>
                  <a:srgbClr val="000000"/>
                </a:solidFill>
              </a:rPr>
              <a:t> </a:t>
            </a:r>
            <a:r>
              <a:rPr lang="en-US" dirty="0">
                <a:solidFill>
                  <a:srgbClr val="000000"/>
                </a:solidFill>
              </a:rPr>
              <a:t>’(</a:t>
            </a:r>
            <a:r>
              <a:rPr lang="en-US" i="1" dirty="0">
                <a:solidFill>
                  <a:srgbClr val="000000"/>
                </a:solidFill>
              </a:rPr>
              <a:t>x</a:t>
            </a:r>
            <a:r>
              <a:rPr lang="en-US" dirty="0">
                <a:solidFill>
                  <a:srgbClr val="000000"/>
                </a:solidFill>
              </a:rPr>
              <a:t>)</a:t>
            </a:r>
            <a:r>
              <a:rPr lang="en-US" i="1" dirty="0">
                <a:solidFill>
                  <a:srgbClr val="000000"/>
                </a:solidFill>
              </a:rPr>
              <a:t>dx</a:t>
            </a:r>
            <a:r>
              <a:rPr lang="en-US" dirty="0">
                <a:solidFill>
                  <a:srgbClr val="000000"/>
                </a:solidFill>
              </a:rPr>
              <a:t> and </a:t>
            </a:r>
            <a:r>
              <a:rPr lang="en-US" i="1" dirty="0">
                <a:solidFill>
                  <a:srgbClr val="000000"/>
                </a:solidFill>
              </a:rPr>
              <a:t>dv </a:t>
            </a:r>
            <a:r>
              <a:rPr lang="en-US" dirty="0">
                <a:solidFill>
                  <a:srgbClr val="000000"/>
                </a:solidFill>
                <a:latin typeface="Symbol" pitchFamily="18" charset="2"/>
              </a:rPr>
              <a:t>= </a:t>
            </a:r>
            <a:r>
              <a:rPr lang="en-US" i="1" dirty="0">
                <a:solidFill>
                  <a:srgbClr val="000000"/>
                </a:solidFill>
              </a:rPr>
              <a:t>g</a:t>
            </a:r>
            <a:r>
              <a:rPr lang="en-US" dirty="0">
                <a:solidFill>
                  <a:srgbClr val="000000"/>
                </a:solidFill>
              </a:rPr>
              <a:t>’(</a:t>
            </a:r>
            <a:r>
              <a:rPr lang="en-US" i="1" dirty="0">
                <a:solidFill>
                  <a:srgbClr val="000000"/>
                </a:solidFill>
              </a:rPr>
              <a:t>x</a:t>
            </a:r>
            <a:r>
              <a:rPr lang="en-US" dirty="0">
                <a:solidFill>
                  <a:srgbClr val="000000"/>
                </a:solidFill>
              </a:rPr>
              <a:t>)</a:t>
            </a:r>
            <a:r>
              <a:rPr lang="en-US" i="1" dirty="0">
                <a:solidFill>
                  <a:srgbClr val="000000"/>
                </a:solidFill>
              </a:rPr>
              <a:t>dx</a:t>
            </a:r>
            <a:r>
              <a:rPr lang="en-US" dirty="0">
                <a:solidFill>
                  <a:srgbClr val="000000"/>
                </a:solidFill>
              </a:rPr>
              <a:t> and the equation takes on the more easily remembered differential form</a:t>
            </a:r>
          </a:p>
          <a:p>
            <a:pPr>
              <a:lnSpc>
                <a:spcPct val="150000"/>
              </a:lnSpc>
            </a:pPr>
            <a:endParaRPr lang="en-US" dirty="0">
              <a:solidFill>
                <a:srgbClr val="000000"/>
              </a:solidFill>
            </a:endParaRPr>
          </a:p>
        </p:txBody>
      </p:sp>
      <p:graphicFrame>
        <p:nvGraphicFramePr>
          <p:cNvPr id="360450" name="Object 2"/>
          <p:cNvGraphicFramePr>
            <a:graphicFrameLocks noChangeAspect="1"/>
          </p:cNvGraphicFramePr>
          <p:nvPr/>
        </p:nvGraphicFramePr>
        <p:xfrm>
          <a:off x="1517650" y="2362200"/>
          <a:ext cx="6108700" cy="596900"/>
        </p:xfrm>
        <a:graphic>
          <a:graphicData uri="http://schemas.openxmlformats.org/presentationml/2006/ole">
            <mc:AlternateContent xmlns:mc="http://schemas.openxmlformats.org/markup-compatibility/2006">
              <mc:Choice xmlns:v="urn:schemas-microsoft-com:vml" Requires="v">
                <p:oleObj spid="_x0000_s360474" name="Equation" r:id="rId3" imgW="6108480" imgH="596880" progId="Equation.DSMT4">
                  <p:embed/>
                </p:oleObj>
              </mc:Choice>
              <mc:Fallback>
                <p:oleObj name="Equation" r:id="rId3" imgW="6108480" imgH="596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7650" y="2362200"/>
                        <a:ext cx="61087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0451" name="Object 3"/>
          <p:cNvGraphicFramePr>
            <a:graphicFrameLocks noChangeAspect="1"/>
          </p:cNvGraphicFramePr>
          <p:nvPr/>
        </p:nvGraphicFramePr>
        <p:xfrm>
          <a:off x="3263900" y="4508500"/>
          <a:ext cx="2616200" cy="596900"/>
        </p:xfrm>
        <a:graphic>
          <a:graphicData uri="http://schemas.openxmlformats.org/presentationml/2006/ole">
            <mc:AlternateContent xmlns:mc="http://schemas.openxmlformats.org/markup-compatibility/2006">
              <mc:Choice xmlns:v="urn:schemas-microsoft-com:vml" Requires="v">
                <p:oleObj spid="_x0000_s360475" name="Equation" r:id="rId5" imgW="2616120" imgH="596880" progId="Equation.DSMT4">
                  <p:embed/>
                </p:oleObj>
              </mc:Choice>
              <mc:Fallback>
                <p:oleObj name="Equation" r:id="rId5" imgW="2616120" imgH="596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63900" y="4508500"/>
                        <a:ext cx="26162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a:t>
            </a:r>
          </a:p>
        </p:txBody>
      </p:sp>
      <p:sp>
        <p:nvSpPr>
          <p:cNvPr id="3" name="Content Placeholder 2"/>
          <p:cNvSpPr>
            <a:spLocks noGrp="1"/>
          </p:cNvSpPr>
          <p:nvPr>
            <p:ph idx="1"/>
          </p:nvPr>
        </p:nvSpPr>
        <p:spPr/>
        <p:txBody>
          <a:bodyPr/>
          <a:lstStyle/>
          <a:p>
            <a:r>
              <a:rPr lang="en-US" dirty="0"/>
              <a:t>Evaluate </a:t>
            </a:r>
          </a:p>
          <a:p>
            <a:r>
              <a:rPr lang="en-US" b="1" dirty="0"/>
              <a:t>Solution</a:t>
            </a:r>
          </a:p>
          <a:p>
            <a:r>
              <a:rPr lang="en-US" dirty="0"/>
              <a:t>If we want to use integration by parts, we have several choices for </a:t>
            </a:r>
            <a:r>
              <a:rPr lang="en-US" i="1" dirty="0"/>
              <a:t>u</a:t>
            </a:r>
            <a:r>
              <a:rPr lang="en-US" dirty="0"/>
              <a:t> and </a:t>
            </a:r>
            <a:r>
              <a:rPr lang="en-US" i="1" dirty="0"/>
              <a:t>dv</a:t>
            </a:r>
            <a:r>
              <a:rPr lang="en-US" dirty="0"/>
              <a:t>. If we let </a:t>
            </a:r>
            <a:r>
              <a:rPr lang="en-US" i="1" dirty="0"/>
              <a:t>u</a:t>
            </a:r>
            <a:r>
              <a:rPr lang="en-US" dirty="0"/>
              <a:t> </a:t>
            </a:r>
            <a:r>
              <a:rPr lang="en-US" dirty="0">
                <a:latin typeface="Symbol" pitchFamily="18" charset="2"/>
              </a:rPr>
              <a:t>=</a:t>
            </a:r>
            <a:r>
              <a:rPr lang="en-US" dirty="0"/>
              <a:t> </a:t>
            </a:r>
            <a:r>
              <a:rPr lang="en-US" i="1" dirty="0"/>
              <a:t>x</a:t>
            </a:r>
            <a:r>
              <a:rPr lang="en-US" dirty="0"/>
              <a:t> and </a:t>
            </a:r>
            <a:r>
              <a:rPr lang="en-US" i="1" dirty="0"/>
              <a:t>dv</a:t>
            </a:r>
            <a:r>
              <a:rPr lang="en-US" dirty="0"/>
              <a:t> </a:t>
            </a:r>
            <a:r>
              <a:rPr lang="en-US" dirty="0">
                <a:latin typeface="Symbol" pitchFamily="18" charset="2"/>
              </a:rPr>
              <a:t>=</a:t>
            </a:r>
            <a:r>
              <a:rPr lang="en-US" dirty="0"/>
              <a:t> cos </a:t>
            </a:r>
            <a:r>
              <a:rPr lang="en-US" i="1" dirty="0"/>
              <a:t>x dx</a:t>
            </a:r>
            <a:r>
              <a:rPr lang="en-US" dirty="0"/>
              <a:t>, then </a:t>
            </a:r>
            <a:r>
              <a:rPr lang="en-US" i="1" dirty="0"/>
              <a:t>du</a:t>
            </a:r>
            <a:r>
              <a:rPr lang="en-US" dirty="0"/>
              <a:t> </a:t>
            </a:r>
            <a:r>
              <a:rPr lang="en-US" dirty="0">
                <a:latin typeface="Symbol" pitchFamily="18" charset="2"/>
              </a:rPr>
              <a:t>=</a:t>
            </a:r>
            <a:r>
              <a:rPr lang="en-US" dirty="0"/>
              <a:t> </a:t>
            </a:r>
            <a:r>
              <a:rPr lang="en-US" i="1" dirty="0"/>
              <a:t>dx</a:t>
            </a:r>
            <a:r>
              <a:rPr lang="en-US" dirty="0"/>
              <a:t> and one possible </a:t>
            </a:r>
            <a:r>
              <a:rPr lang="en-US" i="1" dirty="0"/>
              <a:t>v</a:t>
            </a:r>
            <a:r>
              <a:rPr lang="en-US" dirty="0"/>
              <a:t> is sin </a:t>
            </a:r>
            <a:r>
              <a:rPr lang="en-US" i="1" dirty="0"/>
              <a:t>x</a:t>
            </a:r>
            <a:r>
              <a:rPr lang="en-US" dirty="0"/>
              <a:t> (we could also use sin </a:t>
            </a:r>
            <a:r>
              <a:rPr lang="en-US" i="1" dirty="0"/>
              <a:t>x</a:t>
            </a:r>
            <a:r>
              <a:rPr lang="en-US" dirty="0"/>
              <a:t> + </a:t>
            </a:r>
            <a:r>
              <a:rPr lang="en-US" i="1" dirty="0"/>
              <a:t>C</a:t>
            </a:r>
            <a:r>
              <a:rPr lang="en-US" dirty="0"/>
              <a:t>, where </a:t>
            </a:r>
            <a:r>
              <a:rPr lang="en-US" i="1" dirty="0"/>
              <a:t>C</a:t>
            </a:r>
            <a:r>
              <a:rPr lang="en-US" dirty="0"/>
              <a:t> is any other constant, but </a:t>
            </a:r>
            <a:r>
              <a:rPr lang="en-US" i="1" dirty="0"/>
              <a:t>v </a:t>
            </a:r>
            <a:r>
              <a:rPr lang="en-US" dirty="0">
                <a:latin typeface="Symbol" pitchFamily="18" charset="2"/>
              </a:rPr>
              <a:t>= </a:t>
            </a:r>
            <a:r>
              <a:rPr lang="en-US" dirty="0"/>
              <a:t>sin </a:t>
            </a:r>
            <a:r>
              <a:rPr lang="en-US" i="1" dirty="0"/>
              <a:t>x</a:t>
            </a:r>
            <a:r>
              <a:rPr lang="en-US" dirty="0"/>
              <a:t> is the simplest choice). It helps to write this as follows:</a:t>
            </a:r>
          </a:p>
        </p:txBody>
      </p:sp>
      <p:graphicFrame>
        <p:nvGraphicFramePr>
          <p:cNvPr id="361474" name="Object 2"/>
          <p:cNvGraphicFramePr>
            <a:graphicFrameLocks noChangeAspect="1"/>
          </p:cNvGraphicFramePr>
          <p:nvPr/>
        </p:nvGraphicFramePr>
        <p:xfrm>
          <a:off x="1875020" y="1280410"/>
          <a:ext cx="1587500" cy="596900"/>
        </p:xfrm>
        <a:graphic>
          <a:graphicData uri="http://schemas.openxmlformats.org/presentationml/2006/ole">
            <mc:AlternateContent xmlns:mc="http://schemas.openxmlformats.org/markup-compatibility/2006">
              <mc:Choice xmlns:v="urn:schemas-microsoft-com:vml" Requires="v">
                <p:oleObj spid="_x0000_s361534" name="Equation" r:id="rId3" imgW="1587240" imgH="596880" progId="Equation.DSMT4">
                  <p:embed/>
                </p:oleObj>
              </mc:Choice>
              <mc:Fallback>
                <p:oleObj name="Equation" r:id="rId3" imgW="1587240" imgH="596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75020" y="1280410"/>
                        <a:ext cx="15875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1475" name="Object 3"/>
          <p:cNvGraphicFramePr>
            <a:graphicFrameLocks noChangeAspect="1"/>
          </p:cNvGraphicFramePr>
          <p:nvPr/>
        </p:nvGraphicFramePr>
        <p:xfrm>
          <a:off x="3192280" y="4953000"/>
          <a:ext cx="723900" cy="241300"/>
        </p:xfrm>
        <a:graphic>
          <a:graphicData uri="http://schemas.openxmlformats.org/presentationml/2006/ole">
            <mc:AlternateContent xmlns:mc="http://schemas.openxmlformats.org/markup-compatibility/2006">
              <mc:Choice xmlns:v="urn:schemas-microsoft-com:vml" Requires="v">
                <p:oleObj spid="_x0000_s361535" name="Equation" r:id="rId5" imgW="723600" imgH="241200" progId="Equation.DSMT4">
                  <p:embed/>
                </p:oleObj>
              </mc:Choice>
              <mc:Fallback>
                <p:oleObj name="Equation" r:id="rId5" imgW="723600" imgH="2412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92280" y="4953000"/>
                        <a:ext cx="723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1476" name="Object 4"/>
          <p:cNvGraphicFramePr>
            <a:graphicFrameLocks noChangeAspect="1"/>
          </p:cNvGraphicFramePr>
          <p:nvPr/>
        </p:nvGraphicFramePr>
        <p:xfrm>
          <a:off x="4686300" y="4876800"/>
          <a:ext cx="1790700" cy="393700"/>
        </p:xfrm>
        <a:graphic>
          <a:graphicData uri="http://schemas.openxmlformats.org/presentationml/2006/ole">
            <mc:AlternateContent xmlns:mc="http://schemas.openxmlformats.org/markup-compatibility/2006">
              <mc:Choice xmlns:v="urn:schemas-microsoft-com:vml" Requires="v">
                <p:oleObj spid="_x0000_s361536" name="Equation" r:id="rId7" imgW="1790640" imgH="393480" progId="Equation.DSMT4">
                  <p:embed/>
                </p:oleObj>
              </mc:Choice>
              <mc:Fallback>
                <p:oleObj name="Equation" r:id="rId7" imgW="1790640" imgH="3934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86300" y="4876800"/>
                        <a:ext cx="1790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1477" name="Object 5"/>
          <p:cNvGraphicFramePr>
            <a:graphicFrameLocks noChangeAspect="1"/>
          </p:cNvGraphicFramePr>
          <p:nvPr/>
        </p:nvGraphicFramePr>
        <p:xfrm>
          <a:off x="3009900" y="5486400"/>
          <a:ext cx="1079500" cy="304800"/>
        </p:xfrm>
        <a:graphic>
          <a:graphicData uri="http://schemas.openxmlformats.org/presentationml/2006/ole">
            <mc:AlternateContent xmlns:mc="http://schemas.openxmlformats.org/markup-compatibility/2006">
              <mc:Choice xmlns:v="urn:schemas-microsoft-com:vml" Requires="v">
                <p:oleObj spid="_x0000_s361537" name="Equation" r:id="rId9" imgW="1079280" imgH="304560" progId="Equation.DSMT4">
                  <p:embed/>
                </p:oleObj>
              </mc:Choice>
              <mc:Fallback>
                <p:oleObj name="Equation" r:id="rId9" imgW="1079280" imgH="3045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09900" y="5486400"/>
                        <a:ext cx="1079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1478" name="Object 6"/>
          <p:cNvGraphicFramePr>
            <a:graphicFrameLocks noChangeAspect="1"/>
          </p:cNvGraphicFramePr>
          <p:nvPr/>
        </p:nvGraphicFramePr>
        <p:xfrm>
          <a:off x="4868680" y="5492750"/>
          <a:ext cx="1143000" cy="292100"/>
        </p:xfrm>
        <a:graphic>
          <a:graphicData uri="http://schemas.openxmlformats.org/presentationml/2006/ole">
            <mc:AlternateContent xmlns:mc="http://schemas.openxmlformats.org/markup-compatibility/2006">
              <mc:Choice xmlns:v="urn:schemas-microsoft-com:vml" Requires="v">
                <p:oleObj spid="_x0000_s361538" name="Equation" r:id="rId11" imgW="1143000" imgH="291960" progId="Equation.DSMT4">
                  <p:embed/>
                </p:oleObj>
              </mc:Choice>
              <mc:Fallback>
                <p:oleObj name="Equation" r:id="rId11" imgW="1143000" imgH="2919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68680" y="5492750"/>
                        <a:ext cx="114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6147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6147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6147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614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a:t>
            </a:r>
          </a:p>
        </p:txBody>
      </p:sp>
      <p:sp>
        <p:nvSpPr>
          <p:cNvPr id="3" name="Content Placeholder 2"/>
          <p:cNvSpPr>
            <a:spLocks noGrp="1"/>
          </p:cNvSpPr>
          <p:nvPr>
            <p:ph idx="1"/>
          </p:nvPr>
        </p:nvSpPr>
        <p:spPr/>
        <p:txBody>
          <a:bodyPr/>
          <a:lstStyle/>
          <a:p>
            <a:r>
              <a:rPr lang="en-US" dirty="0"/>
              <a:t>Now we can apply integration by parts.</a:t>
            </a:r>
          </a:p>
          <a:p>
            <a:pPr>
              <a:lnSpc>
                <a:spcPct val="150000"/>
              </a:lnSpc>
            </a:pPr>
            <a:endParaRPr lang="en-US" dirty="0"/>
          </a:p>
          <a:p>
            <a:r>
              <a:rPr lang="en-US" dirty="0"/>
              <a:t>What happens if we use another choice for </a:t>
            </a:r>
            <a:r>
              <a:rPr lang="en-US" i="1" dirty="0"/>
              <a:t>u</a:t>
            </a:r>
            <a:r>
              <a:rPr lang="en-US" dirty="0"/>
              <a:t> and </a:t>
            </a:r>
            <a:r>
              <a:rPr lang="en-US" i="1" dirty="0"/>
              <a:t>dv</a:t>
            </a:r>
            <a:r>
              <a:rPr lang="en-US" dirty="0"/>
              <a:t>? For example, </a:t>
            </a:r>
            <a:r>
              <a:rPr lang="en-US" i="1" dirty="0"/>
              <a:t>u</a:t>
            </a:r>
            <a:r>
              <a:rPr lang="en-US" dirty="0"/>
              <a:t> </a:t>
            </a:r>
            <a:r>
              <a:rPr lang="en-US" dirty="0">
                <a:latin typeface="Symbol" pitchFamily="18" charset="2"/>
              </a:rPr>
              <a:t>=</a:t>
            </a:r>
            <a:r>
              <a:rPr lang="en-US" dirty="0"/>
              <a:t> cos </a:t>
            </a:r>
            <a:r>
              <a:rPr lang="en-US" i="1" dirty="0"/>
              <a:t>x</a:t>
            </a:r>
            <a:r>
              <a:rPr lang="en-US" dirty="0"/>
              <a:t> and </a:t>
            </a:r>
            <a:r>
              <a:rPr lang="en-US" i="1" dirty="0"/>
              <a:t>dv</a:t>
            </a:r>
            <a:r>
              <a:rPr lang="en-US" dirty="0"/>
              <a:t> </a:t>
            </a:r>
            <a:r>
              <a:rPr lang="en-US" dirty="0">
                <a:latin typeface="Symbol" pitchFamily="18" charset="2"/>
              </a:rPr>
              <a:t>=</a:t>
            </a:r>
            <a:r>
              <a:rPr lang="en-US" dirty="0"/>
              <a:t> </a:t>
            </a:r>
            <a:r>
              <a:rPr lang="en-US" i="1" dirty="0"/>
              <a:t>x dx</a:t>
            </a:r>
            <a:r>
              <a:rPr lang="en-US" dirty="0"/>
              <a:t>? In this case,</a:t>
            </a:r>
          </a:p>
          <a:p>
            <a:endParaRPr lang="en-US" dirty="0"/>
          </a:p>
          <a:p>
            <a:endParaRPr lang="en-US" dirty="0"/>
          </a:p>
          <a:p>
            <a:r>
              <a:rPr lang="en-US" dirty="0"/>
              <a:t>and</a:t>
            </a:r>
          </a:p>
        </p:txBody>
      </p:sp>
      <p:graphicFrame>
        <p:nvGraphicFramePr>
          <p:cNvPr id="362499" name="Object 3"/>
          <p:cNvGraphicFramePr>
            <a:graphicFrameLocks noChangeAspect="1"/>
          </p:cNvGraphicFramePr>
          <p:nvPr/>
        </p:nvGraphicFramePr>
        <p:xfrm>
          <a:off x="2557280" y="3581400"/>
          <a:ext cx="1231900" cy="241300"/>
        </p:xfrm>
        <a:graphic>
          <a:graphicData uri="http://schemas.openxmlformats.org/presentationml/2006/ole">
            <mc:AlternateContent xmlns:mc="http://schemas.openxmlformats.org/markup-compatibility/2006">
              <mc:Choice xmlns:v="urn:schemas-microsoft-com:vml" Requires="v">
                <p:oleObj spid="_x0000_s362607" name="Equation" r:id="rId3" imgW="1231560" imgH="241200" progId="Equation.DSMT4">
                  <p:embed/>
                </p:oleObj>
              </mc:Choice>
              <mc:Fallback>
                <p:oleObj name="Equation" r:id="rId3" imgW="1231560" imgH="2412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7280" y="3581400"/>
                        <a:ext cx="1231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2500" name="Object 4"/>
          <p:cNvGraphicFramePr>
            <a:graphicFrameLocks noChangeAspect="1"/>
          </p:cNvGraphicFramePr>
          <p:nvPr/>
        </p:nvGraphicFramePr>
        <p:xfrm>
          <a:off x="4843280" y="3505200"/>
          <a:ext cx="1282700" cy="393700"/>
        </p:xfrm>
        <a:graphic>
          <a:graphicData uri="http://schemas.openxmlformats.org/presentationml/2006/ole">
            <mc:AlternateContent xmlns:mc="http://schemas.openxmlformats.org/markup-compatibility/2006">
              <mc:Choice xmlns:v="urn:schemas-microsoft-com:vml" Requires="v">
                <p:oleObj spid="_x0000_s362608" name="Equation" r:id="rId5" imgW="1282680" imgH="393480" progId="Equation.DSMT4">
                  <p:embed/>
                </p:oleObj>
              </mc:Choice>
              <mc:Fallback>
                <p:oleObj name="Equation" r:id="rId5" imgW="1282680" imgH="3934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43280" y="3505200"/>
                        <a:ext cx="1282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2501" name="Object 5"/>
          <p:cNvGraphicFramePr>
            <a:graphicFrameLocks noChangeAspect="1"/>
          </p:cNvGraphicFramePr>
          <p:nvPr/>
        </p:nvGraphicFramePr>
        <p:xfrm>
          <a:off x="2362200" y="4126250"/>
          <a:ext cx="1968500" cy="393700"/>
        </p:xfrm>
        <a:graphic>
          <a:graphicData uri="http://schemas.openxmlformats.org/presentationml/2006/ole">
            <mc:AlternateContent xmlns:mc="http://schemas.openxmlformats.org/markup-compatibility/2006">
              <mc:Choice xmlns:v="urn:schemas-microsoft-com:vml" Requires="v">
                <p:oleObj spid="_x0000_s362609" name="Equation" r:id="rId7" imgW="1968480" imgH="393480" progId="Equation.DSMT4">
                  <p:embed/>
                </p:oleObj>
              </mc:Choice>
              <mc:Fallback>
                <p:oleObj name="Equation" r:id="rId7" imgW="1968480" imgH="3934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62200" y="4126250"/>
                        <a:ext cx="19685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2502" name="Object 6"/>
          <p:cNvGraphicFramePr>
            <a:graphicFrameLocks noChangeAspect="1"/>
          </p:cNvGraphicFramePr>
          <p:nvPr/>
        </p:nvGraphicFramePr>
        <p:xfrm>
          <a:off x="5029200" y="3810000"/>
          <a:ext cx="914400" cy="876300"/>
        </p:xfrm>
        <a:graphic>
          <a:graphicData uri="http://schemas.openxmlformats.org/presentationml/2006/ole">
            <mc:AlternateContent xmlns:mc="http://schemas.openxmlformats.org/markup-compatibility/2006">
              <mc:Choice xmlns:v="urn:schemas-microsoft-com:vml" Requires="v">
                <p:oleObj spid="_x0000_s362610" name="Equation" r:id="rId9" imgW="914400" imgH="876240" progId="Equation.DSMT4">
                  <p:embed/>
                </p:oleObj>
              </mc:Choice>
              <mc:Fallback>
                <p:oleObj name="Equation" r:id="rId9" imgW="914400" imgH="876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29200" y="3810000"/>
                        <a:ext cx="9144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2503" name="Object 7"/>
          <p:cNvGraphicFramePr>
            <a:graphicFrameLocks noChangeAspect="1"/>
          </p:cNvGraphicFramePr>
          <p:nvPr/>
        </p:nvGraphicFramePr>
        <p:xfrm>
          <a:off x="2209800" y="5016500"/>
          <a:ext cx="1524000" cy="596900"/>
        </p:xfrm>
        <a:graphic>
          <a:graphicData uri="http://schemas.openxmlformats.org/presentationml/2006/ole">
            <mc:AlternateContent xmlns:mc="http://schemas.openxmlformats.org/markup-compatibility/2006">
              <mc:Choice xmlns:v="urn:schemas-microsoft-com:vml" Requires="v">
                <p:oleObj spid="_x0000_s362611" name="Equation" r:id="rId11" imgW="1523880" imgH="596880" progId="Equation.DSMT4">
                  <p:embed/>
                </p:oleObj>
              </mc:Choice>
              <mc:Fallback>
                <p:oleObj name="Equation" r:id="rId11" imgW="1523880" imgH="596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09800" y="5016500"/>
                        <a:ext cx="15240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2504" name="Object 8"/>
          <p:cNvGraphicFramePr>
            <a:graphicFrameLocks noChangeAspect="1"/>
          </p:cNvGraphicFramePr>
          <p:nvPr>
            <p:extLst>
              <p:ext uri="{D42A27DB-BD31-4B8C-83A1-F6EECF244321}">
                <p14:modId xmlns:p14="http://schemas.microsoft.com/office/powerpoint/2010/main" val="1148753934"/>
              </p:ext>
            </p:extLst>
          </p:nvPr>
        </p:nvGraphicFramePr>
        <p:xfrm>
          <a:off x="1219200" y="1815862"/>
          <a:ext cx="1473200" cy="901700"/>
        </p:xfrm>
        <a:graphic>
          <a:graphicData uri="http://schemas.openxmlformats.org/presentationml/2006/ole">
            <mc:AlternateContent xmlns:mc="http://schemas.openxmlformats.org/markup-compatibility/2006">
              <mc:Choice xmlns:v="urn:schemas-microsoft-com:vml" Requires="v">
                <p:oleObj spid="_x0000_s362612" name="Equation" r:id="rId13" imgW="1473120" imgH="901440" progId="Equation.DSMT4">
                  <p:embed/>
                </p:oleObj>
              </mc:Choice>
              <mc:Fallback>
                <p:oleObj name="Equation" r:id="rId13" imgW="1473120" imgH="901440" progId="Equation.DSMT4">
                  <p:embed/>
                  <p:pic>
                    <p:nvPicPr>
                      <p:cNvPr id="0" name="Picture 8"/>
                      <p:cNvPicPr>
                        <a:picLocks noChangeAspect="1" noChangeArrowheads="1"/>
                      </p:cNvPicPr>
                      <p:nvPr/>
                    </p:nvPicPr>
                    <p:blipFill>
                      <a:blip r:embed="rId14"/>
                      <a:srcRect/>
                      <a:stretch>
                        <a:fillRect/>
                      </a:stretch>
                    </p:blipFill>
                    <p:spPr bwMode="auto">
                      <a:xfrm>
                        <a:off x="1219200" y="1815862"/>
                        <a:ext cx="1473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2505" name="Object 9"/>
          <p:cNvGraphicFramePr>
            <a:graphicFrameLocks noChangeAspect="1"/>
          </p:cNvGraphicFramePr>
          <p:nvPr>
            <p:extLst>
              <p:ext uri="{D42A27DB-BD31-4B8C-83A1-F6EECF244321}">
                <p14:modId xmlns:p14="http://schemas.microsoft.com/office/powerpoint/2010/main" val="1699440667"/>
              </p:ext>
            </p:extLst>
          </p:nvPr>
        </p:nvGraphicFramePr>
        <p:xfrm>
          <a:off x="2800350" y="1820016"/>
          <a:ext cx="2540000" cy="812800"/>
        </p:xfrm>
        <a:graphic>
          <a:graphicData uri="http://schemas.openxmlformats.org/presentationml/2006/ole">
            <mc:AlternateContent xmlns:mc="http://schemas.openxmlformats.org/markup-compatibility/2006">
              <mc:Choice xmlns:v="urn:schemas-microsoft-com:vml" Requires="v">
                <p:oleObj spid="_x0000_s362613" name="Equation" r:id="rId15" imgW="2539800" imgH="812520" progId="Equation.DSMT4">
                  <p:embed/>
                </p:oleObj>
              </mc:Choice>
              <mc:Fallback>
                <p:oleObj name="Equation" r:id="rId15" imgW="2539800" imgH="812520" progId="Equation.DSMT4">
                  <p:embed/>
                  <p:pic>
                    <p:nvPicPr>
                      <p:cNvPr id="0" name="Picture 9"/>
                      <p:cNvPicPr>
                        <a:picLocks noChangeAspect="1" noChangeArrowheads="1"/>
                      </p:cNvPicPr>
                      <p:nvPr/>
                    </p:nvPicPr>
                    <p:blipFill>
                      <a:blip r:embed="rId16"/>
                      <a:srcRect/>
                      <a:stretch>
                        <a:fillRect/>
                      </a:stretch>
                    </p:blipFill>
                    <p:spPr bwMode="auto">
                      <a:xfrm>
                        <a:off x="2800350" y="1820016"/>
                        <a:ext cx="25400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2506" name="Object 10"/>
          <p:cNvGraphicFramePr>
            <a:graphicFrameLocks noChangeAspect="1"/>
          </p:cNvGraphicFramePr>
          <p:nvPr/>
        </p:nvGraphicFramePr>
        <p:xfrm>
          <a:off x="5456420" y="1905000"/>
          <a:ext cx="2667000" cy="292100"/>
        </p:xfrm>
        <a:graphic>
          <a:graphicData uri="http://schemas.openxmlformats.org/presentationml/2006/ole">
            <mc:AlternateContent xmlns:mc="http://schemas.openxmlformats.org/markup-compatibility/2006">
              <mc:Choice xmlns:v="urn:schemas-microsoft-com:vml" Requires="v">
                <p:oleObj spid="_x0000_s362614" name="Equation" r:id="rId17" imgW="2666880" imgH="291960" progId="Equation.DSMT4">
                  <p:embed/>
                </p:oleObj>
              </mc:Choice>
              <mc:Fallback>
                <p:oleObj name="Equation" r:id="rId17" imgW="266688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456420" y="1905000"/>
                        <a:ext cx="2667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2507" name="Object 11"/>
          <p:cNvGraphicFramePr>
            <a:graphicFrameLocks noChangeAspect="1"/>
          </p:cNvGraphicFramePr>
          <p:nvPr/>
        </p:nvGraphicFramePr>
        <p:xfrm>
          <a:off x="3733800" y="4846820"/>
          <a:ext cx="3594100" cy="876300"/>
        </p:xfrm>
        <a:graphic>
          <a:graphicData uri="http://schemas.openxmlformats.org/presentationml/2006/ole">
            <mc:AlternateContent xmlns:mc="http://schemas.openxmlformats.org/markup-compatibility/2006">
              <mc:Choice xmlns:v="urn:schemas-microsoft-com:vml" Requires="v">
                <p:oleObj spid="_x0000_s362615" name="Equation" r:id="rId19" imgW="3593880" imgH="876240" progId="Equation.DSMT4">
                  <p:embed/>
                </p:oleObj>
              </mc:Choice>
              <mc:Fallback>
                <p:oleObj name="Equation" r:id="rId19" imgW="3593880" imgH="87624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33800" y="4846820"/>
                        <a:ext cx="3594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 name="Left Brace 12">
            <a:extLst>
              <a:ext uri="{FF2B5EF4-FFF2-40B4-BE49-F238E27FC236}">
                <a16:creationId xmlns:a16="http://schemas.microsoft.com/office/drawing/2014/main" id="{7434CF27-135E-451B-85FA-3E63F1834080}"/>
              </a:ext>
            </a:extLst>
          </p:cNvPr>
          <p:cNvSpPr/>
          <p:nvPr/>
        </p:nvSpPr>
        <p:spPr>
          <a:xfrm rot="16200000">
            <a:off x="2057400" y="1821180"/>
            <a:ext cx="228600" cy="990600"/>
          </a:xfrm>
          <a:prstGeom prst="leftBrace">
            <a:avLst/>
          </a:prstGeom>
          <a:ln>
            <a:solidFill>
              <a:srgbClr val="007F7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4" name="Left Brace 13">
            <a:extLst>
              <a:ext uri="{FF2B5EF4-FFF2-40B4-BE49-F238E27FC236}">
                <a16:creationId xmlns:a16="http://schemas.microsoft.com/office/drawing/2014/main" id="{B80E167B-EFB6-4923-87E1-0FA94B48C861}"/>
              </a:ext>
            </a:extLst>
          </p:cNvPr>
          <p:cNvSpPr/>
          <p:nvPr/>
        </p:nvSpPr>
        <p:spPr>
          <a:xfrm rot="16200000">
            <a:off x="1371600" y="2202180"/>
            <a:ext cx="228600" cy="228600"/>
          </a:xfrm>
          <a:prstGeom prst="leftBrace">
            <a:avLst/>
          </a:prstGeom>
          <a:ln>
            <a:solidFill>
              <a:srgbClr val="007F7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5" name="Left Brace 14">
            <a:extLst>
              <a:ext uri="{FF2B5EF4-FFF2-40B4-BE49-F238E27FC236}">
                <a16:creationId xmlns:a16="http://schemas.microsoft.com/office/drawing/2014/main" id="{73A4BC67-0282-4391-AA43-7907D5722FBA}"/>
              </a:ext>
            </a:extLst>
          </p:cNvPr>
          <p:cNvSpPr/>
          <p:nvPr/>
        </p:nvSpPr>
        <p:spPr>
          <a:xfrm rot="16200000">
            <a:off x="3505200" y="2023216"/>
            <a:ext cx="228600" cy="533400"/>
          </a:xfrm>
          <a:prstGeom prst="leftBrace">
            <a:avLst/>
          </a:prstGeom>
          <a:ln>
            <a:solidFill>
              <a:srgbClr val="007F7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6" name="Left Brace 15">
            <a:extLst>
              <a:ext uri="{FF2B5EF4-FFF2-40B4-BE49-F238E27FC236}">
                <a16:creationId xmlns:a16="http://schemas.microsoft.com/office/drawing/2014/main" id="{0810A5FE-D6E7-41A3-963A-A7BFE909DC2F}"/>
              </a:ext>
            </a:extLst>
          </p:cNvPr>
          <p:cNvSpPr/>
          <p:nvPr/>
        </p:nvSpPr>
        <p:spPr>
          <a:xfrm rot="16200000">
            <a:off x="3069008" y="2214431"/>
            <a:ext cx="228600" cy="152400"/>
          </a:xfrm>
          <a:prstGeom prst="leftBrace">
            <a:avLst/>
          </a:prstGeom>
          <a:ln>
            <a:solidFill>
              <a:srgbClr val="007F7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7" name="Left Brace 16">
            <a:extLst>
              <a:ext uri="{FF2B5EF4-FFF2-40B4-BE49-F238E27FC236}">
                <a16:creationId xmlns:a16="http://schemas.microsoft.com/office/drawing/2014/main" id="{C3315C2A-5174-4640-96FE-2C7E177ABF67}"/>
              </a:ext>
            </a:extLst>
          </p:cNvPr>
          <p:cNvSpPr/>
          <p:nvPr/>
        </p:nvSpPr>
        <p:spPr>
          <a:xfrm rot="16200000">
            <a:off x="4502161" y="2032687"/>
            <a:ext cx="228600" cy="533400"/>
          </a:xfrm>
          <a:prstGeom prst="leftBrace">
            <a:avLst/>
          </a:prstGeom>
          <a:ln>
            <a:solidFill>
              <a:srgbClr val="007F7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8" name="Left Brace 17">
            <a:extLst>
              <a:ext uri="{FF2B5EF4-FFF2-40B4-BE49-F238E27FC236}">
                <a16:creationId xmlns:a16="http://schemas.microsoft.com/office/drawing/2014/main" id="{6D0CBB7D-E349-4F46-A349-361F3478F439}"/>
              </a:ext>
            </a:extLst>
          </p:cNvPr>
          <p:cNvSpPr/>
          <p:nvPr/>
        </p:nvSpPr>
        <p:spPr>
          <a:xfrm rot="16200000">
            <a:off x="5053383" y="2130187"/>
            <a:ext cx="228600" cy="311150"/>
          </a:xfrm>
          <a:prstGeom prst="leftBrace">
            <a:avLst/>
          </a:prstGeom>
          <a:ln>
            <a:solidFill>
              <a:srgbClr val="007F7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250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250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250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249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250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250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6250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6250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625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a:t>
            </a:r>
          </a:p>
        </p:txBody>
      </p:sp>
      <p:sp>
        <p:nvSpPr>
          <p:cNvPr id="3" name="Content Placeholder 2"/>
          <p:cNvSpPr>
            <a:spLocks noGrp="1"/>
          </p:cNvSpPr>
          <p:nvPr>
            <p:ph idx="1"/>
          </p:nvPr>
        </p:nvSpPr>
        <p:spPr/>
        <p:txBody>
          <a:bodyPr/>
          <a:lstStyle/>
          <a:p>
            <a:r>
              <a:rPr lang="en-US" dirty="0"/>
              <a:t>The new integral on the right is more difficult to evaluate than the original integral, so if this had been our first approach we would need to consider stopping at this point and trying another choice.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t>
            </a:r>
          </a:p>
        </p:txBody>
      </p:sp>
      <p:sp>
        <p:nvSpPr>
          <p:cNvPr id="3" name="Content Placeholder 2"/>
          <p:cNvSpPr>
            <a:spLocks noGrp="1"/>
          </p:cNvSpPr>
          <p:nvPr>
            <p:ph idx="1"/>
          </p:nvPr>
        </p:nvSpPr>
        <p:spPr/>
        <p:txBody>
          <a:bodyPr/>
          <a:lstStyle/>
          <a:p>
            <a:r>
              <a:rPr lang="en-US" dirty="0"/>
              <a:t>Evaluate</a:t>
            </a:r>
          </a:p>
          <a:p>
            <a:r>
              <a:rPr lang="en-US" b="1" dirty="0"/>
              <a:t>Solution</a:t>
            </a:r>
          </a:p>
          <a:p>
            <a:r>
              <a:rPr lang="en-US" dirty="0"/>
              <a:t>If we want to use integration by parts on this integral, we don’t actually have much choice for </a:t>
            </a:r>
            <a:r>
              <a:rPr lang="en-US" i="1" dirty="0"/>
              <a:t>dv</a:t>
            </a:r>
            <a:r>
              <a:rPr lang="en-US" dirty="0"/>
              <a:t>. If we let </a:t>
            </a:r>
            <a:r>
              <a:rPr lang="en-US" i="1" dirty="0"/>
              <a:t>dv</a:t>
            </a:r>
            <a:r>
              <a:rPr lang="en-US" dirty="0"/>
              <a:t> </a:t>
            </a:r>
            <a:r>
              <a:rPr lang="en-US" dirty="0">
                <a:latin typeface="Symbol" pitchFamily="18" charset="2"/>
              </a:rPr>
              <a:t>=</a:t>
            </a:r>
            <a:r>
              <a:rPr lang="en-US" dirty="0"/>
              <a:t> ln </a:t>
            </a:r>
            <a:r>
              <a:rPr lang="en-US" i="1" dirty="0"/>
              <a:t>x dx</a:t>
            </a:r>
            <a:r>
              <a:rPr lang="en-US" dirty="0"/>
              <a:t>, finding </a:t>
            </a:r>
            <a:r>
              <a:rPr lang="en-US" i="1" dirty="0"/>
              <a:t>v</a:t>
            </a:r>
            <a:r>
              <a:rPr lang="en-US" dirty="0"/>
              <a:t> amounts to evaluating the original integral. So we are led to try </a:t>
            </a:r>
            <a:r>
              <a:rPr lang="en-US" i="1" dirty="0"/>
              <a:t>dv</a:t>
            </a:r>
            <a:r>
              <a:rPr lang="en-US" dirty="0"/>
              <a:t> </a:t>
            </a:r>
            <a:r>
              <a:rPr lang="en-US" dirty="0">
                <a:latin typeface="Symbol" pitchFamily="18" charset="2"/>
              </a:rPr>
              <a:t>=</a:t>
            </a:r>
            <a:r>
              <a:rPr lang="en-US" dirty="0"/>
              <a:t> </a:t>
            </a:r>
            <a:r>
              <a:rPr lang="en-US" i="1" dirty="0"/>
              <a:t>dx</a:t>
            </a:r>
            <a:r>
              <a:rPr lang="en-US" dirty="0"/>
              <a:t> and </a:t>
            </a:r>
            <a:r>
              <a:rPr lang="en-US" i="1" dirty="0"/>
              <a:t>u </a:t>
            </a:r>
            <a:r>
              <a:rPr lang="en-US" dirty="0">
                <a:latin typeface="Symbol" pitchFamily="18" charset="2"/>
              </a:rPr>
              <a:t>= </a:t>
            </a:r>
            <a:r>
              <a:rPr lang="en-US" dirty="0"/>
              <a:t>ln </a:t>
            </a:r>
            <a:r>
              <a:rPr lang="en-US" i="1" dirty="0"/>
              <a:t>x</a:t>
            </a:r>
            <a:r>
              <a:rPr lang="en-US" dirty="0"/>
              <a:t>.</a:t>
            </a:r>
          </a:p>
        </p:txBody>
      </p:sp>
      <p:graphicFrame>
        <p:nvGraphicFramePr>
          <p:cNvPr id="363522" name="Object 2"/>
          <p:cNvGraphicFramePr>
            <a:graphicFrameLocks noChangeAspect="1"/>
          </p:cNvGraphicFramePr>
          <p:nvPr/>
        </p:nvGraphicFramePr>
        <p:xfrm>
          <a:off x="1828800" y="1263130"/>
          <a:ext cx="1143000" cy="596900"/>
        </p:xfrm>
        <a:graphic>
          <a:graphicData uri="http://schemas.openxmlformats.org/presentationml/2006/ole">
            <mc:AlternateContent xmlns:mc="http://schemas.openxmlformats.org/markup-compatibility/2006">
              <mc:Choice xmlns:v="urn:schemas-microsoft-com:vml" Requires="v">
                <p:oleObj spid="_x0000_s363582" name="Equation" r:id="rId3" imgW="1143000" imgH="596880" progId="Equation.DSMT4">
                  <p:embed/>
                </p:oleObj>
              </mc:Choice>
              <mc:Fallback>
                <p:oleObj name="Equation" r:id="rId3" imgW="1143000" imgH="596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1263130"/>
                        <a:ext cx="11430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3523" name="Object 3"/>
          <p:cNvGraphicFramePr>
            <a:graphicFrameLocks noChangeAspect="1"/>
          </p:cNvGraphicFramePr>
          <p:nvPr/>
        </p:nvGraphicFramePr>
        <p:xfrm>
          <a:off x="2971800" y="4495800"/>
          <a:ext cx="1003300" cy="304800"/>
        </p:xfrm>
        <a:graphic>
          <a:graphicData uri="http://schemas.openxmlformats.org/presentationml/2006/ole">
            <mc:AlternateContent xmlns:mc="http://schemas.openxmlformats.org/markup-compatibility/2006">
              <mc:Choice xmlns:v="urn:schemas-microsoft-com:vml" Requires="v">
                <p:oleObj spid="_x0000_s363583" name="Equation" r:id="rId5" imgW="1002960" imgH="304560" progId="Equation.DSMT4">
                  <p:embed/>
                </p:oleObj>
              </mc:Choice>
              <mc:Fallback>
                <p:oleObj name="Equation" r:id="rId5" imgW="1002960" imgH="3045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71800" y="4495800"/>
                        <a:ext cx="1003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3524" name="Object 4"/>
          <p:cNvGraphicFramePr>
            <a:graphicFrameLocks noChangeAspect="1"/>
          </p:cNvGraphicFramePr>
          <p:nvPr/>
        </p:nvGraphicFramePr>
        <p:xfrm>
          <a:off x="4678180" y="4495800"/>
          <a:ext cx="1066800" cy="304800"/>
        </p:xfrm>
        <a:graphic>
          <a:graphicData uri="http://schemas.openxmlformats.org/presentationml/2006/ole">
            <mc:AlternateContent xmlns:mc="http://schemas.openxmlformats.org/markup-compatibility/2006">
              <mc:Choice xmlns:v="urn:schemas-microsoft-com:vml" Requires="v">
                <p:oleObj spid="_x0000_s363584" name="Equation" r:id="rId7" imgW="1066680" imgH="304560" progId="Equation.DSMT4">
                  <p:embed/>
                </p:oleObj>
              </mc:Choice>
              <mc:Fallback>
                <p:oleObj name="Equation" r:id="rId7" imgW="1066680" imgH="3045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78180" y="4495800"/>
                        <a:ext cx="1066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3525" name="Object 5"/>
          <p:cNvGraphicFramePr>
            <a:graphicFrameLocks noChangeAspect="1"/>
          </p:cNvGraphicFramePr>
          <p:nvPr/>
        </p:nvGraphicFramePr>
        <p:xfrm>
          <a:off x="2770890" y="5029200"/>
          <a:ext cx="1358900" cy="838200"/>
        </p:xfrm>
        <a:graphic>
          <a:graphicData uri="http://schemas.openxmlformats.org/presentationml/2006/ole">
            <mc:AlternateContent xmlns:mc="http://schemas.openxmlformats.org/markup-compatibility/2006">
              <mc:Choice xmlns:v="urn:schemas-microsoft-com:vml" Requires="v">
                <p:oleObj spid="_x0000_s363585" name="Equation" r:id="rId9" imgW="1358640" imgH="838080" progId="Equation.DSMT4">
                  <p:embed/>
                </p:oleObj>
              </mc:Choice>
              <mc:Fallback>
                <p:oleObj name="Equation" r:id="rId9" imgW="135864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70890" y="50292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3526" name="Object 6"/>
          <p:cNvGraphicFramePr>
            <a:graphicFrameLocks noChangeAspect="1"/>
          </p:cNvGraphicFramePr>
          <p:nvPr/>
        </p:nvGraphicFramePr>
        <p:xfrm>
          <a:off x="4876800" y="5334000"/>
          <a:ext cx="711200" cy="228600"/>
        </p:xfrm>
        <a:graphic>
          <a:graphicData uri="http://schemas.openxmlformats.org/presentationml/2006/ole">
            <mc:AlternateContent xmlns:mc="http://schemas.openxmlformats.org/markup-compatibility/2006">
              <mc:Choice xmlns:v="urn:schemas-microsoft-com:vml" Requires="v">
                <p:oleObj spid="_x0000_s363586" name="Equation" r:id="rId11" imgW="711000" imgH="228600" progId="Equation.DSMT4">
                  <p:embed/>
                </p:oleObj>
              </mc:Choice>
              <mc:Fallback>
                <p:oleObj name="Equation" r:id="rId11" imgW="711000" imgH="2286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76800" y="5334000"/>
                        <a:ext cx="711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6352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635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635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635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(cont.)</a:t>
            </a:r>
          </a:p>
        </p:txBody>
      </p:sp>
      <p:sp>
        <p:nvSpPr>
          <p:cNvPr id="3" name="Content Placeholder 2"/>
          <p:cNvSpPr>
            <a:spLocks noGrp="1"/>
          </p:cNvSpPr>
          <p:nvPr>
            <p:ph idx="1"/>
          </p:nvPr>
        </p:nvSpPr>
        <p:spPr/>
        <p:txBody>
          <a:bodyPr/>
          <a:lstStyle/>
          <a:p>
            <a:r>
              <a:rPr lang="en-US" dirty="0"/>
              <a:t>Integrating by parts, we obtain the following:</a:t>
            </a:r>
          </a:p>
        </p:txBody>
      </p:sp>
      <p:graphicFrame>
        <p:nvGraphicFramePr>
          <p:cNvPr id="364547" name="Object 3"/>
          <p:cNvGraphicFramePr>
            <a:graphicFrameLocks noChangeAspect="1"/>
          </p:cNvGraphicFramePr>
          <p:nvPr/>
        </p:nvGraphicFramePr>
        <p:xfrm>
          <a:off x="1676400" y="2057400"/>
          <a:ext cx="1066800" cy="596900"/>
        </p:xfrm>
        <a:graphic>
          <a:graphicData uri="http://schemas.openxmlformats.org/presentationml/2006/ole">
            <mc:AlternateContent xmlns:mc="http://schemas.openxmlformats.org/markup-compatibility/2006">
              <mc:Choice xmlns:v="urn:schemas-microsoft-com:vml" Requires="v">
                <p:oleObj spid="_x0000_s364583" name="Equation" r:id="rId3" imgW="1066680" imgH="596880" progId="Equation.DSMT4">
                  <p:embed/>
                </p:oleObj>
              </mc:Choice>
              <mc:Fallback>
                <p:oleObj name="Equation" r:id="rId3" imgW="1066680" imgH="596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2057400"/>
                        <a:ext cx="1066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4548" name="Object 4"/>
          <p:cNvGraphicFramePr>
            <a:graphicFrameLocks noChangeAspect="1"/>
          </p:cNvGraphicFramePr>
          <p:nvPr/>
        </p:nvGraphicFramePr>
        <p:xfrm>
          <a:off x="2804410" y="1905000"/>
          <a:ext cx="2705100" cy="927100"/>
        </p:xfrm>
        <a:graphic>
          <a:graphicData uri="http://schemas.openxmlformats.org/presentationml/2006/ole">
            <mc:AlternateContent xmlns:mc="http://schemas.openxmlformats.org/markup-compatibility/2006">
              <mc:Choice xmlns:v="urn:schemas-microsoft-com:vml" Requires="v">
                <p:oleObj spid="_x0000_s364584" name="Equation" r:id="rId5" imgW="2705040" imgH="927000" progId="Equation.DSMT4">
                  <p:embed/>
                </p:oleObj>
              </mc:Choice>
              <mc:Fallback>
                <p:oleObj name="Equation" r:id="rId5" imgW="2705040" imgH="927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04410" y="1905000"/>
                        <a:ext cx="2705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4549" name="Object 5"/>
          <p:cNvGraphicFramePr>
            <a:graphicFrameLocks noChangeAspect="1"/>
          </p:cNvGraphicFramePr>
          <p:nvPr/>
        </p:nvGraphicFramePr>
        <p:xfrm>
          <a:off x="5562600" y="2194810"/>
          <a:ext cx="2006600" cy="304800"/>
        </p:xfrm>
        <a:graphic>
          <a:graphicData uri="http://schemas.openxmlformats.org/presentationml/2006/ole">
            <mc:AlternateContent xmlns:mc="http://schemas.openxmlformats.org/markup-compatibility/2006">
              <mc:Choice xmlns:v="urn:schemas-microsoft-com:vml" Requires="v">
                <p:oleObj spid="_x0000_s364585" name="Equation" r:id="rId7" imgW="2006280" imgH="304560" progId="Equation.DSMT4">
                  <p:embed/>
                </p:oleObj>
              </mc:Choice>
              <mc:Fallback>
                <p:oleObj name="Equation" r:id="rId7" imgW="2006280" imgH="304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62600" y="2194810"/>
                        <a:ext cx="2006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45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45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45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t>
            </a:r>
          </a:p>
        </p:txBody>
      </p:sp>
      <p:sp>
        <p:nvSpPr>
          <p:cNvPr id="3" name="Content Placeholder 2"/>
          <p:cNvSpPr>
            <a:spLocks noGrp="1"/>
          </p:cNvSpPr>
          <p:nvPr>
            <p:ph idx="1"/>
          </p:nvPr>
        </p:nvSpPr>
        <p:spPr/>
        <p:txBody>
          <a:bodyPr/>
          <a:lstStyle/>
          <a:p>
            <a:r>
              <a:rPr lang="en-US" dirty="0"/>
              <a:t>Evaluate </a:t>
            </a:r>
          </a:p>
          <a:p>
            <a:r>
              <a:rPr lang="en-US" b="1" dirty="0"/>
              <a:t>Solution</a:t>
            </a:r>
          </a:p>
          <a:p>
            <a:r>
              <a:rPr lang="en-US" dirty="0"/>
              <a:t>We could let </a:t>
            </a:r>
            <a:r>
              <a:rPr lang="en-US" i="1" dirty="0"/>
              <a:t>dv</a:t>
            </a:r>
            <a:r>
              <a:rPr lang="en-US" dirty="0"/>
              <a:t> </a:t>
            </a:r>
            <a:r>
              <a:rPr lang="en-US" dirty="0">
                <a:latin typeface="Symbol" pitchFamily="18" charset="2"/>
              </a:rPr>
              <a:t>=</a:t>
            </a:r>
            <a:r>
              <a:rPr lang="en-US" dirty="0"/>
              <a:t> </a:t>
            </a:r>
            <a:r>
              <a:rPr lang="en-US" i="1" dirty="0"/>
              <a:t>x</a:t>
            </a:r>
            <a:r>
              <a:rPr lang="en-US" baseline="30000" dirty="0"/>
              <a:t>2</a:t>
            </a:r>
            <a:r>
              <a:rPr lang="en-US" dirty="0"/>
              <a:t> </a:t>
            </a:r>
            <a:r>
              <a:rPr lang="en-US" i="1" dirty="0"/>
              <a:t>dx</a:t>
            </a:r>
            <a:r>
              <a:rPr lang="en-US" dirty="0"/>
              <a:t>, but then </a:t>
            </a:r>
            <a:r>
              <a:rPr lang="en-US" i="1" dirty="0"/>
              <a:t>v</a:t>
            </a:r>
            <a:r>
              <a:rPr lang="en-US" dirty="0"/>
              <a:t> would be a third degree polynomial—increasing the degree of part of the integrand takes us further from our goal. So we are led to the following:</a:t>
            </a:r>
          </a:p>
          <a:p>
            <a:pPr>
              <a:lnSpc>
                <a:spcPct val="150000"/>
              </a:lnSpc>
            </a:pPr>
            <a:endParaRPr lang="en-US" dirty="0"/>
          </a:p>
          <a:p>
            <a:r>
              <a:rPr lang="en-US" dirty="0"/>
              <a:t>and thus</a:t>
            </a:r>
          </a:p>
        </p:txBody>
      </p:sp>
      <p:graphicFrame>
        <p:nvGraphicFramePr>
          <p:cNvPr id="365570" name="Object 2"/>
          <p:cNvGraphicFramePr>
            <a:graphicFrameLocks noChangeAspect="1"/>
          </p:cNvGraphicFramePr>
          <p:nvPr/>
        </p:nvGraphicFramePr>
        <p:xfrm>
          <a:off x="1858780" y="1280410"/>
          <a:ext cx="1638300" cy="596900"/>
        </p:xfrm>
        <a:graphic>
          <a:graphicData uri="http://schemas.openxmlformats.org/presentationml/2006/ole">
            <mc:AlternateContent xmlns:mc="http://schemas.openxmlformats.org/markup-compatibility/2006">
              <mc:Choice xmlns:v="urn:schemas-microsoft-com:vml" Requires="v">
                <p:oleObj spid="_x0000_s365654" name="Equation" r:id="rId3" imgW="1638000" imgH="596880" progId="Equation.DSMT4">
                  <p:embed/>
                </p:oleObj>
              </mc:Choice>
              <mc:Fallback>
                <p:oleObj name="Equation" r:id="rId3" imgW="1638000" imgH="596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8780" y="1280410"/>
                        <a:ext cx="16383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5571" name="Object 3"/>
          <p:cNvGraphicFramePr>
            <a:graphicFrameLocks noChangeAspect="1"/>
          </p:cNvGraphicFramePr>
          <p:nvPr/>
        </p:nvGraphicFramePr>
        <p:xfrm>
          <a:off x="2958060" y="4044950"/>
          <a:ext cx="838200" cy="381000"/>
        </p:xfrm>
        <a:graphic>
          <a:graphicData uri="http://schemas.openxmlformats.org/presentationml/2006/ole">
            <mc:AlternateContent xmlns:mc="http://schemas.openxmlformats.org/markup-compatibility/2006">
              <mc:Choice xmlns:v="urn:schemas-microsoft-com:vml" Requires="v">
                <p:oleObj spid="_x0000_s365655" name="Equation" r:id="rId5" imgW="838080" imgH="380880" progId="Equation.DSMT4">
                  <p:embed/>
                </p:oleObj>
              </mc:Choice>
              <mc:Fallback>
                <p:oleObj name="Equation" r:id="rId5" imgW="838080" imgH="380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58060" y="4044950"/>
                        <a:ext cx="838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5572" name="Object 4"/>
          <p:cNvGraphicFramePr>
            <a:graphicFrameLocks noChangeAspect="1"/>
          </p:cNvGraphicFramePr>
          <p:nvPr/>
        </p:nvGraphicFramePr>
        <p:xfrm>
          <a:off x="2743200" y="4559300"/>
          <a:ext cx="1460500" cy="393700"/>
        </p:xfrm>
        <a:graphic>
          <a:graphicData uri="http://schemas.openxmlformats.org/presentationml/2006/ole">
            <mc:AlternateContent xmlns:mc="http://schemas.openxmlformats.org/markup-compatibility/2006">
              <mc:Choice xmlns:v="urn:schemas-microsoft-com:vml" Requires="v">
                <p:oleObj spid="_x0000_s365656" name="Equation" r:id="rId7" imgW="1460160" imgH="393480" progId="Equation.DSMT4">
                  <p:embed/>
                </p:oleObj>
              </mc:Choice>
              <mc:Fallback>
                <p:oleObj name="Equation" r:id="rId7" imgW="1460160" imgH="3934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43200" y="4559300"/>
                        <a:ext cx="14605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5573" name="Object 5"/>
          <p:cNvGraphicFramePr>
            <a:graphicFrameLocks noChangeAspect="1"/>
          </p:cNvGraphicFramePr>
          <p:nvPr/>
        </p:nvGraphicFramePr>
        <p:xfrm>
          <a:off x="4663190" y="4102100"/>
          <a:ext cx="1714500" cy="393700"/>
        </p:xfrm>
        <a:graphic>
          <a:graphicData uri="http://schemas.openxmlformats.org/presentationml/2006/ole">
            <mc:AlternateContent xmlns:mc="http://schemas.openxmlformats.org/markup-compatibility/2006">
              <mc:Choice xmlns:v="urn:schemas-microsoft-com:vml" Requires="v">
                <p:oleObj spid="_x0000_s365657" name="Equation" r:id="rId9" imgW="1714320" imgH="393480" progId="Equation.DSMT4">
                  <p:embed/>
                </p:oleObj>
              </mc:Choice>
              <mc:Fallback>
                <p:oleObj name="Equation" r:id="rId9" imgW="1714320" imgH="3934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63190" y="4102100"/>
                        <a:ext cx="17145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5574" name="Object 6"/>
          <p:cNvGraphicFramePr>
            <a:graphicFrameLocks noChangeAspect="1"/>
          </p:cNvGraphicFramePr>
          <p:nvPr/>
        </p:nvGraphicFramePr>
        <p:xfrm>
          <a:off x="4876800" y="4635500"/>
          <a:ext cx="1473200" cy="241300"/>
        </p:xfrm>
        <a:graphic>
          <a:graphicData uri="http://schemas.openxmlformats.org/presentationml/2006/ole">
            <mc:AlternateContent xmlns:mc="http://schemas.openxmlformats.org/markup-compatibility/2006">
              <mc:Choice xmlns:v="urn:schemas-microsoft-com:vml" Requires="v">
                <p:oleObj spid="_x0000_s365658" name="Equation" r:id="rId11" imgW="1473120" imgH="241200" progId="Equation.DSMT4">
                  <p:embed/>
                </p:oleObj>
              </mc:Choice>
              <mc:Fallback>
                <p:oleObj name="Equation" r:id="rId11" imgW="1473120" imgH="2412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76800" y="4635500"/>
                        <a:ext cx="14732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5575" name="Object 7"/>
          <p:cNvGraphicFramePr>
            <a:graphicFrameLocks noChangeAspect="1"/>
          </p:cNvGraphicFramePr>
          <p:nvPr/>
        </p:nvGraphicFramePr>
        <p:xfrm>
          <a:off x="2235200" y="5334000"/>
          <a:ext cx="1574800" cy="596900"/>
        </p:xfrm>
        <a:graphic>
          <a:graphicData uri="http://schemas.openxmlformats.org/presentationml/2006/ole">
            <mc:AlternateContent xmlns:mc="http://schemas.openxmlformats.org/markup-compatibility/2006">
              <mc:Choice xmlns:v="urn:schemas-microsoft-com:vml" Requires="v">
                <p:oleObj spid="_x0000_s365659" name="Equation" r:id="rId13" imgW="1574640" imgH="596880" progId="Equation.DSMT4">
                  <p:embed/>
                </p:oleObj>
              </mc:Choice>
              <mc:Fallback>
                <p:oleObj name="Equation" r:id="rId13" imgW="1574640" imgH="5968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35200" y="5334000"/>
                        <a:ext cx="1574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5576" name="Object 8"/>
          <p:cNvGraphicFramePr>
            <a:graphicFrameLocks noChangeAspect="1"/>
          </p:cNvGraphicFramePr>
          <p:nvPr/>
        </p:nvGraphicFramePr>
        <p:xfrm>
          <a:off x="3860800" y="5346700"/>
          <a:ext cx="3606800" cy="596900"/>
        </p:xfrm>
        <a:graphic>
          <a:graphicData uri="http://schemas.openxmlformats.org/presentationml/2006/ole">
            <mc:AlternateContent xmlns:mc="http://schemas.openxmlformats.org/markup-compatibility/2006">
              <mc:Choice xmlns:v="urn:schemas-microsoft-com:vml" Requires="v">
                <p:oleObj spid="_x0000_s365660" name="Equation" r:id="rId15" imgW="3606480" imgH="596880" progId="Equation.DSMT4">
                  <p:embed/>
                </p:oleObj>
              </mc:Choice>
              <mc:Fallback>
                <p:oleObj name="Equation" r:id="rId15" imgW="3606480" imgH="5968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60800" y="5346700"/>
                        <a:ext cx="3606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6557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6557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6557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6557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6557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655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3336</TotalTime>
  <Words>557</Words>
  <Application>Microsoft Office PowerPoint</Application>
  <PresentationFormat>On-screen Show (4:3)</PresentationFormat>
  <Paragraphs>77</Paragraphs>
  <Slides>20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20</vt:i4>
      </vt:variant>
    </vt:vector>
  </HeadingPairs>
  <TitlesOfParts>
    <vt:vector size="27" baseType="lpstr">
      <vt:lpstr>Symbol</vt:lpstr>
      <vt:lpstr>Cambria Math</vt:lpstr>
      <vt:lpstr>Arial</vt:lpstr>
      <vt:lpstr>Calibri</vt:lpstr>
      <vt:lpstr>Office Theme</vt:lpstr>
      <vt:lpstr>Equation</vt:lpstr>
      <vt:lpstr>MathType 6.0 Equation</vt:lpstr>
      <vt:lpstr>Section 7.1</vt:lpstr>
      <vt:lpstr>TOPICS</vt:lpstr>
      <vt:lpstr>Formula: Integration by Parts Formula </vt:lpstr>
      <vt:lpstr>Example 1</vt:lpstr>
      <vt:lpstr>Example 1 (cont.)</vt:lpstr>
      <vt:lpstr>Example 1 (cont.)</vt:lpstr>
      <vt:lpstr>Example 2 </vt:lpstr>
      <vt:lpstr>Example 2 (cont.)</vt:lpstr>
      <vt:lpstr>Example 3 </vt:lpstr>
      <vt:lpstr>Example 3 (cont.)</vt:lpstr>
      <vt:lpstr>Example 4 </vt:lpstr>
      <vt:lpstr>Example 4 (cont.)</vt:lpstr>
      <vt:lpstr>Example 5 </vt:lpstr>
      <vt:lpstr>Example 5 (cont.)</vt:lpstr>
      <vt:lpstr>Example 5 (cont.)</vt:lpstr>
      <vt:lpstr>Example 6 </vt:lpstr>
      <vt:lpstr>Formula: Integration by Parts Formula for Definite Integrals</vt:lpstr>
      <vt:lpstr>Example 7 </vt:lpstr>
      <vt:lpstr>Example 8 </vt:lpstr>
      <vt:lpstr>Example 8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dc:title>
  <dc:creator>Hawkes Learning</dc:creator>
  <cp:lastModifiedBy>jeevan</cp:lastModifiedBy>
  <cp:revision>392</cp:revision>
  <dcterms:created xsi:type="dcterms:W3CDTF">2013-04-26T14:43:13Z</dcterms:created>
  <dcterms:modified xsi:type="dcterms:W3CDTF">2018-09-21T12:14:20Z</dcterms:modified>
</cp:coreProperties>
</file>