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Cambria Math" panose="02040503050406030204" pitchFamily="18" charset="0"/>
      <p:regular r:id="rId24"/>
    </p:embeddedFont>
  </p:embeddedFontLst>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Preparing for a Final Math Exam</a:t>
            </a:r>
          </a:p>
        </p:txBody>
      </p:sp>
      <p:sp>
        <p:nvSpPr>
          <p:cNvPr id="3" name="Title 2"/>
          <p:cNvSpPr>
            <a:spLocks noGrp="1"/>
          </p:cNvSpPr>
          <p:nvPr>
            <p:ph type="title"/>
          </p:nvPr>
        </p:nvSpPr>
        <p:spPr/>
        <p:txBody>
          <a:bodyPr/>
          <a:lstStyle/>
          <a:p>
            <a:r>
              <a:t>Section 0.10</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Make sure you have all the supplies you will need to take the exam: formula sheet and calculator, if allowed, scratch paper, plain and colored pencils, highlighter, erasers, graph paper, extra batteries, etc.</a:t>
            </a:r>
          </a:p>
          <a:p>
            <a:pPr marL="514350" indent="-514350">
              <a:buFont typeface="+mj-lt"/>
              <a:buAutoNum type="arabicPeriod" startAt="2"/>
              <a:defRPr sz="2800"/>
            </a:pP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14350" indent="-514350">
              <a:buFont typeface="+mj-lt"/>
              <a:buAutoNum type="arabicPeriod" startAt="3"/>
              <a:defRPr sz="2800"/>
            </a:pPr>
            <a:r>
              <a:rPr dirty="0"/>
              <a:t>​</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Get up with plenty of time to get to your exam without rushing. Eat a good breakfast and don’t drink too much caffeine, which can make you anxious.</a:t>
            </a:r>
          </a:p>
          <a:p>
            <a:pPr marL="514350" indent="-514350">
              <a:buFont typeface="+mj-lt"/>
              <a:buAutoNum type="arabicPeriod" startAt="2"/>
              <a:defRPr sz="2800"/>
            </a:pPr>
            <a:r>
              <a:rPr dirty="0"/>
              <a:t>​</a:t>
            </a:r>
            <a:r>
              <a:rPr sz="2800" dirty="0"/>
              <a:t>Review your notes, flash cards, and formula sheet again, if you have time.</a:t>
            </a:r>
          </a:p>
          <a:p>
            <a:pPr marL="514350" indent="-514350">
              <a:buFont typeface="+mj-lt"/>
              <a:buAutoNum type="arabicPeriod" startAt="3"/>
              <a:defRPr sz="2800"/>
            </a:pPr>
            <a:r>
              <a:rPr dirty="0"/>
              <a:t>​</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a:p>
                <a:endParaRPr lang="en-US" sz="2600" dirty="0"/>
              </a:p>
              <a:p>
                <a:r>
                  <a:rPr lang="en-US" sz="2600" b="1" dirty="0"/>
                  <a:t>Note or other things to remember for exam day</a:t>
                </a:r>
                <a:r>
                  <a:rPr lang="en-US" sz="2600" dirty="0"/>
                  <a:t>:</a:t>
                </a:r>
              </a:p>
            </p:txBody>
          </p:sp>
        </mc:Choice>
        <mc:Fallback xmlns="">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b="-19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xmlns="">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During the Exam</a:t>
            </a:r>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AutoNum type="arabicPeriod" startAt="3"/>
              <a:defRPr sz="2800"/>
            </a:pPr>
            <a:r>
              <a:rPr dirty="0"/>
              <a:t>​​</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 Week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Decide where to study for the exam and with whom. </a:t>
            </a:r>
            <a:endParaRPr lang="en-US" sz="2800" dirty="0"/>
          </a:p>
          <a:p>
            <a:pPr>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3"/>
              <a:defRPr sz="2800"/>
            </a:pPr>
            <a:r>
              <a:rPr dirty="0"/>
              <a:t>​</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t>​</a:t>
            </a:r>
            <a:r>
              <a:rPr sz="2800"/>
              <a:t>Make yourself a practice test consisting of the problem types. Don’t necessarily put the questions in the order that the professor covered them in class.</a:t>
            </a:r>
          </a:p>
          <a:p>
            <a:pPr marL="514350" indent="-514350">
              <a:buFont typeface="+mj-lt"/>
              <a:buAutoNum type="arabicPeriod" startAt="2"/>
              <a:defRPr sz="2800"/>
            </a:pPr>
            <a:r>
              <a:t>​</a:t>
            </a:r>
            <a:r>
              <a:rPr sz="2800"/>
              <a:t>Ask your instructor or classmates any questions that you have about the practice test so that you have time to go back and review the material you are having difficulty with.</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998</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Arial</vt:lpstr>
      <vt:lpstr>Courier New</vt:lpstr>
      <vt:lpstr>Cambria Math</vt:lpstr>
      <vt:lpstr>Office Theme</vt:lpstr>
      <vt:lpstr>Section 0.10</vt:lpstr>
      <vt:lpstr>PowerPoint Presentation</vt:lpstr>
      <vt:lpstr>Before You Start Preparing for the Exam</vt:lpstr>
      <vt:lpstr>Before You Start Preparing for the Exam (cont.)</vt:lpstr>
      <vt:lpstr>Before You Start Preparing for the Exam (cont.)</vt:lpstr>
      <vt:lpstr>A Week Before the Exam</vt:lpstr>
      <vt:lpstr>A Week Before the Exam (cont.)</vt:lpstr>
      <vt:lpstr>A Week Before the Exam (cont.)</vt:lpstr>
      <vt:lpstr>3 Days Before the Exam</vt:lpstr>
      <vt:lpstr>The Night Before the Exam</vt:lpstr>
      <vt:lpstr>The Day of the Exam</vt:lpstr>
      <vt:lpstr>Checklist for the Exam</vt:lpstr>
      <vt:lpstr>During the Exam</vt:lpstr>
      <vt:lpstr>During the Exam (cont.)</vt:lpstr>
      <vt:lpstr>During the Exam (cont.)</vt:lpstr>
      <vt:lpstr>During the Exam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124</cp:revision>
  <dcterms:created xsi:type="dcterms:W3CDTF">2013-04-26T14:43:13Z</dcterms:created>
  <dcterms:modified xsi:type="dcterms:W3CDTF">2020-05-12T18:33:44Z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5369EA8F-91F1-4DCF-AEA3-060082B637EA</vt:lpwstr>
  </property>
  <property fmtid="{D5CDD505-2E9C-101B-9397-08002B2CF9AE}" pid="3" name="ArticulatePath">
    <vt:lpwstr>COL3R_0_10</vt:lpwstr>
  </property>
</Properties>
</file>