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63" r:id="rId4"/>
    <p:sldId id="262" r:id="rId5"/>
    <p:sldId id="259" r:id="rId6"/>
    <p:sldId id="264" r:id="rId7"/>
    <p:sldId id="260" r:id="rId8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1"/>
      <p:bold r:id="rId12"/>
      <p:italic r:id="rId13"/>
      <p:boldItalic r:id="rId14"/>
    </p:embeddedFont>
  </p:embeddedFontLst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0" clrIdx="0"/>
  <p:cmAuthor id="1" name="syamprasad" initials="s" lastIdx="1" clrIdx="1">
    <p:extLst>
      <p:ext uri="{19B8F6BF-5375-455C-9EA6-DF929625EA0E}">
        <p15:presenceInfo xmlns:p15="http://schemas.microsoft.com/office/powerpoint/2012/main" userId="S-1-5-21-1666015839-3846122634-945917319-115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FF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53" autoAdjust="0"/>
    <p:restoredTop sz="94660"/>
  </p:normalViewPr>
  <p:slideViewPr>
    <p:cSldViewPr>
      <p:cViewPr varScale="1">
        <p:scale>
          <a:sx n="119" d="100"/>
          <a:sy n="119" d="100"/>
        </p:scale>
        <p:origin x="1536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3024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handoutMaster" Target="handoutMasters/handoutMaster1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4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5/12/2020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015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9A0D3-B478-40F2-A888-1E8089CEC0F3}" type="datetimeFigureOut">
              <a:rPr lang="en-US" smtClean="0"/>
              <a:pPr/>
              <a:t>5/12/2020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DA207-A26B-4388-9112-E8BB699F62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666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0D54E-FB3F-4E00-91DF-E7D7900CC6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502152"/>
            <a:ext cx="6400800" cy="1755648"/>
          </a:xfrm>
          <a:prstGeom prst="rect">
            <a:avLst/>
          </a:prstGeom>
        </p:spPr>
        <p:txBody>
          <a:bodyPr anchor="t" anchorCtr="1"/>
          <a:lstStyle>
            <a:lvl1pPr marL="0" indent="0">
              <a:buFontTx/>
              <a:buNone/>
              <a:defRPr b="1" i="1"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1147E5-B1BD-4168-9DA2-D332C27DB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130552"/>
            <a:ext cx="7772400" cy="1472184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10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7651718-6C8C-47B1-82C8-30B07A4491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485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4835CC4C-7826-4276-8F07-9AB9B81FAB5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282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46C5300E-46C0-4573-BB9D-2DC5A4375238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987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DC7A059-BE2D-4107-9D5E-745311FEFA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708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F1AB0BDE-8359-4E8B-B7C6-A2E3F2B86EB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503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C306A871-D043-41D9-9A57-60349F9974E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161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997527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Courier New" panose="02070309020205020404" pitchFamily="49" charset="0"/>
              <a:buChar char="o"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A5FF21EF-72E3-4AF0-B271-8ABDCFDC73DB}"/>
              </a:ext>
            </a:extLst>
          </p:cNvPr>
          <p:cNvSpPr txBox="1"/>
          <p:nvPr userDrawn="1"/>
        </p:nvSpPr>
        <p:spPr>
          <a:xfrm>
            <a:off x="457200" y="155448"/>
            <a:ext cx="8229600" cy="941832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sz="3200" dirty="0">
                <a:latin typeface="+mj-lt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319832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EC94A-BFCC-4A85-9B96-436ED92D7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47908FCB-C7EB-4A2E-AB4D-5C5FE1B1718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72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AE9D435-6335-42D3-BEA2-55D97E207BB9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63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029393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487DEF6-2239-4AD8-B0A9-28BD2B313F4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17722" y="1051454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6011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C699DB4-7F7E-4F05-A990-D3F6EB601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83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51F7AD25-EDF6-4D31-8211-FFD3700ADA4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34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127B2CAE-CE9C-4DB3-8071-2D2FAD58E82C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77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:a16="http://schemas.microsoft.com/office/drawing/2014/main" id="{9551E07D-D596-4BD6-9B19-8F8F8517647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E78946-C571-42A5-BF43-11444CD22EFB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0" r:id="rId3"/>
    <p:sldLayoutId id="2147483658" r:id="rId4"/>
    <p:sldLayoutId id="2147483662" r:id="rId5"/>
    <p:sldLayoutId id="2147483657" r:id="rId6"/>
    <p:sldLayoutId id="2147483654" r:id="rId7"/>
    <p:sldLayoutId id="2147483659" r:id="rId8"/>
    <p:sldLayoutId id="2147483663" r:id="rId9"/>
    <p:sldLayoutId id="2147483655" r:id="rId10"/>
    <p:sldLayoutId id="2147483660" r:id="rId11"/>
    <p:sldLayoutId id="2147483664" r:id="rId12"/>
    <p:sldLayoutId id="2147483656" r:id="rId13"/>
    <p:sldLayoutId id="2147483661" r:id="rId14"/>
    <p:sldLayoutId id="2147483665" r:id="rId15"/>
    <p:sldLayoutId id="2147483651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rPr dirty="0"/>
              <a:t>Managing Your Time Effectively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Section 0.11</a:t>
            </a:r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Managing your time is important because you can never get that time back. </a:t>
            </a:r>
            <a:endParaRPr lang="en-US" sz="2800" dirty="0"/>
          </a:p>
          <a:p>
            <a:endParaRPr lang="en-US" dirty="0"/>
          </a:p>
          <a:p>
            <a:r>
              <a:rPr sz="2800" dirty="0"/>
              <a:t>Here are three strategies for managing your time more effectively.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Time Budgets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Time budgets help you find the time you need to complete necessary projects and tasks. </a:t>
            </a:r>
            <a:endParaRPr lang="en-US" sz="2800" dirty="0"/>
          </a:p>
          <a:p>
            <a:r>
              <a:rPr lang="en-US" dirty="0"/>
              <a:t>A</a:t>
            </a:r>
            <a:r>
              <a:rPr sz="2800" dirty="0"/>
              <a:t>ssess how much time each week you spend on different types of activities</a:t>
            </a:r>
            <a:r>
              <a:rPr lang="en-US" dirty="0"/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dirty="0"/>
              <a:t>​</a:t>
            </a:r>
            <a:r>
              <a:rPr sz="2800" dirty="0"/>
              <a:t>What are some activities you'd like to spend more time doing in the future?</a:t>
            </a:r>
          </a:p>
          <a:p>
            <a:pPr marL="514350" indent="-514350">
              <a:buFont typeface="+mj-lt"/>
              <a:buChar char="•"/>
              <a:defRPr sz="2800"/>
            </a:pPr>
            <a:r>
              <a:rPr dirty="0"/>
              <a:t>​</a:t>
            </a:r>
            <a:r>
              <a:rPr sz="2800" dirty="0"/>
              <a:t>What are some activities you should spend less time doing in the future?</a:t>
            </a:r>
          </a:p>
        </p:txBody>
      </p:sp>
    </p:spTree>
    <p:extLst>
      <p:ext uri="{BB962C8B-B14F-4D97-AF65-F5344CB8AC3E}">
        <p14:creationId xmlns:p14="http://schemas.microsoft.com/office/powerpoint/2010/main" val="29809669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Time Budgets</a:t>
            </a:r>
            <a:r>
              <a:rPr lang="en-US" dirty="0"/>
              <a:t> (cont.)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sz="2800" dirty="0"/>
              <a:t>Based on your answers to the questions</a:t>
            </a:r>
            <a:r>
              <a:rPr lang="en-US" sz="2800" dirty="0"/>
              <a:t> before</a:t>
            </a:r>
            <a:r>
              <a:rPr sz="2800" dirty="0"/>
              <a:t>, create a weekly time budget. 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sz="2800" dirty="0"/>
              <a:t>One week contains only 168 hours</a:t>
            </a:r>
            <a:r>
              <a:rPr lang="en-US" dirty="0"/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Y</a:t>
            </a:r>
            <a:r>
              <a:rPr sz="2800" dirty="0"/>
              <a:t>ou should set aside at least two hours of study time for every one hour of class time. </a:t>
            </a:r>
            <a:endParaRPr lang="en-US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sz="2800" dirty="0"/>
              <a:t>That means that a three-credit course would require at least six hours of outside work per week.</a:t>
            </a:r>
          </a:p>
        </p:txBody>
      </p:sp>
    </p:spTree>
    <p:extLst>
      <p:ext uri="{BB962C8B-B14F-4D97-AF65-F5344CB8AC3E}">
        <p14:creationId xmlns:p14="http://schemas.microsoft.com/office/powerpoint/2010/main" val="32460652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Breaks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When you are working on an important project or studying for a big exam,</a:t>
            </a:r>
            <a:r>
              <a:rPr lang="en-US" sz="2800" dirty="0"/>
              <a:t> </a:t>
            </a:r>
            <a:r>
              <a:rPr sz="2800" dirty="0"/>
              <a:t>you can feel tempted to go as long as possible without taking a break. </a:t>
            </a:r>
            <a:endParaRPr lang="en-US" sz="2800" dirty="0"/>
          </a:p>
          <a:p>
            <a:endParaRPr lang="en-US" sz="2800" dirty="0"/>
          </a:p>
          <a:p>
            <a:r>
              <a:rPr lang="en-US" dirty="0"/>
              <a:t>W</a:t>
            </a:r>
            <a:r>
              <a:rPr sz="2800" dirty="0"/>
              <a:t>orking yourself until you're mentally drained will lower the quality of your work and force you to take even more time recovering.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Breaks</a:t>
            </a:r>
            <a:r>
              <a:rPr lang="en-US" dirty="0"/>
              <a:t> (cont.)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sz="2800" dirty="0"/>
              <a:t>During study sessions, you should plan to take a break at least once an hour.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sz="2800" dirty="0"/>
              <a:t>Study and work breaks should usually last around five minutes. 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sz="2800" dirty="0"/>
              <a:t>The longer the break, the harder it is to start working again.</a:t>
            </a:r>
            <a:r>
              <a:rPr lang="en-US" sz="2800" dirty="0"/>
              <a:t>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D</a:t>
            </a:r>
            <a:r>
              <a:rPr lang="en-US" sz="2800" dirty="0"/>
              <a:t>uring </a:t>
            </a:r>
            <a:r>
              <a:rPr lang="en-US" dirty="0"/>
              <a:t>a break, s</a:t>
            </a:r>
            <a:r>
              <a:rPr sz="2800" dirty="0"/>
              <a:t>tand up and move around</a:t>
            </a:r>
            <a:r>
              <a:rPr lang="en-US" dirty="0"/>
              <a:t>.</a:t>
            </a:r>
            <a:r>
              <a:rPr sz="2800" dirty="0"/>
              <a:t> </a:t>
            </a:r>
            <a:r>
              <a:rPr lang="en-US" sz="2800" dirty="0"/>
              <a:t>T</a:t>
            </a:r>
            <a:r>
              <a:rPr sz="2800" dirty="0"/>
              <a:t>his little bit of physical movement can help you think more clearly.</a:t>
            </a:r>
          </a:p>
        </p:txBody>
      </p:sp>
    </p:spTree>
    <p:extLst>
      <p:ext uri="{BB962C8B-B14F-4D97-AF65-F5344CB8AC3E}">
        <p14:creationId xmlns:p14="http://schemas.microsoft.com/office/powerpoint/2010/main" val="31729047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Avoiding Multitasking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sz="2800" dirty="0"/>
              <a:t>While </a:t>
            </a:r>
            <a:r>
              <a:rPr lang="en-US" sz="2800" dirty="0"/>
              <a:t>multitasking </a:t>
            </a:r>
            <a:r>
              <a:rPr sz="2800" dirty="0"/>
              <a:t>might seem like a time-saver, you will probably end up using more time than if you had done each task individually.</a:t>
            </a:r>
            <a:r>
              <a:rPr lang="en-US" sz="2800" dirty="0"/>
              <a:t>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sz="2800" dirty="0"/>
              <a:t>Multitasking usually ends up wasting time instead of saving it.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Instead, schedule yourself time to work on one task at a time. </a:t>
            </a:r>
            <a:endParaRPr sz="2800" dirty="0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7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431</TotalTime>
  <Words>338</Words>
  <Application>Microsoft Office PowerPoint</Application>
  <PresentationFormat>On-screen Show (4:3)</PresentationFormat>
  <Paragraphs>29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Calibri</vt:lpstr>
      <vt:lpstr>Arial</vt:lpstr>
      <vt:lpstr>Courier New</vt:lpstr>
      <vt:lpstr>Office Theme</vt:lpstr>
      <vt:lpstr>Section 0.11</vt:lpstr>
      <vt:lpstr>PowerPoint Presentation</vt:lpstr>
      <vt:lpstr>Time Budgets</vt:lpstr>
      <vt:lpstr>Time Budgets (cont.)</vt:lpstr>
      <vt:lpstr>Breaks</vt:lpstr>
      <vt:lpstr>Breaks (cont.)</vt:lpstr>
      <vt:lpstr>Avoiding Multitasking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College Algebra 3rd Edition Plus Integrated Review</dc:title>
  <dc:creator>Hawkes Learning</dc:creator>
  <cp:lastModifiedBy>Adam Flaherty</cp:lastModifiedBy>
  <cp:revision>123</cp:revision>
  <dcterms:created xsi:type="dcterms:W3CDTF">2013-04-26T14:43:13Z</dcterms:created>
  <dcterms:modified xsi:type="dcterms:W3CDTF">2020-05-12T18:33:35Z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69443602-4077-4FA1-9328-DE8880FF2159</vt:lpwstr>
  </property>
  <property fmtid="{D5CDD505-2E9C-101B-9397-08002B2CF9AE}" pid="3" name="ArticulatePath">
    <vt:lpwstr>PRC3R_0_11</vt:lpwstr>
  </property>
</Properties>
</file>