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61" r:id="rId3"/>
    <p:sldId id="260" r:id="rId4"/>
    <p:sldId id="257" r:id="rId5"/>
    <p:sldId id="258" r:id="rId6"/>
    <p:sldId id="262" r:id="rId7"/>
    <p:sldId id="259" r:id="rId8"/>
    <p:sldId id="263" r:id="rId9"/>
  </p:sldIdLst>
  <p:sldSz cx="9144000" cy="6858000" type="screen4x3"/>
  <p:notesSz cx="6858000" cy="9144000"/>
  <p:embeddedFontLst>
    <p:embeddedFont>
      <p:font typeface="Calibri" panose="020F0502020204030204" pitchFamily="34" charset="0"/>
      <p:regular r:id="rId12"/>
      <p:bold r:id="rId13"/>
      <p:italic r:id="rId14"/>
      <p:boldItalic r:id="rId15"/>
    </p:embeddedFont>
  </p:embeddedFontLst>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notesMaster" Target="notesMasters/notesMaster1.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Improving Math Test Scores</a:t>
            </a:r>
          </a:p>
        </p:txBody>
      </p:sp>
      <p:sp>
        <p:nvSpPr>
          <p:cNvPr id="3" name="Title 2"/>
          <p:cNvSpPr>
            <a:spLocks noGrp="1"/>
          </p:cNvSpPr>
          <p:nvPr>
            <p:ph type="title"/>
          </p:nvPr>
        </p:nvSpPr>
        <p:spPr/>
        <p:txBody>
          <a:bodyPr/>
          <a:lstStyle/>
          <a:p>
            <a:r>
              <a:t>Section 0.3</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Avoid cramming right before the test and don’t wait until the night before to study. Review your notes and note cards every day in preparation for quizzes and tests.</a:t>
            </a:r>
          </a:p>
          <a:p>
            <a:pPr marL="514350" indent="-514350">
              <a:buFont typeface="+mj-lt"/>
              <a:buChar char="•"/>
              <a:defRPr sz="2800"/>
            </a:pPr>
            <a:r>
              <a:rPr dirty="0"/>
              <a:t>​</a:t>
            </a:r>
            <a:r>
              <a:rPr sz="2800" dirty="0"/>
              <a:t>If the textbook has a chapter review or practice test after each chapter, work through the problems as practice for the test.</a:t>
            </a:r>
          </a:p>
        </p:txBody>
      </p:sp>
    </p:spTree>
    <p:extLst>
      <p:ext uri="{BB962C8B-B14F-4D97-AF65-F5344CB8AC3E}">
        <p14:creationId xmlns:p14="http://schemas.microsoft.com/office/powerpoint/2010/main" val="352501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the textbook has accompanying software with review problems or practice tests, use it for review.</a:t>
            </a:r>
          </a:p>
          <a:p>
            <a:pPr marL="514350" indent="-514350">
              <a:buFont typeface="+mj-lt"/>
              <a:buChar char="•"/>
              <a:defRPr sz="2800"/>
            </a:pPr>
            <a:r>
              <a:rPr dirty="0"/>
              <a:t>​</a:t>
            </a:r>
            <a:r>
              <a:rPr sz="2800" dirty="0"/>
              <a:t>Review and rework homework problems, especially the ones that you found difficult.</a:t>
            </a:r>
          </a:p>
        </p:txBody>
      </p:sp>
    </p:spTree>
    <p:extLst>
      <p:ext uri="{BB962C8B-B14F-4D97-AF65-F5344CB8AC3E}">
        <p14:creationId xmlns:p14="http://schemas.microsoft.com/office/powerpoint/2010/main" val="3569562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you are having trouble understanding certain concepts or solving any types of problems, schedule a meeting with your instructor or arrange for a tutoring session well in advance of the next test.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Test-Taking Strategies</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Scan the test as soon as you get it to determine the number of questions, their levels of difficulty, and their point values</a:t>
            </a:r>
            <a:r>
              <a:rPr lang="en-US" sz="2800" dirty="0"/>
              <a:t>.</a:t>
            </a:r>
          </a:p>
          <a:p>
            <a:pPr marL="514350" indent="-514350">
              <a:buFont typeface="+mj-lt"/>
              <a:buChar char="•"/>
              <a:defRPr sz="2800"/>
            </a:pPr>
            <a:r>
              <a:rPr dirty="0"/>
              <a:t>​</a:t>
            </a:r>
            <a:r>
              <a:rPr sz="2800" dirty="0"/>
              <a:t>Start with the questions that seem easiest or that you know how to work immediately. If there are problems with large point values, work them next since they count for a larger portion of your grade.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Test-Taking Strategies</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Show all steps in your math work. </a:t>
            </a:r>
            <a:endParaRPr lang="en-US" sz="2800" dirty="0"/>
          </a:p>
          <a:p>
            <a:pPr marL="514350" indent="-514350">
              <a:buFont typeface="+mj-lt"/>
              <a:buChar char="•"/>
              <a:defRPr sz="2800"/>
            </a:pPr>
            <a:r>
              <a:rPr dirty="0"/>
              <a:t>​</a:t>
            </a:r>
            <a:r>
              <a:rPr sz="2800" dirty="0"/>
              <a:t>If you are having difficulty remembering how to work a problem, skip it and come back to it</a:t>
            </a:r>
            <a:r>
              <a:rPr lang="en-US" sz="2800" dirty="0"/>
              <a:t>.</a:t>
            </a:r>
            <a:endParaRPr sz="2800" dirty="0"/>
          </a:p>
        </p:txBody>
      </p:sp>
    </p:spTree>
    <p:extLst>
      <p:ext uri="{BB962C8B-B14F-4D97-AF65-F5344CB8AC3E}">
        <p14:creationId xmlns:p14="http://schemas.microsoft.com/office/powerpoint/2010/main" val="464901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After the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lang="en-US" dirty="0"/>
              <a:t>I</a:t>
            </a:r>
            <a:r>
              <a:rPr sz="2800" dirty="0"/>
              <a:t>t is extremely important to review your returned tests and correct any misunderstandings that may hinder your performance on future tests.</a:t>
            </a:r>
          </a:p>
          <a:p>
            <a:pPr marL="514350" indent="-514350">
              <a:buFont typeface="+mj-lt"/>
              <a:buChar char="•"/>
              <a:defRPr sz="2800"/>
            </a:pPr>
            <a:r>
              <a:rPr lang="en-US" dirty="0"/>
              <a:t>C</a:t>
            </a:r>
            <a:r>
              <a:rPr sz="2800" dirty="0"/>
              <a:t>orrect any work you did wrong on the test so that you know the correct way to do the problem in the future. If you are not sure what you did wrong, get help from a peer who scored well on the test or schedule time with your instructor to go over the test.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After the Test</a:t>
            </a:r>
            <a:r>
              <a:rPr lang="en-US" dirty="0"/>
              <a:t> </a:t>
            </a:r>
            <a:r>
              <a:rPr lang="en-US"/>
              <a:t>(cont.)</a:t>
            </a:r>
            <a:endParaRP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defRPr sz="2800"/>
            </a:pPr>
            <a:r>
              <a:rPr dirty="0"/>
              <a:t>​</a:t>
            </a:r>
            <a:r>
              <a:rPr sz="2800" dirty="0"/>
              <a:t>Analyze the test questions to determine if the majority came from your class notes, homework problems, or the textbook. </a:t>
            </a:r>
            <a:endParaRPr lang="en-US" sz="2800" dirty="0"/>
          </a:p>
          <a:p>
            <a:pPr marL="457200" indent="-457200">
              <a:buFont typeface="Arial" panose="020B0604020202020204" pitchFamily="34" charset="0"/>
              <a:buChar char="•"/>
              <a:defRPr sz="2800"/>
            </a:pPr>
            <a:r>
              <a:rPr dirty="0"/>
              <a:t>​</a:t>
            </a:r>
            <a:r>
              <a:rPr sz="2800"/>
              <a:t>Analyze the</a:t>
            </a:r>
            <a:r>
              <a:rPr lang="en-US"/>
              <a:t> types of</a:t>
            </a:r>
            <a:r>
              <a:rPr sz="2800"/>
              <a:t> </a:t>
            </a:r>
            <a:r>
              <a:rPr sz="2800" dirty="0"/>
              <a:t>errors you made on the test. </a:t>
            </a:r>
            <a:endParaRPr lang="en-US" sz="2800" dirty="0"/>
          </a:p>
          <a:p>
            <a:pPr marL="457200" indent="-457200">
              <a:buFont typeface="Arial" panose="020B0604020202020204" pitchFamily="34" charset="0"/>
              <a:buChar char="•"/>
              <a:defRPr sz="2800"/>
            </a:pPr>
            <a:r>
              <a:rPr dirty="0"/>
              <a:t>​</a:t>
            </a:r>
            <a:r>
              <a:rPr sz="2800" dirty="0"/>
              <a:t>Based on your analysis, determine what you should do differently before the next test and where you should focus your time.</a:t>
            </a:r>
          </a:p>
        </p:txBody>
      </p:sp>
    </p:spTree>
    <p:extLst>
      <p:ext uri="{BB962C8B-B14F-4D97-AF65-F5344CB8AC3E}">
        <p14:creationId xmlns:p14="http://schemas.microsoft.com/office/powerpoint/2010/main" val="6798529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410</Words>
  <Application>Microsoft Office PowerPoint</Application>
  <PresentationFormat>On-screen Show (4:3)</PresentationFormat>
  <Paragraphs>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Arial</vt:lpstr>
      <vt:lpstr>Courier New</vt:lpstr>
      <vt:lpstr>Office Theme</vt:lpstr>
      <vt:lpstr>Section 0.3</vt:lpstr>
      <vt:lpstr>Preparing for a Math Test</vt:lpstr>
      <vt:lpstr>Preparing for a Math Test (cont.)</vt:lpstr>
      <vt:lpstr>Preparing for a Math Test (cont.)</vt:lpstr>
      <vt:lpstr>Test-Taking Strategies</vt:lpstr>
      <vt:lpstr>Test-Taking Strategies (cont.)</vt:lpstr>
      <vt:lpstr>After the Test</vt:lpstr>
      <vt:lpstr>After the Test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119</cp:revision>
  <dcterms:created xsi:type="dcterms:W3CDTF">2013-04-26T14:43:13Z</dcterms:created>
  <dcterms:modified xsi:type="dcterms:W3CDTF">2020-05-12T18:35:04Z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FBE62579-7A95-433F-8BB1-E6482AE0E1EC</vt:lpwstr>
  </property>
  <property fmtid="{D5CDD505-2E9C-101B-9397-08002B2CF9AE}" pid="3" name="ArticulatePath">
    <vt:lpwstr>COL3R_0_3</vt:lpwstr>
  </property>
</Properties>
</file>