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Practice, Patience, and Persistence!</a:t>
            </a:r>
          </a:p>
        </p:txBody>
      </p:sp>
      <p:sp>
        <p:nvSpPr>
          <p:cNvPr id="3" name="Title 2"/>
          <p:cNvSpPr>
            <a:spLocks noGrp="1"/>
          </p:cNvSpPr>
          <p:nvPr>
            <p:ph type="title"/>
          </p:nvPr>
        </p:nvSpPr>
        <p:spPr/>
        <p:txBody>
          <a:bodyPr/>
          <a:lstStyle/>
          <a:p>
            <a:r>
              <a:t>Section 0.4</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7"/>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341</Words>
  <Application>Microsoft Office PowerPoint</Application>
  <PresentationFormat>On-screen Show (4:3)</PresentationFormat>
  <Paragraphs>11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Arial</vt:lpstr>
      <vt:lpstr>Courier New</vt:lpstr>
      <vt:lpstr>Office Theme</vt:lpstr>
      <vt:lpstr>Section 0.4</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122</cp:revision>
  <dcterms:created xsi:type="dcterms:W3CDTF">2013-04-26T14:43:13Z</dcterms:created>
  <dcterms:modified xsi:type="dcterms:W3CDTF">2020-05-12T18:34:53Z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38E602BE-BE58-4F7F-9CD8-0D9D9A029088</vt:lpwstr>
  </property>
  <property fmtid="{D5CDD505-2E9C-101B-9397-08002B2CF9AE}" pid="3" name="ArticulatePath">
    <vt:lpwstr>COL3R_0_4</vt:lpwstr>
  </property>
</Properties>
</file>