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256" r:id="rId2"/>
    <p:sldId id="262" r:id="rId3"/>
    <p:sldId id="258" r:id="rId4"/>
    <p:sldId id="259" r:id="rId5"/>
    <p:sldId id="260" r:id="rId6"/>
  </p:sldIdLst>
  <p:sldSz cx="9144000" cy="6858000" type="screen4x3"/>
  <p:notesSz cx="6858000" cy="9144000"/>
  <p:embeddedFontLst>
    <p:embeddedFont>
      <p:font typeface="Calibri" panose="020F0502020204030204" pitchFamily="34" charset="0"/>
      <p:regular r:id="rId9"/>
      <p:bold r:id="rId10"/>
      <p:italic r:id="rId11"/>
      <p:boldItalic r:id="rId12"/>
    </p:embeddedFont>
  </p:embeddedFontLst>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4.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Note Taking</a:t>
            </a:r>
          </a:p>
        </p:txBody>
      </p:sp>
      <p:sp>
        <p:nvSpPr>
          <p:cNvPr id="3" name="Title 2"/>
          <p:cNvSpPr>
            <a:spLocks noGrp="1"/>
          </p:cNvSpPr>
          <p:nvPr>
            <p:ph type="title"/>
          </p:nvPr>
        </p:nvSpPr>
        <p:spPr/>
        <p:txBody>
          <a:bodyPr/>
          <a:lstStyle/>
          <a:p>
            <a:r>
              <a:t>Section 0.5</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General Tips</a:t>
            </a:r>
          </a:p>
        </p:txBody>
      </p:sp>
      <p:sp>
        <p:nvSpPr>
          <p:cNvPr id="3" name="Text Placeholder 2"/>
          <p:cNvSpPr>
            <a:spLocks noGrp="1"/>
          </p:cNvSpPr>
          <p:nvPr>
            <p:ph type="body" sz="quarter" idx="10"/>
          </p:nvPr>
        </p:nvSpPr>
        <p:spPr/>
        <p:txBody>
          <a:bodyPr>
            <a:normAutofit fontScale="92500" lnSpcReduction="10000"/>
          </a:bodyPr>
          <a:lstStyle/>
          <a:p>
            <a:r>
              <a:rPr lang="en-US" dirty="0"/>
              <a:t>E</a:t>
            </a:r>
            <a:r>
              <a:rPr sz="2800" dirty="0"/>
              <a:t>very note-taking method can benefit from these general tips.</a:t>
            </a:r>
          </a:p>
          <a:p>
            <a:pPr marL="514350" indent="-514350">
              <a:buFont typeface="+mj-lt"/>
              <a:buChar char="•"/>
              <a:defRPr sz="2800"/>
            </a:pPr>
            <a:r>
              <a:rPr dirty="0"/>
              <a:t>​</a:t>
            </a:r>
            <a:r>
              <a:rPr sz="2800" dirty="0"/>
              <a:t>Write the date and the course name.</a:t>
            </a:r>
          </a:p>
          <a:p>
            <a:pPr marL="514350" indent="-514350">
              <a:buFont typeface="+mj-lt"/>
              <a:buChar char="•"/>
              <a:defRPr sz="2800"/>
            </a:pPr>
            <a:r>
              <a:rPr dirty="0"/>
              <a:t>​</a:t>
            </a:r>
            <a:r>
              <a:rPr sz="2800" dirty="0"/>
              <a:t>Write the notes in your own words and paraphrase.</a:t>
            </a:r>
          </a:p>
          <a:p>
            <a:pPr marL="514350" indent="-514350">
              <a:buFont typeface="+mj-lt"/>
              <a:buChar char="•"/>
              <a:defRPr sz="2800"/>
            </a:pPr>
            <a:r>
              <a:rPr dirty="0"/>
              <a:t>​</a:t>
            </a:r>
            <a:r>
              <a:rPr sz="2800" dirty="0"/>
              <a:t>Use abbreviations, such as ft for foot, # for number, </a:t>
            </a:r>
            <a:r>
              <a:rPr lang="en-US" sz="2800" dirty="0"/>
              <a:t>and </a:t>
            </a:r>
            <a:r>
              <a:rPr sz="2800" dirty="0"/>
              <a:t>def </a:t>
            </a:r>
            <a:r>
              <a:rPr sz="2800"/>
              <a:t>for definition</a:t>
            </a:r>
            <a:r>
              <a:rPr lang="en-US" sz="2800"/>
              <a:t>.</a:t>
            </a:r>
            <a:endParaRPr lang="en-US" dirty="0"/>
          </a:p>
          <a:p>
            <a:pPr marL="514350" indent="-514350">
              <a:buFont typeface="+mj-lt"/>
              <a:buChar char="•"/>
              <a:defRPr sz="2800"/>
            </a:pPr>
            <a:r>
              <a:rPr dirty="0"/>
              <a:t>​</a:t>
            </a:r>
            <a:r>
              <a:rPr sz="2800" dirty="0"/>
              <a:t>Copy all figures or examples.</a:t>
            </a:r>
          </a:p>
          <a:p>
            <a:pPr marL="514350" indent="-514350">
              <a:buFont typeface="+mj-lt"/>
              <a:buChar char="•"/>
              <a:defRPr sz="2800"/>
            </a:pPr>
            <a:r>
              <a:rPr dirty="0"/>
              <a:t>​</a:t>
            </a:r>
            <a:r>
              <a:rPr sz="2800" dirty="0"/>
              <a:t>Review and rewrite your notes after class. Do this on the same day, if possible.</a:t>
            </a:r>
          </a:p>
          <a:p>
            <a:r>
              <a:rPr sz="2800" dirty="0"/>
              <a:t>A good time to try out new note-taking methods is when you rewrite your class notes. Presented here are three note-taking methods you can try out. </a:t>
            </a:r>
          </a:p>
        </p:txBody>
      </p:sp>
    </p:spTree>
    <p:extLst>
      <p:ext uri="{BB962C8B-B14F-4D97-AF65-F5344CB8AC3E}">
        <p14:creationId xmlns:p14="http://schemas.microsoft.com/office/powerpoint/2010/main" val="638666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Outline</a:t>
            </a:r>
          </a:p>
        </p:txBody>
      </p:sp>
      <p:sp>
        <p:nvSpPr>
          <p:cNvPr id="3" name="Text Placeholder 2"/>
          <p:cNvSpPr>
            <a:spLocks noGrp="1"/>
          </p:cNvSpPr>
          <p:nvPr>
            <p:ph type="body" sz="quarter" idx="10"/>
          </p:nvPr>
        </p:nvSpPr>
        <p:spPr/>
        <p:txBody>
          <a:bodyPr>
            <a:normAutofit/>
          </a:bodyPr>
          <a:lstStyle/>
          <a:p>
            <a:r>
              <a:rPr sz="2800"/>
              <a:t>An outline consists of several topic headings, each followed by a series of indented bullet points that include subtopics, definitions, examples, and other details.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Split Page</a:t>
            </a:r>
          </a:p>
        </p:txBody>
      </p:sp>
      <p:sp>
        <p:nvSpPr>
          <p:cNvPr id="3" name="Text Placeholder 2"/>
          <p:cNvSpPr>
            <a:spLocks noGrp="1"/>
          </p:cNvSpPr>
          <p:nvPr>
            <p:ph type="body" sz="quarter" idx="10"/>
          </p:nvPr>
        </p:nvSpPr>
        <p:spPr/>
        <p:txBody>
          <a:bodyPr>
            <a:normAutofit/>
          </a:bodyPr>
          <a:lstStyle/>
          <a:p>
            <a:r>
              <a:rPr sz="2800"/>
              <a:t>The split page method divides the page vertically into two columns with the left column narrower than the right column. Main topics go in the left column and detailed comments go in the right column. The bottom of the page is reserved for a short summary of the material covered.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Mapping</a:t>
            </a:r>
          </a:p>
        </p:txBody>
      </p:sp>
      <p:sp>
        <p:nvSpPr>
          <p:cNvPr id="3" name="Text Placeholder 2"/>
          <p:cNvSpPr>
            <a:spLocks noGrp="1"/>
          </p:cNvSpPr>
          <p:nvPr>
            <p:ph type="body" sz="quarter" idx="10"/>
          </p:nvPr>
        </p:nvSpPr>
        <p:spPr/>
        <p:txBody>
          <a:bodyPr>
            <a:normAutofit/>
          </a:bodyPr>
          <a:lstStyle/>
          <a:p>
            <a:r>
              <a:rPr sz="2800"/>
              <a:t>The mapping method is the most visual of the three methods. One common way to create a mapping is to write the main idea or topic in the center and draw lines, from the main idea to smaller ideas or subtopics. Additional branches can be created from the subtopics until all of the key ideas and definitions are included. Using a different color for subtopic can help visually organize the topics.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5"/>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272</Words>
  <Application>Microsoft Office PowerPoint</Application>
  <PresentationFormat>On-screen Show (4:3)</PresentationFormat>
  <Paragraphs>16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Arial</vt:lpstr>
      <vt:lpstr>Courier New</vt:lpstr>
      <vt:lpstr>Office Theme</vt:lpstr>
      <vt:lpstr>Section 0.5</vt:lpstr>
      <vt:lpstr>General Tips</vt:lpstr>
      <vt:lpstr>Outline</vt:lpstr>
      <vt:lpstr>Split Page</vt:lpstr>
      <vt:lpstr>Mapping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118</cp:revision>
  <dcterms:created xsi:type="dcterms:W3CDTF">2013-04-26T14:43:13Z</dcterms:created>
  <dcterms:modified xsi:type="dcterms:W3CDTF">2020-05-12T18:34:42Z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C09FD9F5-5F2B-4162-98D7-B3192E97C737</vt:lpwstr>
  </property>
  <property fmtid="{D5CDD505-2E9C-101B-9397-08002B2CF9AE}" pid="3" name="ArticulatePath">
    <vt:lpwstr>COL3R_0_5</vt:lpwstr>
  </property>
</Properties>
</file>