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7"/>
  </p:handoutMasterIdLst>
  <p:sldIdLst>
    <p:sldId id="256" r:id="rId2"/>
    <p:sldId id="259" r:id="rId3"/>
    <p:sldId id="285" r:id="rId4"/>
    <p:sldId id="260" r:id="rId5"/>
    <p:sldId id="261" r:id="rId6"/>
    <p:sldId id="286" r:id="rId7"/>
    <p:sldId id="262" r:id="rId8"/>
    <p:sldId id="287" r:id="rId9"/>
    <p:sldId id="288" r:id="rId10"/>
    <p:sldId id="271" r:id="rId11"/>
    <p:sldId id="289" r:id="rId12"/>
    <p:sldId id="290" r:id="rId13"/>
    <p:sldId id="274"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07" r:id="rId31"/>
    <p:sldId id="282" r:id="rId32"/>
    <p:sldId id="283" r:id="rId33"/>
    <p:sldId id="284" r:id="rId34"/>
    <p:sldId id="308" r:id="rId35"/>
    <p:sldId id="309" r:id="rId36"/>
    <p:sldId id="310" r:id="rId37"/>
    <p:sldId id="311" r:id="rId38"/>
    <p:sldId id="312" r:id="rId39"/>
    <p:sldId id="313" r:id="rId40"/>
    <p:sldId id="314" r:id="rId41"/>
    <p:sldId id="315" r:id="rId42"/>
    <p:sldId id="316" r:id="rId43"/>
    <p:sldId id="317" r:id="rId44"/>
    <p:sldId id="318" r:id="rId45"/>
    <p:sldId id="319" r:id="rId46"/>
  </p:sldIdLst>
  <p:sldSz cx="9144000" cy="6858000" type="screen4x3"/>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FF0000"/>
    <a:srgbClr val="366092"/>
    <a:srgbClr val="1F497D"/>
    <a:srgbClr val="3C86A6"/>
    <a:srgbClr val="007E7E"/>
    <a:srgbClr val="091523"/>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p:cViewPr varScale="1">
        <p:scale>
          <a:sx n="119" d="100"/>
          <a:sy n="119" d="100"/>
        </p:scale>
        <p:origin x="1410" y="108"/>
      </p:cViewPr>
      <p:guideLst>
        <p:guide orient="horz" pos="124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image" Target="../media/image61.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11" Type="http://schemas.openxmlformats.org/officeDocument/2006/relationships/image" Target="../media/image60.wmf"/><Relationship Id="rId5" Type="http://schemas.openxmlformats.org/officeDocument/2006/relationships/image" Target="../media/image54.wmf"/><Relationship Id="rId10" Type="http://schemas.openxmlformats.org/officeDocument/2006/relationships/image" Target="../media/image59.wmf"/><Relationship Id="rId4" Type="http://schemas.openxmlformats.org/officeDocument/2006/relationships/image" Target="../media/image53.wmf"/><Relationship Id="rId9"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65.wmf"/><Relationship Id="rId7" Type="http://schemas.openxmlformats.org/officeDocument/2006/relationships/image" Target="../media/image69.wmf"/><Relationship Id="rId12" Type="http://schemas.openxmlformats.org/officeDocument/2006/relationships/image" Target="../media/image74.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11" Type="http://schemas.openxmlformats.org/officeDocument/2006/relationships/image" Target="../media/image73.wmf"/><Relationship Id="rId5" Type="http://schemas.openxmlformats.org/officeDocument/2006/relationships/image" Target="../media/image67.wmf"/><Relationship Id="rId10" Type="http://schemas.openxmlformats.org/officeDocument/2006/relationships/image" Target="../media/image72.wmf"/><Relationship Id="rId4" Type="http://schemas.openxmlformats.org/officeDocument/2006/relationships/image" Target="../media/image66.wmf"/><Relationship Id="rId9" Type="http://schemas.openxmlformats.org/officeDocument/2006/relationships/image" Target="../media/image7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4" Type="http://schemas.openxmlformats.org/officeDocument/2006/relationships/image" Target="../media/image7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8.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4" Type="http://schemas.openxmlformats.org/officeDocument/2006/relationships/image" Target="../media/image8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6" Type="http://schemas.openxmlformats.org/officeDocument/2006/relationships/image" Target="../media/image94.wmf"/><Relationship Id="rId5" Type="http://schemas.openxmlformats.org/officeDocument/2006/relationships/image" Target="../media/image93.wmf"/><Relationship Id="rId4" Type="http://schemas.openxmlformats.org/officeDocument/2006/relationships/image" Target="../media/image9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5" Type="http://schemas.openxmlformats.org/officeDocument/2006/relationships/image" Target="../media/image99.wmf"/><Relationship Id="rId4" Type="http://schemas.openxmlformats.org/officeDocument/2006/relationships/image" Target="../media/image9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image" Target="../media/image116.wmf"/><Relationship Id="rId7" Type="http://schemas.openxmlformats.org/officeDocument/2006/relationships/image" Target="../media/image120.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5" Type="http://schemas.openxmlformats.org/officeDocument/2006/relationships/image" Target="../media/image118.wmf"/><Relationship Id="rId4" Type="http://schemas.openxmlformats.org/officeDocument/2006/relationships/image" Target="../media/image117.wmf"/><Relationship Id="rId9" Type="http://schemas.openxmlformats.org/officeDocument/2006/relationships/image" Target="../media/image12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124.wmf"/><Relationship Id="rId1" Type="http://schemas.openxmlformats.org/officeDocument/2006/relationships/image" Target="../media/image123.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27.wmf"/><Relationship Id="rId7" Type="http://schemas.openxmlformats.org/officeDocument/2006/relationships/image" Target="../media/image131.wmf"/><Relationship Id="rId2" Type="http://schemas.openxmlformats.org/officeDocument/2006/relationships/image" Target="../media/image126.wmf"/><Relationship Id="rId1" Type="http://schemas.openxmlformats.org/officeDocument/2006/relationships/image" Target="../media/image125.wmf"/><Relationship Id="rId6" Type="http://schemas.openxmlformats.org/officeDocument/2006/relationships/image" Target="../media/image130.wmf"/><Relationship Id="rId5" Type="http://schemas.openxmlformats.org/officeDocument/2006/relationships/image" Target="../media/image129.wmf"/><Relationship Id="rId4" Type="http://schemas.openxmlformats.org/officeDocument/2006/relationships/image" Target="../media/image128.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34.wmf"/><Relationship Id="rId7" Type="http://schemas.openxmlformats.org/officeDocument/2006/relationships/image" Target="../media/image138.wmf"/><Relationship Id="rId2" Type="http://schemas.openxmlformats.org/officeDocument/2006/relationships/image" Target="../media/image133.wmf"/><Relationship Id="rId1" Type="http://schemas.openxmlformats.org/officeDocument/2006/relationships/image" Target="../media/image132.wmf"/><Relationship Id="rId6" Type="http://schemas.openxmlformats.org/officeDocument/2006/relationships/image" Target="../media/image137.wmf"/><Relationship Id="rId5" Type="http://schemas.openxmlformats.org/officeDocument/2006/relationships/image" Target="../media/image136.wmf"/><Relationship Id="rId4" Type="http://schemas.openxmlformats.org/officeDocument/2006/relationships/image" Target="../media/image135.wmf"/></Relationships>
</file>

<file path=ppt/drawings/_rels/vmlDrawing24.vml.rels><?xml version="1.0" encoding="UTF-8" standalone="yes"?>
<Relationships xmlns="http://schemas.openxmlformats.org/package/2006/relationships"><Relationship Id="rId8" Type="http://schemas.openxmlformats.org/officeDocument/2006/relationships/image" Target="../media/image146.wmf"/><Relationship Id="rId3" Type="http://schemas.openxmlformats.org/officeDocument/2006/relationships/image" Target="../media/image141.wmf"/><Relationship Id="rId7" Type="http://schemas.openxmlformats.org/officeDocument/2006/relationships/image" Target="../media/image145.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10" Type="http://schemas.openxmlformats.org/officeDocument/2006/relationships/image" Target="../media/image148.wmf"/><Relationship Id="rId4" Type="http://schemas.openxmlformats.org/officeDocument/2006/relationships/image" Target="../media/image142.wmf"/><Relationship Id="rId9" Type="http://schemas.openxmlformats.org/officeDocument/2006/relationships/image" Target="../media/image147.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47.wmf"/><Relationship Id="rId3" Type="http://schemas.openxmlformats.org/officeDocument/2006/relationships/image" Target="../media/image151.wmf"/><Relationship Id="rId7" Type="http://schemas.openxmlformats.org/officeDocument/2006/relationships/image" Target="../media/image155.wmf"/><Relationship Id="rId2" Type="http://schemas.openxmlformats.org/officeDocument/2006/relationships/image" Target="../media/image150.wmf"/><Relationship Id="rId1" Type="http://schemas.openxmlformats.org/officeDocument/2006/relationships/image" Target="../media/image149.wmf"/><Relationship Id="rId6" Type="http://schemas.openxmlformats.org/officeDocument/2006/relationships/image" Target="../media/image154.wmf"/><Relationship Id="rId11" Type="http://schemas.openxmlformats.org/officeDocument/2006/relationships/image" Target="../media/image157.wmf"/><Relationship Id="rId5" Type="http://schemas.openxmlformats.org/officeDocument/2006/relationships/image" Target="../media/image153.wmf"/><Relationship Id="rId10" Type="http://schemas.openxmlformats.org/officeDocument/2006/relationships/image" Target="../media/image156.wmf"/><Relationship Id="rId4" Type="http://schemas.openxmlformats.org/officeDocument/2006/relationships/image" Target="../media/image152.wmf"/><Relationship Id="rId9" Type="http://schemas.openxmlformats.org/officeDocument/2006/relationships/image" Target="../media/image148.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147.wmf"/><Relationship Id="rId3" Type="http://schemas.openxmlformats.org/officeDocument/2006/relationships/image" Target="../media/image160.wmf"/><Relationship Id="rId7" Type="http://schemas.openxmlformats.org/officeDocument/2006/relationships/image" Target="../media/image155.wmf"/><Relationship Id="rId12" Type="http://schemas.openxmlformats.org/officeDocument/2006/relationships/image" Target="../media/image167.wmf"/><Relationship Id="rId2" Type="http://schemas.openxmlformats.org/officeDocument/2006/relationships/image" Target="../media/image159.wmf"/><Relationship Id="rId1" Type="http://schemas.openxmlformats.org/officeDocument/2006/relationships/image" Target="../media/image158.wmf"/><Relationship Id="rId6" Type="http://schemas.openxmlformats.org/officeDocument/2006/relationships/image" Target="../media/image163.wmf"/><Relationship Id="rId11" Type="http://schemas.openxmlformats.org/officeDocument/2006/relationships/image" Target="../media/image166.wmf"/><Relationship Id="rId5" Type="http://schemas.openxmlformats.org/officeDocument/2006/relationships/image" Target="../media/image162.wmf"/><Relationship Id="rId10" Type="http://schemas.openxmlformats.org/officeDocument/2006/relationships/image" Target="../media/image165.wmf"/><Relationship Id="rId4" Type="http://schemas.openxmlformats.org/officeDocument/2006/relationships/image" Target="../media/image161.wmf"/><Relationship Id="rId9" Type="http://schemas.openxmlformats.org/officeDocument/2006/relationships/image" Target="../media/image16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70.wmf"/><Relationship Id="rId7" Type="http://schemas.openxmlformats.org/officeDocument/2006/relationships/image" Target="../media/image174.wmf"/><Relationship Id="rId2" Type="http://schemas.openxmlformats.org/officeDocument/2006/relationships/image" Target="../media/image169.wmf"/><Relationship Id="rId1" Type="http://schemas.openxmlformats.org/officeDocument/2006/relationships/image" Target="../media/image168.wmf"/><Relationship Id="rId6" Type="http://schemas.openxmlformats.org/officeDocument/2006/relationships/image" Target="../media/image173.wmf"/><Relationship Id="rId5" Type="http://schemas.openxmlformats.org/officeDocument/2006/relationships/image" Target="../media/image172.wmf"/><Relationship Id="rId4" Type="http://schemas.openxmlformats.org/officeDocument/2006/relationships/image" Target="../media/image171.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77.wmf"/><Relationship Id="rId7" Type="http://schemas.openxmlformats.org/officeDocument/2006/relationships/image" Target="../media/image181.wmf"/><Relationship Id="rId2" Type="http://schemas.openxmlformats.org/officeDocument/2006/relationships/image" Target="../media/image176.wmf"/><Relationship Id="rId1" Type="http://schemas.openxmlformats.org/officeDocument/2006/relationships/image" Target="../media/image175.wmf"/><Relationship Id="rId6" Type="http://schemas.openxmlformats.org/officeDocument/2006/relationships/image" Target="../media/image180.wmf"/><Relationship Id="rId5" Type="http://schemas.openxmlformats.org/officeDocument/2006/relationships/image" Target="../media/image179.wmf"/><Relationship Id="rId4" Type="http://schemas.openxmlformats.org/officeDocument/2006/relationships/image" Target="../media/image178.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84.wmf"/><Relationship Id="rId7" Type="http://schemas.openxmlformats.org/officeDocument/2006/relationships/image" Target="../media/image188.wmf"/><Relationship Id="rId2" Type="http://schemas.openxmlformats.org/officeDocument/2006/relationships/image" Target="../media/image183.wmf"/><Relationship Id="rId1" Type="http://schemas.openxmlformats.org/officeDocument/2006/relationships/image" Target="../media/image182.wmf"/><Relationship Id="rId6" Type="http://schemas.openxmlformats.org/officeDocument/2006/relationships/image" Target="../media/image187.wmf"/><Relationship Id="rId5" Type="http://schemas.openxmlformats.org/officeDocument/2006/relationships/image" Target="../media/image186.wmf"/><Relationship Id="rId4" Type="http://schemas.openxmlformats.org/officeDocument/2006/relationships/image" Target="../media/image18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0.wmf"/><Relationship Id="rId3" Type="http://schemas.openxmlformats.org/officeDocument/2006/relationships/image" Target="../media/image10.wmf"/><Relationship Id="rId7" Type="http://schemas.openxmlformats.org/officeDocument/2006/relationships/image" Target="../media/image14.wmf"/><Relationship Id="rId12" Type="http://schemas.openxmlformats.org/officeDocument/2006/relationships/image" Target="../media/image19.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image" Target="../media/image12.wmf"/><Relationship Id="rId10" Type="http://schemas.openxmlformats.org/officeDocument/2006/relationships/image" Target="../media/image17.wmf"/><Relationship Id="rId4" Type="http://schemas.openxmlformats.org/officeDocument/2006/relationships/image" Target="../media/image11.wmf"/><Relationship Id="rId9" Type="http://schemas.openxmlformats.org/officeDocument/2006/relationships/image" Target="../media/image16.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91.wmf"/><Relationship Id="rId2" Type="http://schemas.openxmlformats.org/officeDocument/2006/relationships/image" Target="../media/image190.wmf"/><Relationship Id="rId1" Type="http://schemas.openxmlformats.org/officeDocument/2006/relationships/image" Target="../media/image189.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194.wmf"/><Relationship Id="rId7" Type="http://schemas.openxmlformats.org/officeDocument/2006/relationships/image" Target="../media/image198.wmf"/><Relationship Id="rId2" Type="http://schemas.openxmlformats.org/officeDocument/2006/relationships/image" Target="../media/image193.wmf"/><Relationship Id="rId1" Type="http://schemas.openxmlformats.org/officeDocument/2006/relationships/image" Target="../media/image192.wmf"/><Relationship Id="rId6" Type="http://schemas.openxmlformats.org/officeDocument/2006/relationships/image" Target="../media/image197.wmf"/><Relationship Id="rId5" Type="http://schemas.openxmlformats.org/officeDocument/2006/relationships/image" Target="../media/image196.wmf"/><Relationship Id="rId4" Type="http://schemas.openxmlformats.org/officeDocument/2006/relationships/image" Target="../media/image195.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201.wmf"/><Relationship Id="rId2" Type="http://schemas.openxmlformats.org/officeDocument/2006/relationships/image" Target="../media/image200.wmf"/><Relationship Id="rId1" Type="http://schemas.openxmlformats.org/officeDocument/2006/relationships/image" Target="../media/image199.wmf"/><Relationship Id="rId6" Type="http://schemas.openxmlformats.org/officeDocument/2006/relationships/image" Target="../media/image204.wmf"/><Relationship Id="rId5" Type="http://schemas.openxmlformats.org/officeDocument/2006/relationships/image" Target="../media/image203.wmf"/><Relationship Id="rId4" Type="http://schemas.openxmlformats.org/officeDocument/2006/relationships/image" Target="../media/image202.wmf"/></Relationships>
</file>

<file path=ppt/drawings/_rels/vmlDrawing33.vml.rels><?xml version="1.0" encoding="UTF-8" standalone="yes"?>
<Relationships xmlns="http://schemas.openxmlformats.org/package/2006/relationships"><Relationship Id="rId8" Type="http://schemas.openxmlformats.org/officeDocument/2006/relationships/image" Target="../media/image212.wmf"/><Relationship Id="rId3" Type="http://schemas.openxmlformats.org/officeDocument/2006/relationships/image" Target="../media/image207.wmf"/><Relationship Id="rId7" Type="http://schemas.openxmlformats.org/officeDocument/2006/relationships/image" Target="../media/image211.wmf"/><Relationship Id="rId2" Type="http://schemas.openxmlformats.org/officeDocument/2006/relationships/image" Target="../media/image206.wmf"/><Relationship Id="rId1" Type="http://schemas.openxmlformats.org/officeDocument/2006/relationships/image" Target="../media/image205.wmf"/><Relationship Id="rId6" Type="http://schemas.openxmlformats.org/officeDocument/2006/relationships/image" Target="../media/image210.wmf"/><Relationship Id="rId5" Type="http://schemas.openxmlformats.org/officeDocument/2006/relationships/image" Target="../media/image209.wmf"/><Relationship Id="rId4" Type="http://schemas.openxmlformats.org/officeDocument/2006/relationships/image" Target="../media/image208.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215.wmf"/><Relationship Id="rId2" Type="http://schemas.openxmlformats.org/officeDocument/2006/relationships/image" Target="../media/image214.wmf"/><Relationship Id="rId1" Type="http://schemas.openxmlformats.org/officeDocument/2006/relationships/image" Target="../media/image213.wmf"/><Relationship Id="rId5" Type="http://schemas.openxmlformats.org/officeDocument/2006/relationships/image" Target="../media/image217.wmf"/><Relationship Id="rId4" Type="http://schemas.openxmlformats.org/officeDocument/2006/relationships/image" Target="../media/image216.wmf"/></Relationships>
</file>

<file path=ppt/drawings/_rels/vmlDrawing35.vml.rels><?xml version="1.0" encoding="UTF-8" standalone="yes"?>
<Relationships xmlns="http://schemas.openxmlformats.org/package/2006/relationships"><Relationship Id="rId8" Type="http://schemas.openxmlformats.org/officeDocument/2006/relationships/image" Target="../media/image225.wmf"/><Relationship Id="rId3" Type="http://schemas.openxmlformats.org/officeDocument/2006/relationships/image" Target="../media/image220.wmf"/><Relationship Id="rId7" Type="http://schemas.openxmlformats.org/officeDocument/2006/relationships/image" Target="../media/image224.wmf"/><Relationship Id="rId2" Type="http://schemas.openxmlformats.org/officeDocument/2006/relationships/image" Target="../media/image219.wmf"/><Relationship Id="rId1" Type="http://schemas.openxmlformats.org/officeDocument/2006/relationships/image" Target="../media/image218.wmf"/><Relationship Id="rId6" Type="http://schemas.openxmlformats.org/officeDocument/2006/relationships/image" Target="../media/image223.wmf"/><Relationship Id="rId5" Type="http://schemas.openxmlformats.org/officeDocument/2006/relationships/image" Target="../media/image222.wmf"/><Relationship Id="rId10" Type="http://schemas.openxmlformats.org/officeDocument/2006/relationships/image" Target="../media/image227.wmf"/><Relationship Id="rId4" Type="http://schemas.openxmlformats.org/officeDocument/2006/relationships/image" Target="../media/image221.wmf"/><Relationship Id="rId9" Type="http://schemas.openxmlformats.org/officeDocument/2006/relationships/image" Target="../media/image226.wmf"/></Relationships>
</file>

<file path=ppt/drawings/_rels/vmlDrawing36.vml.rels><?xml version="1.0" encoding="UTF-8" standalone="yes"?>
<Relationships xmlns="http://schemas.openxmlformats.org/package/2006/relationships"><Relationship Id="rId8" Type="http://schemas.openxmlformats.org/officeDocument/2006/relationships/image" Target="../media/image235.wmf"/><Relationship Id="rId3" Type="http://schemas.openxmlformats.org/officeDocument/2006/relationships/image" Target="../media/image230.wmf"/><Relationship Id="rId7" Type="http://schemas.openxmlformats.org/officeDocument/2006/relationships/image" Target="../media/image234.wmf"/><Relationship Id="rId2" Type="http://schemas.openxmlformats.org/officeDocument/2006/relationships/image" Target="../media/image229.wmf"/><Relationship Id="rId1" Type="http://schemas.openxmlformats.org/officeDocument/2006/relationships/image" Target="../media/image228.wmf"/><Relationship Id="rId6" Type="http://schemas.openxmlformats.org/officeDocument/2006/relationships/image" Target="../media/image233.wmf"/><Relationship Id="rId5" Type="http://schemas.openxmlformats.org/officeDocument/2006/relationships/image" Target="../media/image232.wmf"/><Relationship Id="rId4" Type="http://schemas.openxmlformats.org/officeDocument/2006/relationships/image" Target="../media/image231.wmf"/><Relationship Id="rId9" Type="http://schemas.openxmlformats.org/officeDocument/2006/relationships/image" Target="../media/image236.wmf"/></Relationships>
</file>

<file path=ppt/drawings/_rels/vmlDrawing37.vml.rels><?xml version="1.0" encoding="UTF-8" standalone="yes"?>
<Relationships xmlns="http://schemas.openxmlformats.org/package/2006/relationships"><Relationship Id="rId8" Type="http://schemas.openxmlformats.org/officeDocument/2006/relationships/image" Target="../media/image244.wmf"/><Relationship Id="rId3" Type="http://schemas.openxmlformats.org/officeDocument/2006/relationships/image" Target="../media/image239.wmf"/><Relationship Id="rId7" Type="http://schemas.openxmlformats.org/officeDocument/2006/relationships/image" Target="../media/image243.wmf"/><Relationship Id="rId2" Type="http://schemas.openxmlformats.org/officeDocument/2006/relationships/image" Target="../media/image238.wmf"/><Relationship Id="rId1" Type="http://schemas.openxmlformats.org/officeDocument/2006/relationships/image" Target="../media/image237.wmf"/><Relationship Id="rId6" Type="http://schemas.openxmlformats.org/officeDocument/2006/relationships/image" Target="../media/image242.wmf"/><Relationship Id="rId5" Type="http://schemas.openxmlformats.org/officeDocument/2006/relationships/image" Target="../media/image241.wmf"/><Relationship Id="rId4" Type="http://schemas.openxmlformats.org/officeDocument/2006/relationships/image" Target="../media/image240.wmf"/><Relationship Id="rId9" Type="http://schemas.openxmlformats.org/officeDocument/2006/relationships/image" Target="../media/image245.wmf"/></Relationships>
</file>

<file path=ppt/drawings/_rels/vmlDrawing38.vml.rels><?xml version="1.0" encoding="UTF-8" standalone="yes"?>
<Relationships xmlns="http://schemas.openxmlformats.org/package/2006/relationships"><Relationship Id="rId3" Type="http://schemas.openxmlformats.org/officeDocument/2006/relationships/image" Target="../media/image248.wmf"/><Relationship Id="rId2" Type="http://schemas.openxmlformats.org/officeDocument/2006/relationships/image" Target="../media/image247.wmf"/><Relationship Id="rId1" Type="http://schemas.openxmlformats.org/officeDocument/2006/relationships/image" Target="../media/image246.wmf"/><Relationship Id="rId4" Type="http://schemas.openxmlformats.org/officeDocument/2006/relationships/image" Target="../media/image249.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251.wmf"/><Relationship Id="rId1" Type="http://schemas.openxmlformats.org/officeDocument/2006/relationships/image" Target="../media/image25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254.wmf"/><Relationship Id="rId7" Type="http://schemas.openxmlformats.org/officeDocument/2006/relationships/image" Target="../media/image258.wmf"/><Relationship Id="rId2" Type="http://schemas.openxmlformats.org/officeDocument/2006/relationships/image" Target="../media/image253.wmf"/><Relationship Id="rId1" Type="http://schemas.openxmlformats.org/officeDocument/2006/relationships/image" Target="../media/image252.wmf"/><Relationship Id="rId6" Type="http://schemas.openxmlformats.org/officeDocument/2006/relationships/image" Target="../media/image257.wmf"/><Relationship Id="rId5" Type="http://schemas.openxmlformats.org/officeDocument/2006/relationships/image" Target="../media/image256.wmf"/><Relationship Id="rId4" Type="http://schemas.openxmlformats.org/officeDocument/2006/relationships/image" Target="../media/image255.wmf"/></Relationships>
</file>

<file path=ppt/drawings/_rels/vmlDrawing41.vml.rels><?xml version="1.0" encoding="UTF-8" standalone="yes"?>
<Relationships xmlns="http://schemas.openxmlformats.org/package/2006/relationships"><Relationship Id="rId2" Type="http://schemas.openxmlformats.org/officeDocument/2006/relationships/image" Target="../media/image260.wmf"/><Relationship Id="rId1" Type="http://schemas.openxmlformats.org/officeDocument/2006/relationships/image" Target="../media/image259.wmf"/></Relationships>
</file>

<file path=ppt/drawings/_rels/vmlDrawing42.vml.rels><?xml version="1.0" encoding="UTF-8" standalone="yes"?>
<Relationships xmlns="http://schemas.openxmlformats.org/package/2006/relationships"><Relationship Id="rId3" Type="http://schemas.openxmlformats.org/officeDocument/2006/relationships/image" Target="../media/image262.wmf"/><Relationship Id="rId2" Type="http://schemas.openxmlformats.org/officeDocument/2006/relationships/image" Target="../media/image261.wmf"/><Relationship Id="rId1" Type="http://schemas.openxmlformats.org/officeDocument/2006/relationships/image" Target="../media/image260.wmf"/><Relationship Id="rId5" Type="http://schemas.openxmlformats.org/officeDocument/2006/relationships/image" Target="../media/image264.wmf"/><Relationship Id="rId4" Type="http://schemas.openxmlformats.org/officeDocument/2006/relationships/image" Target="../media/image26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748754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3.wmf"/><Relationship Id="rId5" Type="http://schemas.openxmlformats.org/officeDocument/2006/relationships/oleObject" Target="../embeddings/oleObject42.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4.bin"/></Relationships>
</file>

<file path=ppt/slides/_rels/slide11.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18" Type="http://schemas.openxmlformats.org/officeDocument/2006/relationships/image" Target="../media/image57.wmf"/><Relationship Id="rId26" Type="http://schemas.openxmlformats.org/officeDocument/2006/relationships/image" Target="../media/image61.wmf"/><Relationship Id="rId3" Type="http://schemas.openxmlformats.org/officeDocument/2006/relationships/oleObject" Target="../embeddings/oleObject49.bin"/><Relationship Id="rId21" Type="http://schemas.openxmlformats.org/officeDocument/2006/relationships/oleObject" Target="../embeddings/oleObject58.bin"/><Relationship Id="rId7" Type="http://schemas.openxmlformats.org/officeDocument/2006/relationships/oleObject" Target="../embeddings/oleObject51.bin"/><Relationship Id="rId12" Type="http://schemas.openxmlformats.org/officeDocument/2006/relationships/image" Target="../media/image54.wmf"/><Relationship Id="rId17" Type="http://schemas.openxmlformats.org/officeDocument/2006/relationships/oleObject" Target="../embeddings/oleObject56.bin"/><Relationship Id="rId25" Type="http://schemas.openxmlformats.org/officeDocument/2006/relationships/oleObject" Target="../embeddings/oleObject60.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58.wmf"/><Relationship Id="rId1" Type="http://schemas.openxmlformats.org/officeDocument/2006/relationships/vmlDrawing" Target="../drawings/vmlDrawing10.vml"/><Relationship Id="rId6" Type="http://schemas.openxmlformats.org/officeDocument/2006/relationships/image" Target="../media/image51.wmf"/><Relationship Id="rId11" Type="http://schemas.openxmlformats.org/officeDocument/2006/relationships/oleObject" Target="../embeddings/oleObject53.bin"/><Relationship Id="rId24" Type="http://schemas.openxmlformats.org/officeDocument/2006/relationships/image" Target="../media/image60.wmf"/><Relationship Id="rId5" Type="http://schemas.openxmlformats.org/officeDocument/2006/relationships/oleObject" Target="../embeddings/oleObject50.bin"/><Relationship Id="rId15" Type="http://schemas.openxmlformats.org/officeDocument/2006/relationships/oleObject" Target="../embeddings/oleObject55.bin"/><Relationship Id="rId23" Type="http://schemas.openxmlformats.org/officeDocument/2006/relationships/oleObject" Target="../embeddings/oleObject59.bin"/><Relationship Id="rId10" Type="http://schemas.openxmlformats.org/officeDocument/2006/relationships/image" Target="../media/image53.wmf"/><Relationship Id="rId19" Type="http://schemas.openxmlformats.org/officeDocument/2006/relationships/oleObject" Target="../embeddings/oleObject57.bin"/><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 Id="rId22" Type="http://schemas.openxmlformats.org/officeDocument/2006/relationships/image" Target="../media/image5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62.wmf"/></Relationships>
</file>

<file path=ppt/slides/_rels/slide14.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7.bin"/><Relationship Id="rId18" Type="http://schemas.openxmlformats.org/officeDocument/2006/relationships/image" Target="../media/image70.wmf"/><Relationship Id="rId26" Type="http://schemas.openxmlformats.org/officeDocument/2006/relationships/image" Target="../media/image74.wmf"/><Relationship Id="rId3" Type="http://schemas.openxmlformats.org/officeDocument/2006/relationships/oleObject" Target="../embeddings/oleObject62.bin"/><Relationship Id="rId21" Type="http://schemas.openxmlformats.org/officeDocument/2006/relationships/oleObject" Target="../embeddings/oleObject71.bin"/><Relationship Id="rId7" Type="http://schemas.openxmlformats.org/officeDocument/2006/relationships/oleObject" Target="../embeddings/oleObject64.bin"/><Relationship Id="rId12" Type="http://schemas.openxmlformats.org/officeDocument/2006/relationships/image" Target="../media/image67.wmf"/><Relationship Id="rId17" Type="http://schemas.openxmlformats.org/officeDocument/2006/relationships/oleObject" Target="../embeddings/oleObject69.bin"/><Relationship Id="rId25" Type="http://schemas.openxmlformats.org/officeDocument/2006/relationships/oleObject" Target="../embeddings/oleObject73.bin"/><Relationship Id="rId2" Type="http://schemas.openxmlformats.org/officeDocument/2006/relationships/slideLayout" Target="../slideLayouts/slideLayout2.xml"/><Relationship Id="rId16" Type="http://schemas.openxmlformats.org/officeDocument/2006/relationships/image" Target="../media/image69.wmf"/><Relationship Id="rId20" Type="http://schemas.openxmlformats.org/officeDocument/2006/relationships/image" Target="../media/image71.wmf"/><Relationship Id="rId1" Type="http://schemas.openxmlformats.org/officeDocument/2006/relationships/vmlDrawing" Target="../drawings/vmlDrawing12.vml"/><Relationship Id="rId6" Type="http://schemas.openxmlformats.org/officeDocument/2006/relationships/image" Target="../media/image64.wmf"/><Relationship Id="rId11" Type="http://schemas.openxmlformats.org/officeDocument/2006/relationships/oleObject" Target="../embeddings/oleObject66.bin"/><Relationship Id="rId24" Type="http://schemas.openxmlformats.org/officeDocument/2006/relationships/image" Target="../media/image73.wmf"/><Relationship Id="rId5" Type="http://schemas.openxmlformats.org/officeDocument/2006/relationships/oleObject" Target="../embeddings/oleObject63.bin"/><Relationship Id="rId15" Type="http://schemas.openxmlformats.org/officeDocument/2006/relationships/oleObject" Target="../embeddings/oleObject68.bin"/><Relationship Id="rId23" Type="http://schemas.openxmlformats.org/officeDocument/2006/relationships/oleObject" Target="../embeddings/oleObject72.bin"/><Relationship Id="rId10" Type="http://schemas.openxmlformats.org/officeDocument/2006/relationships/image" Target="../media/image66.wmf"/><Relationship Id="rId19" Type="http://schemas.openxmlformats.org/officeDocument/2006/relationships/oleObject" Target="../embeddings/oleObject70.bin"/><Relationship Id="rId4" Type="http://schemas.openxmlformats.org/officeDocument/2006/relationships/image" Target="../media/image63.wmf"/><Relationship Id="rId9" Type="http://schemas.openxmlformats.org/officeDocument/2006/relationships/oleObject" Target="../embeddings/oleObject65.bin"/><Relationship Id="rId14" Type="http://schemas.openxmlformats.org/officeDocument/2006/relationships/image" Target="../media/image68.wmf"/><Relationship Id="rId22" Type="http://schemas.openxmlformats.org/officeDocument/2006/relationships/image" Target="../media/image72.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slideLayout" Target="../slideLayouts/slideLayout2.xml"/><Relationship Id="rId7" Type="http://schemas.openxmlformats.org/officeDocument/2006/relationships/image" Target="../media/image76.wmf"/><Relationship Id="rId2" Type="http://schemas.openxmlformats.org/officeDocument/2006/relationships/tags" Target="../tags/tag4.xml"/><Relationship Id="rId1" Type="http://schemas.openxmlformats.org/officeDocument/2006/relationships/vmlDrawing" Target="../drawings/vmlDrawing13.vml"/><Relationship Id="rId6" Type="http://schemas.openxmlformats.org/officeDocument/2006/relationships/oleObject" Target="../embeddings/oleObject75.bin"/><Relationship Id="rId11" Type="http://schemas.openxmlformats.org/officeDocument/2006/relationships/image" Target="../media/image78.wmf"/><Relationship Id="rId5" Type="http://schemas.openxmlformats.org/officeDocument/2006/relationships/image" Target="../media/image75.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7.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3" Type="http://schemas.openxmlformats.org/officeDocument/2006/relationships/slideLayout" Target="../slideLayouts/slideLayout2.xml"/><Relationship Id="rId7" Type="http://schemas.openxmlformats.org/officeDocument/2006/relationships/image" Target="../media/image80.wmf"/><Relationship Id="rId2" Type="http://schemas.openxmlformats.org/officeDocument/2006/relationships/tags" Target="../tags/tag5.xml"/><Relationship Id="rId1" Type="http://schemas.openxmlformats.org/officeDocument/2006/relationships/vmlDrawing" Target="../drawings/vmlDrawing14.vml"/><Relationship Id="rId6" Type="http://schemas.openxmlformats.org/officeDocument/2006/relationships/oleObject" Target="../embeddings/oleObject79.bin"/><Relationship Id="rId5" Type="http://schemas.openxmlformats.org/officeDocument/2006/relationships/image" Target="../media/image79.wmf"/><Relationship Id="rId4" Type="http://schemas.openxmlformats.org/officeDocument/2006/relationships/oleObject" Target="../embeddings/oleObject78.bin"/><Relationship Id="rId9" Type="http://schemas.openxmlformats.org/officeDocument/2006/relationships/image" Target="../media/image8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6.wmf"/><Relationship Id="rId3" Type="http://schemas.openxmlformats.org/officeDocument/2006/relationships/slideLayout" Target="../slideLayouts/slideLayout2.xml"/><Relationship Id="rId7" Type="http://schemas.openxmlformats.org/officeDocument/2006/relationships/image" Target="../media/image83.wmf"/><Relationship Id="rId12" Type="http://schemas.openxmlformats.org/officeDocument/2006/relationships/oleObject" Target="../embeddings/oleObject85.bin"/><Relationship Id="rId17" Type="http://schemas.openxmlformats.org/officeDocument/2006/relationships/image" Target="../media/image88.wmf"/><Relationship Id="rId2" Type="http://schemas.openxmlformats.org/officeDocument/2006/relationships/tags" Target="../tags/tag6.xml"/><Relationship Id="rId16" Type="http://schemas.openxmlformats.org/officeDocument/2006/relationships/oleObject" Target="../embeddings/oleObject87.bin"/><Relationship Id="rId1" Type="http://schemas.openxmlformats.org/officeDocument/2006/relationships/vmlDrawing" Target="../drawings/vmlDrawing15.vml"/><Relationship Id="rId6" Type="http://schemas.openxmlformats.org/officeDocument/2006/relationships/oleObject" Target="../embeddings/oleObject82.bin"/><Relationship Id="rId11" Type="http://schemas.openxmlformats.org/officeDocument/2006/relationships/image" Target="../media/image85.wmf"/><Relationship Id="rId5" Type="http://schemas.openxmlformats.org/officeDocument/2006/relationships/image" Target="../media/image82.wmf"/><Relationship Id="rId15" Type="http://schemas.openxmlformats.org/officeDocument/2006/relationships/image" Target="../media/image87.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4.wmf"/><Relationship Id="rId14" Type="http://schemas.openxmlformats.org/officeDocument/2006/relationships/oleObject" Target="../embeddings/oleObject86.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90.bin"/><Relationship Id="rId13" Type="http://schemas.openxmlformats.org/officeDocument/2006/relationships/image" Target="../media/image93.wmf"/><Relationship Id="rId3" Type="http://schemas.openxmlformats.org/officeDocument/2006/relationships/slideLayout" Target="../slideLayouts/slideLayout2.xml"/><Relationship Id="rId7" Type="http://schemas.openxmlformats.org/officeDocument/2006/relationships/image" Target="../media/image90.wmf"/><Relationship Id="rId12" Type="http://schemas.openxmlformats.org/officeDocument/2006/relationships/oleObject" Target="../embeddings/oleObject92.bin"/><Relationship Id="rId2" Type="http://schemas.openxmlformats.org/officeDocument/2006/relationships/tags" Target="../tags/tag7.xml"/><Relationship Id="rId1" Type="http://schemas.openxmlformats.org/officeDocument/2006/relationships/vmlDrawing" Target="../drawings/vmlDrawing16.vml"/><Relationship Id="rId6" Type="http://schemas.openxmlformats.org/officeDocument/2006/relationships/oleObject" Target="../embeddings/oleObject89.bin"/><Relationship Id="rId11" Type="http://schemas.openxmlformats.org/officeDocument/2006/relationships/image" Target="../media/image92.wmf"/><Relationship Id="rId5" Type="http://schemas.openxmlformats.org/officeDocument/2006/relationships/image" Target="../media/image89.wmf"/><Relationship Id="rId15" Type="http://schemas.openxmlformats.org/officeDocument/2006/relationships/image" Target="../media/image94.wmf"/><Relationship Id="rId10" Type="http://schemas.openxmlformats.org/officeDocument/2006/relationships/oleObject" Target="../embeddings/oleObject91.bin"/><Relationship Id="rId4" Type="http://schemas.openxmlformats.org/officeDocument/2006/relationships/oleObject" Target="../embeddings/oleObject88.bin"/><Relationship Id="rId9" Type="http://schemas.openxmlformats.org/officeDocument/2006/relationships/image" Target="../media/image91.wmf"/><Relationship Id="rId14" Type="http://schemas.openxmlformats.org/officeDocument/2006/relationships/oleObject" Target="../embeddings/oleObject93.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9.wmf"/><Relationship Id="rId3" Type="http://schemas.openxmlformats.org/officeDocument/2006/relationships/slideLayout" Target="../slideLayouts/slideLayout2.xml"/><Relationship Id="rId7" Type="http://schemas.openxmlformats.org/officeDocument/2006/relationships/image" Target="../media/image96.wmf"/><Relationship Id="rId12" Type="http://schemas.openxmlformats.org/officeDocument/2006/relationships/oleObject" Target="../embeddings/oleObject98.bin"/><Relationship Id="rId2" Type="http://schemas.openxmlformats.org/officeDocument/2006/relationships/tags" Target="../tags/tag8.xml"/><Relationship Id="rId1" Type="http://schemas.openxmlformats.org/officeDocument/2006/relationships/vmlDrawing" Target="../drawings/vmlDrawing17.vml"/><Relationship Id="rId6" Type="http://schemas.openxmlformats.org/officeDocument/2006/relationships/oleObject" Target="../embeddings/oleObject95.bin"/><Relationship Id="rId11" Type="http://schemas.openxmlformats.org/officeDocument/2006/relationships/image" Target="../media/image98.wmf"/><Relationship Id="rId5" Type="http://schemas.openxmlformats.org/officeDocument/2006/relationships/image" Target="../media/image95.wmf"/><Relationship Id="rId15" Type="http://schemas.openxmlformats.org/officeDocument/2006/relationships/image" Target="../media/image100.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7.wmf"/><Relationship Id="rId14"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02.bin"/><Relationship Id="rId13" Type="http://schemas.openxmlformats.org/officeDocument/2006/relationships/image" Target="../media/image105.wmf"/><Relationship Id="rId3" Type="http://schemas.openxmlformats.org/officeDocument/2006/relationships/slideLayout" Target="../slideLayouts/slideLayout2.xml"/><Relationship Id="rId7" Type="http://schemas.openxmlformats.org/officeDocument/2006/relationships/image" Target="../media/image102.wmf"/><Relationship Id="rId12" Type="http://schemas.openxmlformats.org/officeDocument/2006/relationships/oleObject" Target="../embeddings/oleObject104.bin"/><Relationship Id="rId2" Type="http://schemas.openxmlformats.org/officeDocument/2006/relationships/tags" Target="../tags/tag9.xml"/><Relationship Id="rId1" Type="http://schemas.openxmlformats.org/officeDocument/2006/relationships/vmlDrawing" Target="../drawings/vmlDrawing18.vml"/><Relationship Id="rId6" Type="http://schemas.openxmlformats.org/officeDocument/2006/relationships/oleObject" Target="../embeddings/oleObject101.bin"/><Relationship Id="rId11" Type="http://schemas.openxmlformats.org/officeDocument/2006/relationships/image" Target="../media/image104.wmf"/><Relationship Id="rId5" Type="http://schemas.openxmlformats.org/officeDocument/2006/relationships/image" Target="../media/image101.wmf"/><Relationship Id="rId15" Type="http://schemas.openxmlformats.org/officeDocument/2006/relationships/image" Target="../media/image106.wmf"/><Relationship Id="rId10" Type="http://schemas.openxmlformats.org/officeDocument/2006/relationships/oleObject" Target="../embeddings/oleObject103.bin"/><Relationship Id="rId4" Type="http://schemas.openxmlformats.org/officeDocument/2006/relationships/oleObject" Target="../embeddings/oleObject100.bin"/><Relationship Id="rId9" Type="http://schemas.openxmlformats.org/officeDocument/2006/relationships/image" Target="../media/image103.wmf"/><Relationship Id="rId14" Type="http://schemas.openxmlformats.org/officeDocument/2006/relationships/oleObject" Target="../embeddings/oleObject105.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8.bin"/><Relationship Id="rId13" Type="http://schemas.openxmlformats.org/officeDocument/2006/relationships/image" Target="../media/image111.wmf"/><Relationship Id="rId3" Type="http://schemas.openxmlformats.org/officeDocument/2006/relationships/slideLayout" Target="../slideLayouts/slideLayout2.xml"/><Relationship Id="rId7" Type="http://schemas.openxmlformats.org/officeDocument/2006/relationships/image" Target="../media/image108.wmf"/><Relationship Id="rId12" Type="http://schemas.openxmlformats.org/officeDocument/2006/relationships/oleObject" Target="../embeddings/oleObject110.bin"/><Relationship Id="rId17" Type="http://schemas.openxmlformats.org/officeDocument/2006/relationships/image" Target="../media/image113.wmf"/><Relationship Id="rId2" Type="http://schemas.openxmlformats.org/officeDocument/2006/relationships/tags" Target="../tags/tag10.xml"/><Relationship Id="rId16" Type="http://schemas.openxmlformats.org/officeDocument/2006/relationships/oleObject" Target="../embeddings/oleObject112.bin"/><Relationship Id="rId1" Type="http://schemas.openxmlformats.org/officeDocument/2006/relationships/vmlDrawing" Target="../drawings/vmlDrawing19.vml"/><Relationship Id="rId6" Type="http://schemas.openxmlformats.org/officeDocument/2006/relationships/oleObject" Target="../embeddings/oleObject107.bin"/><Relationship Id="rId11" Type="http://schemas.openxmlformats.org/officeDocument/2006/relationships/image" Target="../media/image110.wmf"/><Relationship Id="rId5" Type="http://schemas.openxmlformats.org/officeDocument/2006/relationships/image" Target="../media/image107.wmf"/><Relationship Id="rId15" Type="http://schemas.openxmlformats.org/officeDocument/2006/relationships/image" Target="../media/image112.wmf"/><Relationship Id="rId10" Type="http://schemas.openxmlformats.org/officeDocument/2006/relationships/oleObject" Target="../embeddings/oleObject109.bin"/><Relationship Id="rId4" Type="http://schemas.openxmlformats.org/officeDocument/2006/relationships/oleObject" Target="../embeddings/oleObject106.bin"/><Relationship Id="rId9" Type="http://schemas.openxmlformats.org/officeDocument/2006/relationships/image" Target="../media/image109.wmf"/><Relationship Id="rId14" Type="http://schemas.openxmlformats.org/officeDocument/2006/relationships/oleObject" Target="../embeddings/oleObject111.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8.wmf"/><Relationship Id="rId18" Type="http://schemas.openxmlformats.org/officeDocument/2006/relationships/oleObject" Target="../embeddings/oleObject120.bin"/><Relationship Id="rId3" Type="http://schemas.openxmlformats.org/officeDocument/2006/relationships/slideLayout" Target="../slideLayouts/slideLayout2.xml"/><Relationship Id="rId21" Type="http://schemas.openxmlformats.org/officeDocument/2006/relationships/image" Target="../media/image122.wmf"/><Relationship Id="rId7" Type="http://schemas.openxmlformats.org/officeDocument/2006/relationships/image" Target="../media/image115.wmf"/><Relationship Id="rId12" Type="http://schemas.openxmlformats.org/officeDocument/2006/relationships/oleObject" Target="../embeddings/oleObject117.bin"/><Relationship Id="rId17" Type="http://schemas.openxmlformats.org/officeDocument/2006/relationships/image" Target="../media/image120.wmf"/><Relationship Id="rId2" Type="http://schemas.openxmlformats.org/officeDocument/2006/relationships/tags" Target="../tags/tag11.xml"/><Relationship Id="rId16" Type="http://schemas.openxmlformats.org/officeDocument/2006/relationships/oleObject" Target="../embeddings/oleObject119.bin"/><Relationship Id="rId20" Type="http://schemas.openxmlformats.org/officeDocument/2006/relationships/oleObject" Target="../embeddings/oleObject121.bin"/><Relationship Id="rId1" Type="http://schemas.openxmlformats.org/officeDocument/2006/relationships/vmlDrawing" Target="../drawings/vmlDrawing20.vml"/><Relationship Id="rId6" Type="http://schemas.openxmlformats.org/officeDocument/2006/relationships/oleObject" Target="../embeddings/oleObject114.bin"/><Relationship Id="rId11" Type="http://schemas.openxmlformats.org/officeDocument/2006/relationships/image" Target="../media/image117.wmf"/><Relationship Id="rId5" Type="http://schemas.openxmlformats.org/officeDocument/2006/relationships/image" Target="../media/image114.wmf"/><Relationship Id="rId15" Type="http://schemas.openxmlformats.org/officeDocument/2006/relationships/image" Target="../media/image119.wmf"/><Relationship Id="rId10" Type="http://schemas.openxmlformats.org/officeDocument/2006/relationships/oleObject" Target="../embeddings/oleObject116.bin"/><Relationship Id="rId19" Type="http://schemas.openxmlformats.org/officeDocument/2006/relationships/image" Target="../media/image121.wmf"/><Relationship Id="rId4" Type="http://schemas.openxmlformats.org/officeDocument/2006/relationships/oleObject" Target="../embeddings/oleObject113.bin"/><Relationship Id="rId9" Type="http://schemas.openxmlformats.org/officeDocument/2006/relationships/image" Target="../media/image116.wmf"/><Relationship Id="rId14" Type="http://schemas.openxmlformats.org/officeDocument/2006/relationships/oleObject" Target="../embeddings/oleObject118.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4.wmf"/><Relationship Id="rId2" Type="http://schemas.openxmlformats.org/officeDocument/2006/relationships/tags" Target="../tags/tag12.xml"/><Relationship Id="rId1" Type="http://schemas.openxmlformats.org/officeDocument/2006/relationships/vmlDrawing" Target="../drawings/vmlDrawing21.vml"/><Relationship Id="rId6" Type="http://schemas.openxmlformats.org/officeDocument/2006/relationships/oleObject" Target="../embeddings/oleObject123.bin"/><Relationship Id="rId5" Type="http://schemas.openxmlformats.org/officeDocument/2006/relationships/image" Target="../media/image123.wmf"/><Relationship Id="rId4" Type="http://schemas.openxmlformats.org/officeDocument/2006/relationships/oleObject" Target="../embeddings/oleObject12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26.bin"/><Relationship Id="rId13" Type="http://schemas.openxmlformats.org/officeDocument/2006/relationships/image" Target="../media/image129.wmf"/><Relationship Id="rId3" Type="http://schemas.openxmlformats.org/officeDocument/2006/relationships/slideLayout" Target="../slideLayouts/slideLayout2.xml"/><Relationship Id="rId7" Type="http://schemas.openxmlformats.org/officeDocument/2006/relationships/image" Target="../media/image126.wmf"/><Relationship Id="rId12" Type="http://schemas.openxmlformats.org/officeDocument/2006/relationships/oleObject" Target="../embeddings/oleObject128.bin"/><Relationship Id="rId17" Type="http://schemas.openxmlformats.org/officeDocument/2006/relationships/image" Target="../media/image131.wmf"/><Relationship Id="rId2" Type="http://schemas.openxmlformats.org/officeDocument/2006/relationships/tags" Target="../tags/tag13.xml"/><Relationship Id="rId16" Type="http://schemas.openxmlformats.org/officeDocument/2006/relationships/oleObject" Target="../embeddings/oleObject130.bin"/><Relationship Id="rId1" Type="http://schemas.openxmlformats.org/officeDocument/2006/relationships/vmlDrawing" Target="../drawings/vmlDrawing22.vml"/><Relationship Id="rId6" Type="http://schemas.openxmlformats.org/officeDocument/2006/relationships/oleObject" Target="../embeddings/oleObject125.bin"/><Relationship Id="rId11" Type="http://schemas.openxmlformats.org/officeDocument/2006/relationships/image" Target="../media/image128.wmf"/><Relationship Id="rId5" Type="http://schemas.openxmlformats.org/officeDocument/2006/relationships/image" Target="../media/image125.wmf"/><Relationship Id="rId15" Type="http://schemas.openxmlformats.org/officeDocument/2006/relationships/image" Target="../media/image130.wmf"/><Relationship Id="rId10" Type="http://schemas.openxmlformats.org/officeDocument/2006/relationships/oleObject" Target="../embeddings/oleObject127.bin"/><Relationship Id="rId4" Type="http://schemas.openxmlformats.org/officeDocument/2006/relationships/oleObject" Target="../embeddings/oleObject124.bin"/><Relationship Id="rId9" Type="http://schemas.openxmlformats.org/officeDocument/2006/relationships/image" Target="../media/image127.wmf"/><Relationship Id="rId14" Type="http://schemas.openxmlformats.org/officeDocument/2006/relationships/oleObject" Target="../embeddings/oleObject129.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33.bin"/><Relationship Id="rId13" Type="http://schemas.openxmlformats.org/officeDocument/2006/relationships/image" Target="../media/image136.wmf"/><Relationship Id="rId3" Type="http://schemas.openxmlformats.org/officeDocument/2006/relationships/slideLayout" Target="../slideLayouts/slideLayout2.xml"/><Relationship Id="rId7" Type="http://schemas.openxmlformats.org/officeDocument/2006/relationships/image" Target="../media/image133.wmf"/><Relationship Id="rId12" Type="http://schemas.openxmlformats.org/officeDocument/2006/relationships/oleObject" Target="../embeddings/oleObject135.bin"/><Relationship Id="rId17" Type="http://schemas.openxmlformats.org/officeDocument/2006/relationships/image" Target="../media/image138.wmf"/><Relationship Id="rId2" Type="http://schemas.openxmlformats.org/officeDocument/2006/relationships/tags" Target="../tags/tag14.xml"/><Relationship Id="rId16" Type="http://schemas.openxmlformats.org/officeDocument/2006/relationships/oleObject" Target="../embeddings/oleObject137.bin"/><Relationship Id="rId1" Type="http://schemas.openxmlformats.org/officeDocument/2006/relationships/vmlDrawing" Target="../drawings/vmlDrawing23.vml"/><Relationship Id="rId6" Type="http://schemas.openxmlformats.org/officeDocument/2006/relationships/oleObject" Target="../embeddings/oleObject132.bin"/><Relationship Id="rId11" Type="http://schemas.openxmlformats.org/officeDocument/2006/relationships/image" Target="../media/image135.wmf"/><Relationship Id="rId5" Type="http://schemas.openxmlformats.org/officeDocument/2006/relationships/image" Target="../media/image132.wmf"/><Relationship Id="rId15" Type="http://schemas.openxmlformats.org/officeDocument/2006/relationships/image" Target="../media/image137.wmf"/><Relationship Id="rId10" Type="http://schemas.openxmlformats.org/officeDocument/2006/relationships/oleObject" Target="../embeddings/oleObject134.bin"/><Relationship Id="rId4" Type="http://schemas.openxmlformats.org/officeDocument/2006/relationships/oleObject" Target="../embeddings/oleObject131.bin"/><Relationship Id="rId9" Type="http://schemas.openxmlformats.org/officeDocument/2006/relationships/image" Target="../media/image134.wmf"/><Relationship Id="rId14" Type="http://schemas.openxmlformats.org/officeDocument/2006/relationships/oleObject" Target="../embeddings/oleObject13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40.bin"/><Relationship Id="rId13" Type="http://schemas.openxmlformats.org/officeDocument/2006/relationships/image" Target="../media/image143.wmf"/><Relationship Id="rId18" Type="http://schemas.openxmlformats.org/officeDocument/2006/relationships/oleObject" Target="../embeddings/oleObject145.bin"/><Relationship Id="rId3" Type="http://schemas.openxmlformats.org/officeDocument/2006/relationships/slideLayout" Target="../slideLayouts/slideLayout2.xml"/><Relationship Id="rId21" Type="http://schemas.openxmlformats.org/officeDocument/2006/relationships/image" Target="../media/image147.wmf"/><Relationship Id="rId7" Type="http://schemas.openxmlformats.org/officeDocument/2006/relationships/image" Target="../media/image140.wmf"/><Relationship Id="rId12" Type="http://schemas.openxmlformats.org/officeDocument/2006/relationships/oleObject" Target="../embeddings/oleObject142.bin"/><Relationship Id="rId17" Type="http://schemas.openxmlformats.org/officeDocument/2006/relationships/image" Target="../media/image145.wmf"/><Relationship Id="rId2" Type="http://schemas.openxmlformats.org/officeDocument/2006/relationships/tags" Target="../tags/tag15.xml"/><Relationship Id="rId16" Type="http://schemas.openxmlformats.org/officeDocument/2006/relationships/oleObject" Target="../embeddings/oleObject144.bin"/><Relationship Id="rId20" Type="http://schemas.openxmlformats.org/officeDocument/2006/relationships/oleObject" Target="../embeddings/oleObject146.bin"/><Relationship Id="rId1" Type="http://schemas.openxmlformats.org/officeDocument/2006/relationships/vmlDrawing" Target="../drawings/vmlDrawing24.vml"/><Relationship Id="rId6" Type="http://schemas.openxmlformats.org/officeDocument/2006/relationships/oleObject" Target="../embeddings/oleObject139.bin"/><Relationship Id="rId11" Type="http://schemas.openxmlformats.org/officeDocument/2006/relationships/image" Target="../media/image142.wmf"/><Relationship Id="rId24" Type="http://schemas.openxmlformats.org/officeDocument/2006/relationships/oleObject" Target="../embeddings/oleObject148.bin"/><Relationship Id="rId5" Type="http://schemas.openxmlformats.org/officeDocument/2006/relationships/image" Target="../media/image139.wmf"/><Relationship Id="rId15" Type="http://schemas.openxmlformats.org/officeDocument/2006/relationships/image" Target="../media/image144.wmf"/><Relationship Id="rId23" Type="http://schemas.openxmlformats.org/officeDocument/2006/relationships/image" Target="../media/image148.wmf"/><Relationship Id="rId10" Type="http://schemas.openxmlformats.org/officeDocument/2006/relationships/oleObject" Target="../embeddings/oleObject141.bin"/><Relationship Id="rId19" Type="http://schemas.openxmlformats.org/officeDocument/2006/relationships/image" Target="../media/image146.wmf"/><Relationship Id="rId4" Type="http://schemas.openxmlformats.org/officeDocument/2006/relationships/oleObject" Target="../embeddings/oleObject138.bin"/><Relationship Id="rId9" Type="http://schemas.openxmlformats.org/officeDocument/2006/relationships/image" Target="../media/image141.wmf"/><Relationship Id="rId14" Type="http://schemas.openxmlformats.org/officeDocument/2006/relationships/oleObject" Target="../embeddings/oleObject143.bin"/><Relationship Id="rId22" Type="http://schemas.openxmlformats.org/officeDocument/2006/relationships/oleObject" Target="../embeddings/oleObject147.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51.bin"/><Relationship Id="rId13" Type="http://schemas.openxmlformats.org/officeDocument/2006/relationships/image" Target="../media/image153.wmf"/><Relationship Id="rId18" Type="http://schemas.openxmlformats.org/officeDocument/2006/relationships/oleObject" Target="../embeddings/oleObject156.bin"/><Relationship Id="rId26" Type="http://schemas.openxmlformats.org/officeDocument/2006/relationships/oleObject" Target="../embeddings/oleObject160.bin"/><Relationship Id="rId3" Type="http://schemas.openxmlformats.org/officeDocument/2006/relationships/slideLayout" Target="../slideLayouts/slideLayout2.xml"/><Relationship Id="rId21" Type="http://schemas.openxmlformats.org/officeDocument/2006/relationships/image" Target="../media/image148.wmf"/><Relationship Id="rId7" Type="http://schemas.openxmlformats.org/officeDocument/2006/relationships/image" Target="../media/image150.wmf"/><Relationship Id="rId12" Type="http://schemas.openxmlformats.org/officeDocument/2006/relationships/oleObject" Target="../embeddings/oleObject153.bin"/><Relationship Id="rId17" Type="http://schemas.openxmlformats.org/officeDocument/2006/relationships/image" Target="../media/image155.wmf"/><Relationship Id="rId25" Type="http://schemas.openxmlformats.org/officeDocument/2006/relationships/image" Target="../media/image157.wmf"/><Relationship Id="rId2" Type="http://schemas.openxmlformats.org/officeDocument/2006/relationships/tags" Target="../tags/tag16.xml"/><Relationship Id="rId16" Type="http://schemas.openxmlformats.org/officeDocument/2006/relationships/oleObject" Target="../embeddings/oleObject155.bin"/><Relationship Id="rId20" Type="http://schemas.openxmlformats.org/officeDocument/2006/relationships/oleObject" Target="../embeddings/oleObject157.bin"/><Relationship Id="rId1" Type="http://schemas.openxmlformats.org/officeDocument/2006/relationships/vmlDrawing" Target="../drawings/vmlDrawing25.vml"/><Relationship Id="rId6" Type="http://schemas.openxmlformats.org/officeDocument/2006/relationships/oleObject" Target="../embeddings/oleObject150.bin"/><Relationship Id="rId11" Type="http://schemas.openxmlformats.org/officeDocument/2006/relationships/image" Target="../media/image152.wmf"/><Relationship Id="rId24" Type="http://schemas.openxmlformats.org/officeDocument/2006/relationships/oleObject" Target="../embeddings/oleObject159.bin"/><Relationship Id="rId5" Type="http://schemas.openxmlformats.org/officeDocument/2006/relationships/image" Target="../media/image149.wmf"/><Relationship Id="rId15" Type="http://schemas.openxmlformats.org/officeDocument/2006/relationships/image" Target="../media/image154.wmf"/><Relationship Id="rId23" Type="http://schemas.openxmlformats.org/officeDocument/2006/relationships/image" Target="../media/image156.wmf"/><Relationship Id="rId10" Type="http://schemas.openxmlformats.org/officeDocument/2006/relationships/oleObject" Target="../embeddings/oleObject152.bin"/><Relationship Id="rId19" Type="http://schemas.openxmlformats.org/officeDocument/2006/relationships/image" Target="../media/image147.wmf"/><Relationship Id="rId4" Type="http://schemas.openxmlformats.org/officeDocument/2006/relationships/oleObject" Target="../embeddings/oleObject149.bin"/><Relationship Id="rId9" Type="http://schemas.openxmlformats.org/officeDocument/2006/relationships/image" Target="../media/image151.wmf"/><Relationship Id="rId14" Type="http://schemas.openxmlformats.org/officeDocument/2006/relationships/oleObject" Target="../embeddings/oleObject154.bin"/><Relationship Id="rId22" Type="http://schemas.openxmlformats.org/officeDocument/2006/relationships/oleObject" Target="../embeddings/oleObject158.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63.bin"/><Relationship Id="rId13" Type="http://schemas.openxmlformats.org/officeDocument/2006/relationships/image" Target="../media/image162.wmf"/><Relationship Id="rId18" Type="http://schemas.openxmlformats.org/officeDocument/2006/relationships/oleObject" Target="../embeddings/oleObject168.bin"/><Relationship Id="rId26" Type="http://schemas.openxmlformats.org/officeDocument/2006/relationships/oleObject" Target="../embeddings/oleObject172.bin"/><Relationship Id="rId3" Type="http://schemas.openxmlformats.org/officeDocument/2006/relationships/slideLayout" Target="../slideLayouts/slideLayout2.xml"/><Relationship Id="rId21" Type="http://schemas.openxmlformats.org/officeDocument/2006/relationships/image" Target="../media/image164.wmf"/><Relationship Id="rId7" Type="http://schemas.openxmlformats.org/officeDocument/2006/relationships/image" Target="../media/image159.wmf"/><Relationship Id="rId12" Type="http://schemas.openxmlformats.org/officeDocument/2006/relationships/oleObject" Target="../embeddings/oleObject165.bin"/><Relationship Id="rId17" Type="http://schemas.openxmlformats.org/officeDocument/2006/relationships/image" Target="../media/image155.wmf"/><Relationship Id="rId25" Type="http://schemas.openxmlformats.org/officeDocument/2006/relationships/image" Target="../media/image166.wmf"/><Relationship Id="rId2" Type="http://schemas.openxmlformats.org/officeDocument/2006/relationships/tags" Target="../tags/tag17.xml"/><Relationship Id="rId16" Type="http://schemas.openxmlformats.org/officeDocument/2006/relationships/oleObject" Target="../embeddings/oleObject167.bin"/><Relationship Id="rId20" Type="http://schemas.openxmlformats.org/officeDocument/2006/relationships/oleObject" Target="../embeddings/oleObject169.bin"/><Relationship Id="rId29" Type="http://schemas.openxmlformats.org/officeDocument/2006/relationships/oleObject" Target="../embeddings/oleObject175.bin"/><Relationship Id="rId1" Type="http://schemas.openxmlformats.org/officeDocument/2006/relationships/vmlDrawing" Target="../drawings/vmlDrawing26.vml"/><Relationship Id="rId6" Type="http://schemas.openxmlformats.org/officeDocument/2006/relationships/oleObject" Target="../embeddings/oleObject162.bin"/><Relationship Id="rId11" Type="http://schemas.openxmlformats.org/officeDocument/2006/relationships/image" Target="../media/image161.wmf"/><Relationship Id="rId24" Type="http://schemas.openxmlformats.org/officeDocument/2006/relationships/oleObject" Target="../embeddings/oleObject171.bin"/><Relationship Id="rId5" Type="http://schemas.openxmlformats.org/officeDocument/2006/relationships/image" Target="../media/image158.wmf"/><Relationship Id="rId15" Type="http://schemas.openxmlformats.org/officeDocument/2006/relationships/image" Target="../media/image163.wmf"/><Relationship Id="rId23" Type="http://schemas.openxmlformats.org/officeDocument/2006/relationships/image" Target="../media/image165.wmf"/><Relationship Id="rId28" Type="http://schemas.openxmlformats.org/officeDocument/2006/relationships/oleObject" Target="../embeddings/oleObject174.bin"/><Relationship Id="rId10" Type="http://schemas.openxmlformats.org/officeDocument/2006/relationships/oleObject" Target="../embeddings/oleObject164.bin"/><Relationship Id="rId19" Type="http://schemas.openxmlformats.org/officeDocument/2006/relationships/image" Target="../media/image147.wmf"/><Relationship Id="rId31" Type="http://schemas.openxmlformats.org/officeDocument/2006/relationships/oleObject" Target="../embeddings/oleObject176.bin"/><Relationship Id="rId4" Type="http://schemas.openxmlformats.org/officeDocument/2006/relationships/oleObject" Target="../embeddings/oleObject161.bin"/><Relationship Id="rId9" Type="http://schemas.openxmlformats.org/officeDocument/2006/relationships/image" Target="../media/image160.wmf"/><Relationship Id="rId14" Type="http://schemas.openxmlformats.org/officeDocument/2006/relationships/oleObject" Target="../embeddings/oleObject166.bin"/><Relationship Id="rId22" Type="http://schemas.openxmlformats.org/officeDocument/2006/relationships/oleObject" Target="../embeddings/oleObject170.bin"/><Relationship Id="rId27" Type="http://schemas.openxmlformats.org/officeDocument/2006/relationships/oleObject" Target="../embeddings/oleObject173.bin"/><Relationship Id="rId30" Type="http://schemas.openxmlformats.org/officeDocument/2006/relationships/image" Target="../media/image167.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79.bin"/><Relationship Id="rId13" Type="http://schemas.openxmlformats.org/officeDocument/2006/relationships/image" Target="../media/image172.wmf"/><Relationship Id="rId3" Type="http://schemas.openxmlformats.org/officeDocument/2006/relationships/slideLayout" Target="../slideLayouts/slideLayout2.xml"/><Relationship Id="rId7" Type="http://schemas.openxmlformats.org/officeDocument/2006/relationships/image" Target="../media/image169.wmf"/><Relationship Id="rId12" Type="http://schemas.openxmlformats.org/officeDocument/2006/relationships/oleObject" Target="../embeddings/oleObject181.bin"/><Relationship Id="rId17" Type="http://schemas.openxmlformats.org/officeDocument/2006/relationships/image" Target="../media/image174.wmf"/><Relationship Id="rId2" Type="http://schemas.openxmlformats.org/officeDocument/2006/relationships/tags" Target="../tags/tag18.xml"/><Relationship Id="rId16" Type="http://schemas.openxmlformats.org/officeDocument/2006/relationships/oleObject" Target="../embeddings/oleObject183.bin"/><Relationship Id="rId1" Type="http://schemas.openxmlformats.org/officeDocument/2006/relationships/vmlDrawing" Target="../drawings/vmlDrawing27.vml"/><Relationship Id="rId6" Type="http://schemas.openxmlformats.org/officeDocument/2006/relationships/oleObject" Target="../embeddings/oleObject178.bin"/><Relationship Id="rId11" Type="http://schemas.openxmlformats.org/officeDocument/2006/relationships/image" Target="../media/image171.wmf"/><Relationship Id="rId5" Type="http://schemas.openxmlformats.org/officeDocument/2006/relationships/image" Target="../media/image168.wmf"/><Relationship Id="rId15" Type="http://schemas.openxmlformats.org/officeDocument/2006/relationships/image" Target="../media/image173.wmf"/><Relationship Id="rId10" Type="http://schemas.openxmlformats.org/officeDocument/2006/relationships/oleObject" Target="../embeddings/oleObject180.bin"/><Relationship Id="rId4" Type="http://schemas.openxmlformats.org/officeDocument/2006/relationships/oleObject" Target="../embeddings/oleObject177.bin"/><Relationship Id="rId9" Type="http://schemas.openxmlformats.org/officeDocument/2006/relationships/image" Target="../media/image170.wmf"/><Relationship Id="rId14" Type="http://schemas.openxmlformats.org/officeDocument/2006/relationships/oleObject" Target="../embeddings/oleObject182.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86.bin"/><Relationship Id="rId13" Type="http://schemas.openxmlformats.org/officeDocument/2006/relationships/image" Target="../media/image179.wmf"/><Relationship Id="rId3" Type="http://schemas.openxmlformats.org/officeDocument/2006/relationships/slideLayout" Target="../slideLayouts/slideLayout2.xml"/><Relationship Id="rId7" Type="http://schemas.openxmlformats.org/officeDocument/2006/relationships/image" Target="../media/image176.wmf"/><Relationship Id="rId12" Type="http://schemas.openxmlformats.org/officeDocument/2006/relationships/oleObject" Target="../embeddings/oleObject188.bin"/><Relationship Id="rId17" Type="http://schemas.openxmlformats.org/officeDocument/2006/relationships/image" Target="../media/image181.wmf"/><Relationship Id="rId2" Type="http://schemas.openxmlformats.org/officeDocument/2006/relationships/tags" Target="../tags/tag19.xml"/><Relationship Id="rId16" Type="http://schemas.openxmlformats.org/officeDocument/2006/relationships/oleObject" Target="../embeddings/oleObject190.bin"/><Relationship Id="rId1" Type="http://schemas.openxmlformats.org/officeDocument/2006/relationships/vmlDrawing" Target="../drawings/vmlDrawing28.vml"/><Relationship Id="rId6" Type="http://schemas.openxmlformats.org/officeDocument/2006/relationships/oleObject" Target="../embeddings/oleObject185.bin"/><Relationship Id="rId11" Type="http://schemas.openxmlformats.org/officeDocument/2006/relationships/image" Target="../media/image178.wmf"/><Relationship Id="rId5" Type="http://schemas.openxmlformats.org/officeDocument/2006/relationships/image" Target="../media/image175.wmf"/><Relationship Id="rId15" Type="http://schemas.openxmlformats.org/officeDocument/2006/relationships/image" Target="../media/image180.wmf"/><Relationship Id="rId10" Type="http://schemas.openxmlformats.org/officeDocument/2006/relationships/oleObject" Target="../embeddings/oleObject187.bin"/><Relationship Id="rId4" Type="http://schemas.openxmlformats.org/officeDocument/2006/relationships/oleObject" Target="../embeddings/oleObject184.bin"/><Relationship Id="rId9" Type="http://schemas.openxmlformats.org/officeDocument/2006/relationships/image" Target="../media/image177.wmf"/><Relationship Id="rId14" Type="http://schemas.openxmlformats.org/officeDocument/2006/relationships/oleObject" Target="../embeddings/oleObject189.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93.bin"/><Relationship Id="rId13" Type="http://schemas.openxmlformats.org/officeDocument/2006/relationships/image" Target="../media/image186.wmf"/><Relationship Id="rId3" Type="http://schemas.openxmlformats.org/officeDocument/2006/relationships/slideLayout" Target="../slideLayouts/slideLayout2.xml"/><Relationship Id="rId7" Type="http://schemas.openxmlformats.org/officeDocument/2006/relationships/image" Target="../media/image183.wmf"/><Relationship Id="rId12" Type="http://schemas.openxmlformats.org/officeDocument/2006/relationships/oleObject" Target="../embeddings/oleObject195.bin"/><Relationship Id="rId17" Type="http://schemas.openxmlformats.org/officeDocument/2006/relationships/image" Target="../media/image188.wmf"/><Relationship Id="rId2" Type="http://schemas.openxmlformats.org/officeDocument/2006/relationships/tags" Target="../tags/tag20.xml"/><Relationship Id="rId16" Type="http://schemas.openxmlformats.org/officeDocument/2006/relationships/oleObject" Target="../embeddings/oleObject197.bin"/><Relationship Id="rId1" Type="http://schemas.openxmlformats.org/officeDocument/2006/relationships/vmlDrawing" Target="../drawings/vmlDrawing29.vml"/><Relationship Id="rId6" Type="http://schemas.openxmlformats.org/officeDocument/2006/relationships/oleObject" Target="../embeddings/oleObject192.bin"/><Relationship Id="rId11" Type="http://schemas.openxmlformats.org/officeDocument/2006/relationships/image" Target="../media/image185.wmf"/><Relationship Id="rId5" Type="http://schemas.openxmlformats.org/officeDocument/2006/relationships/image" Target="../media/image182.wmf"/><Relationship Id="rId15" Type="http://schemas.openxmlformats.org/officeDocument/2006/relationships/image" Target="../media/image187.wmf"/><Relationship Id="rId10" Type="http://schemas.openxmlformats.org/officeDocument/2006/relationships/oleObject" Target="../embeddings/oleObject194.bin"/><Relationship Id="rId4" Type="http://schemas.openxmlformats.org/officeDocument/2006/relationships/oleObject" Target="../embeddings/oleObject191.bin"/><Relationship Id="rId9" Type="http://schemas.openxmlformats.org/officeDocument/2006/relationships/image" Target="../media/image184.wmf"/><Relationship Id="rId14" Type="http://schemas.openxmlformats.org/officeDocument/2006/relationships/oleObject" Target="../embeddings/oleObject196.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200.bin"/><Relationship Id="rId3" Type="http://schemas.openxmlformats.org/officeDocument/2006/relationships/slideLayout" Target="../slideLayouts/slideLayout2.xml"/><Relationship Id="rId7" Type="http://schemas.openxmlformats.org/officeDocument/2006/relationships/image" Target="../media/image190.wmf"/><Relationship Id="rId2" Type="http://schemas.openxmlformats.org/officeDocument/2006/relationships/tags" Target="../tags/tag21.xml"/><Relationship Id="rId1" Type="http://schemas.openxmlformats.org/officeDocument/2006/relationships/vmlDrawing" Target="../drawings/vmlDrawing30.vml"/><Relationship Id="rId6" Type="http://schemas.openxmlformats.org/officeDocument/2006/relationships/oleObject" Target="../embeddings/oleObject199.bin"/><Relationship Id="rId5" Type="http://schemas.openxmlformats.org/officeDocument/2006/relationships/image" Target="../media/image189.wmf"/><Relationship Id="rId4" Type="http://schemas.openxmlformats.org/officeDocument/2006/relationships/oleObject" Target="../embeddings/oleObject198.bin"/><Relationship Id="rId9" Type="http://schemas.openxmlformats.org/officeDocument/2006/relationships/image" Target="../media/image191.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203.bin"/><Relationship Id="rId13" Type="http://schemas.openxmlformats.org/officeDocument/2006/relationships/image" Target="../media/image196.wmf"/><Relationship Id="rId3" Type="http://schemas.openxmlformats.org/officeDocument/2006/relationships/slideLayout" Target="../slideLayouts/slideLayout2.xml"/><Relationship Id="rId7" Type="http://schemas.openxmlformats.org/officeDocument/2006/relationships/image" Target="../media/image193.wmf"/><Relationship Id="rId12" Type="http://schemas.openxmlformats.org/officeDocument/2006/relationships/oleObject" Target="../embeddings/oleObject205.bin"/><Relationship Id="rId17" Type="http://schemas.openxmlformats.org/officeDocument/2006/relationships/image" Target="../media/image198.wmf"/><Relationship Id="rId2" Type="http://schemas.openxmlformats.org/officeDocument/2006/relationships/tags" Target="../tags/tag22.xml"/><Relationship Id="rId16" Type="http://schemas.openxmlformats.org/officeDocument/2006/relationships/oleObject" Target="../embeddings/oleObject207.bin"/><Relationship Id="rId1" Type="http://schemas.openxmlformats.org/officeDocument/2006/relationships/vmlDrawing" Target="../drawings/vmlDrawing31.vml"/><Relationship Id="rId6" Type="http://schemas.openxmlformats.org/officeDocument/2006/relationships/oleObject" Target="../embeddings/oleObject202.bin"/><Relationship Id="rId11" Type="http://schemas.openxmlformats.org/officeDocument/2006/relationships/image" Target="../media/image195.wmf"/><Relationship Id="rId5" Type="http://schemas.openxmlformats.org/officeDocument/2006/relationships/image" Target="../media/image192.wmf"/><Relationship Id="rId15" Type="http://schemas.openxmlformats.org/officeDocument/2006/relationships/image" Target="../media/image197.wmf"/><Relationship Id="rId10" Type="http://schemas.openxmlformats.org/officeDocument/2006/relationships/oleObject" Target="../embeddings/oleObject204.bin"/><Relationship Id="rId4" Type="http://schemas.openxmlformats.org/officeDocument/2006/relationships/oleObject" Target="../embeddings/oleObject201.bin"/><Relationship Id="rId9" Type="http://schemas.openxmlformats.org/officeDocument/2006/relationships/image" Target="../media/image194.wmf"/><Relationship Id="rId14" Type="http://schemas.openxmlformats.org/officeDocument/2006/relationships/oleObject" Target="../embeddings/oleObject206.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210.bin"/><Relationship Id="rId13" Type="http://schemas.openxmlformats.org/officeDocument/2006/relationships/image" Target="../media/image203.wmf"/><Relationship Id="rId3" Type="http://schemas.openxmlformats.org/officeDocument/2006/relationships/slideLayout" Target="../slideLayouts/slideLayout2.xml"/><Relationship Id="rId7" Type="http://schemas.openxmlformats.org/officeDocument/2006/relationships/image" Target="../media/image200.wmf"/><Relationship Id="rId12" Type="http://schemas.openxmlformats.org/officeDocument/2006/relationships/oleObject" Target="../embeddings/oleObject212.bin"/><Relationship Id="rId2" Type="http://schemas.openxmlformats.org/officeDocument/2006/relationships/tags" Target="../tags/tag23.xml"/><Relationship Id="rId1" Type="http://schemas.openxmlformats.org/officeDocument/2006/relationships/vmlDrawing" Target="../drawings/vmlDrawing32.vml"/><Relationship Id="rId6" Type="http://schemas.openxmlformats.org/officeDocument/2006/relationships/oleObject" Target="../embeddings/oleObject209.bin"/><Relationship Id="rId11" Type="http://schemas.openxmlformats.org/officeDocument/2006/relationships/image" Target="../media/image202.wmf"/><Relationship Id="rId5" Type="http://schemas.openxmlformats.org/officeDocument/2006/relationships/image" Target="../media/image199.wmf"/><Relationship Id="rId15" Type="http://schemas.openxmlformats.org/officeDocument/2006/relationships/image" Target="../media/image204.wmf"/><Relationship Id="rId10" Type="http://schemas.openxmlformats.org/officeDocument/2006/relationships/oleObject" Target="../embeddings/oleObject211.bin"/><Relationship Id="rId4" Type="http://schemas.openxmlformats.org/officeDocument/2006/relationships/oleObject" Target="../embeddings/oleObject208.bin"/><Relationship Id="rId9" Type="http://schemas.openxmlformats.org/officeDocument/2006/relationships/image" Target="../media/image201.wmf"/><Relationship Id="rId14" Type="http://schemas.openxmlformats.org/officeDocument/2006/relationships/oleObject" Target="../embeddings/oleObject213.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216.bin"/><Relationship Id="rId13" Type="http://schemas.openxmlformats.org/officeDocument/2006/relationships/image" Target="../media/image209.wmf"/><Relationship Id="rId18" Type="http://schemas.openxmlformats.org/officeDocument/2006/relationships/oleObject" Target="../embeddings/oleObject221.bin"/><Relationship Id="rId3" Type="http://schemas.openxmlformats.org/officeDocument/2006/relationships/slideLayout" Target="../slideLayouts/slideLayout2.xml"/><Relationship Id="rId7" Type="http://schemas.openxmlformats.org/officeDocument/2006/relationships/image" Target="../media/image206.wmf"/><Relationship Id="rId12" Type="http://schemas.openxmlformats.org/officeDocument/2006/relationships/oleObject" Target="../embeddings/oleObject218.bin"/><Relationship Id="rId17" Type="http://schemas.openxmlformats.org/officeDocument/2006/relationships/image" Target="../media/image211.wmf"/><Relationship Id="rId2" Type="http://schemas.openxmlformats.org/officeDocument/2006/relationships/tags" Target="../tags/tag24.xml"/><Relationship Id="rId16" Type="http://schemas.openxmlformats.org/officeDocument/2006/relationships/oleObject" Target="../embeddings/oleObject220.bin"/><Relationship Id="rId1" Type="http://schemas.openxmlformats.org/officeDocument/2006/relationships/vmlDrawing" Target="../drawings/vmlDrawing33.vml"/><Relationship Id="rId6" Type="http://schemas.openxmlformats.org/officeDocument/2006/relationships/oleObject" Target="../embeddings/oleObject215.bin"/><Relationship Id="rId11" Type="http://schemas.openxmlformats.org/officeDocument/2006/relationships/image" Target="../media/image208.wmf"/><Relationship Id="rId5" Type="http://schemas.openxmlformats.org/officeDocument/2006/relationships/image" Target="../media/image205.wmf"/><Relationship Id="rId15" Type="http://schemas.openxmlformats.org/officeDocument/2006/relationships/image" Target="../media/image210.wmf"/><Relationship Id="rId10" Type="http://schemas.openxmlformats.org/officeDocument/2006/relationships/oleObject" Target="../embeddings/oleObject217.bin"/><Relationship Id="rId19" Type="http://schemas.openxmlformats.org/officeDocument/2006/relationships/image" Target="../media/image212.wmf"/><Relationship Id="rId4" Type="http://schemas.openxmlformats.org/officeDocument/2006/relationships/oleObject" Target="../embeddings/oleObject214.bin"/><Relationship Id="rId9" Type="http://schemas.openxmlformats.org/officeDocument/2006/relationships/image" Target="../media/image207.wmf"/><Relationship Id="rId14" Type="http://schemas.openxmlformats.org/officeDocument/2006/relationships/oleObject" Target="../embeddings/oleObject219.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224.bin"/><Relationship Id="rId13" Type="http://schemas.openxmlformats.org/officeDocument/2006/relationships/image" Target="../media/image217.wmf"/><Relationship Id="rId3" Type="http://schemas.openxmlformats.org/officeDocument/2006/relationships/slideLayout" Target="../slideLayouts/slideLayout2.xml"/><Relationship Id="rId7" Type="http://schemas.openxmlformats.org/officeDocument/2006/relationships/image" Target="../media/image214.wmf"/><Relationship Id="rId12" Type="http://schemas.openxmlformats.org/officeDocument/2006/relationships/oleObject" Target="../embeddings/oleObject226.bin"/><Relationship Id="rId2" Type="http://schemas.openxmlformats.org/officeDocument/2006/relationships/tags" Target="../tags/tag25.xml"/><Relationship Id="rId1" Type="http://schemas.openxmlformats.org/officeDocument/2006/relationships/vmlDrawing" Target="../drawings/vmlDrawing34.vml"/><Relationship Id="rId6" Type="http://schemas.openxmlformats.org/officeDocument/2006/relationships/oleObject" Target="../embeddings/oleObject223.bin"/><Relationship Id="rId11" Type="http://schemas.openxmlformats.org/officeDocument/2006/relationships/image" Target="../media/image216.wmf"/><Relationship Id="rId5" Type="http://schemas.openxmlformats.org/officeDocument/2006/relationships/image" Target="../media/image213.wmf"/><Relationship Id="rId10" Type="http://schemas.openxmlformats.org/officeDocument/2006/relationships/oleObject" Target="../embeddings/oleObject225.bin"/><Relationship Id="rId4" Type="http://schemas.openxmlformats.org/officeDocument/2006/relationships/oleObject" Target="../embeddings/oleObject222.bin"/><Relationship Id="rId9" Type="http://schemas.openxmlformats.org/officeDocument/2006/relationships/image" Target="../media/image215.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29.bin"/><Relationship Id="rId13" Type="http://schemas.openxmlformats.org/officeDocument/2006/relationships/image" Target="../media/image222.wmf"/><Relationship Id="rId18" Type="http://schemas.openxmlformats.org/officeDocument/2006/relationships/oleObject" Target="../embeddings/oleObject234.bin"/><Relationship Id="rId3" Type="http://schemas.openxmlformats.org/officeDocument/2006/relationships/slideLayout" Target="../slideLayouts/slideLayout2.xml"/><Relationship Id="rId21" Type="http://schemas.openxmlformats.org/officeDocument/2006/relationships/image" Target="../media/image226.wmf"/><Relationship Id="rId7" Type="http://schemas.openxmlformats.org/officeDocument/2006/relationships/image" Target="../media/image219.wmf"/><Relationship Id="rId12" Type="http://schemas.openxmlformats.org/officeDocument/2006/relationships/oleObject" Target="../embeddings/oleObject231.bin"/><Relationship Id="rId17" Type="http://schemas.openxmlformats.org/officeDocument/2006/relationships/image" Target="../media/image224.wmf"/><Relationship Id="rId2" Type="http://schemas.openxmlformats.org/officeDocument/2006/relationships/tags" Target="../tags/tag26.xml"/><Relationship Id="rId16" Type="http://schemas.openxmlformats.org/officeDocument/2006/relationships/oleObject" Target="../embeddings/oleObject233.bin"/><Relationship Id="rId20" Type="http://schemas.openxmlformats.org/officeDocument/2006/relationships/oleObject" Target="../embeddings/oleObject235.bin"/><Relationship Id="rId1" Type="http://schemas.openxmlformats.org/officeDocument/2006/relationships/vmlDrawing" Target="../drawings/vmlDrawing35.vml"/><Relationship Id="rId6" Type="http://schemas.openxmlformats.org/officeDocument/2006/relationships/oleObject" Target="../embeddings/oleObject228.bin"/><Relationship Id="rId11" Type="http://schemas.openxmlformats.org/officeDocument/2006/relationships/image" Target="../media/image221.wmf"/><Relationship Id="rId5" Type="http://schemas.openxmlformats.org/officeDocument/2006/relationships/image" Target="../media/image218.wmf"/><Relationship Id="rId15" Type="http://schemas.openxmlformats.org/officeDocument/2006/relationships/image" Target="../media/image223.wmf"/><Relationship Id="rId23" Type="http://schemas.openxmlformats.org/officeDocument/2006/relationships/image" Target="../media/image227.wmf"/><Relationship Id="rId10" Type="http://schemas.openxmlformats.org/officeDocument/2006/relationships/oleObject" Target="../embeddings/oleObject230.bin"/><Relationship Id="rId19" Type="http://schemas.openxmlformats.org/officeDocument/2006/relationships/image" Target="../media/image225.wmf"/><Relationship Id="rId4" Type="http://schemas.openxmlformats.org/officeDocument/2006/relationships/oleObject" Target="../embeddings/oleObject227.bin"/><Relationship Id="rId9" Type="http://schemas.openxmlformats.org/officeDocument/2006/relationships/image" Target="../media/image220.wmf"/><Relationship Id="rId14" Type="http://schemas.openxmlformats.org/officeDocument/2006/relationships/oleObject" Target="../embeddings/oleObject232.bin"/><Relationship Id="rId22" Type="http://schemas.openxmlformats.org/officeDocument/2006/relationships/oleObject" Target="../embeddings/oleObject236.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239.bin"/><Relationship Id="rId13" Type="http://schemas.openxmlformats.org/officeDocument/2006/relationships/image" Target="../media/image232.wmf"/><Relationship Id="rId18" Type="http://schemas.openxmlformats.org/officeDocument/2006/relationships/oleObject" Target="../embeddings/oleObject244.bin"/><Relationship Id="rId3" Type="http://schemas.openxmlformats.org/officeDocument/2006/relationships/slideLayout" Target="../slideLayouts/slideLayout2.xml"/><Relationship Id="rId21" Type="http://schemas.openxmlformats.org/officeDocument/2006/relationships/image" Target="../media/image236.wmf"/><Relationship Id="rId7" Type="http://schemas.openxmlformats.org/officeDocument/2006/relationships/image" Target="../media/image229.wmf"/><Relationship Id="rId12" Type="http://schemas.openxmlformats.org/officeDocument/2006/relationships/oleObject" Target="../embeddings/oleObject241.bin"/><Relationship Id="rId17" Type="http://schemas.openxmlformats.org/officeDocument/2006/relationships/image" Target="../media/image234.wmf"/><Relationship Id="rId2" Type="http://schemas.openxmlformats.org/officeDocument/2006/relationships/tags" Target="../tags/tag27.xml"/><Relationship Id="rId16" Type="http://schemas.openxmlformats.org/officeDocument/2006/relationships/oleObject" Target="../embeddings/oleObject243.bin"/><Relationship Id="rId20" Type="http://schemas.openxmlformats.org/officeDocument/2006/relationships/oleObject" Target="../embeddings/oleObject245.bin"/><Relationship Id="rId1" Type="http://schemas.openxmlformats.org/officeDocument/2006/relationships/vmlDrawing" Target="../drawings/vmlDrawing36.vml"/><Relationship Id="rId6" Type="http://schemas.openxmlformats.org/officeDocument/2006/relationships/oleObject" Target="../embeddings/oleObject238.bin"/><Relationship Id="rId11" Type="http://schemas.openxmlformats.org/officeDocument/2006/relationships/image" Target="../media/image231.wmf"/><Relationship Id="rId5" Type="http://schemas.openxmlformats.org/officeDocument/2006/relationships/image" Target="../media/image228.wmf"/><Relationship Id="rId15" Type="http://schemas.openxmlformats.org/officeDocument/2006/relationships/image" Target="../media/image233.wmf"/><Relationship Id="rId10" Type="http://schemas.openxmlformats.org/officeDocument/2006/relationships/oleObject" Target="../embeddings/oleObject240.bin"/><Relationship Id="rId19" Type="http://schemas.openxmlformats.org/officeDocument/2006/relationships/image" Target="../media/image235.wmf"/><Relationship Id="rId4" Type="http://schemas.openxmlformats.org/officeDocument/2006/relationships/oleObject" Target="../embeddings/oleObject237.bin"/><Relationship Id="rId9" Type="http://schemas.openxmlformats.org/officeDocument/2006/relationships/image" Target="../media/image230.wmf"/><Relationship Id="rId14" Type="http://schemas.openxmlformats.org/officeDocument/2006/relationships/oleObject" Target="../embeddings/oleObject242.bin"/></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248.bin"/><Relationship Id="rId13" Type="http://schemas.openxmlformats.org/officeDocument/2006/relationships/image" Target="../media/image241.wmf"/><Relationship Id="rId18" Type="http://schemas.openxmlformats.org/officeDocument/2006/relationships/oleObject" Target="../embeddings/oleObject253.bin"/><Relationship Id="rId3" Type="http://schemas.openxmlformats.org/officeDocument/2006/relationships/slideLayout" Target="../slideLayouts/slideLayout2.xml"/><Relationship Id="rId21" Type="http://schemas.openxmlformats.org/officeDocument/2006/relationships/image" Target="../media/image245.wmf"/><Relationship Id="rId7" Type="http://schemas.openxmlformats.org/officeDocument/2006/relationships/image" Target="../media/image238.wmf"/><Relationship Id="rId12" Type="http://schemas.openxmlformats.org/officeDocument/2006/relationships/oleObject" Target="../embeddings/oleObject250.bin"/><Relationship Id="rId17" Type="http://schemas.openxmlformats.org/officeDocument/2006/relationships/image" Target="../media/image243.wmf"/><Relationship Id="rId2" Type="http://schemas.openxmlformats.org/officeDocument/2006/relationships/tags" Target="../tags/tag28.xml"/><Relationship Id="rId16" Type="http://schemas.openxmlformats.org/officeDocument/2006/relationships/oleObject" Target="../embeddings/oleObject252.bin"/><Relationship Id="rId20" Type="http://schemas.openxmlformats.org/officeDocument/2006/relationships/oleObject" Target="../embeddings/oleObject254.bin"/><Relationship Id="rId1" Type="http://schemas.openxmlformats.org/officeDocument/2006/relationships/vmlDrawing" Target="../drawings/vmlDrawing37.vml"/><Relationship Id="rId6" Type="http://schemas.openxmlformats.org/officeDocument/2006/relationships/oleObject" Target="../embeddings/oleObject247.bin"/><Relationship Id="rId11" Type="http://schemas.openxmlformats.org/officeDocument/2006/relationships/image" Target="../media/image240.wmf"/><Relationship Id="rId5" Type="http://schemas.openxmlformats.org/officeDocument/2006/relationships/image" Target="../media/image237.wmf"/><Relationship Id="rId15" Type="http://schemas.openxmlformats.org/officeDocument/2006/relationships/image" Target="../media/image242.wmf"/><Relationship Id="rId10" Type="http://schemas.openxmlformats.org/officeDocument/2006/relationships/oleObject" Target="../embeddings/oleObject249.bin"/><Relationship Id="rId19" Type="http://schemas.openxmlformats.org/officeDocument/2006/relationships/image" Target="../media/image244.wmf"/><Relationship Id="rId4" Type="http://schemas.openxmlformats.org/officeDocument/2006/relationships/oleObject" Target="../embeddings/oleObject246.bin"/><Relationship Id="rId9" Type="http://schemas.openxmlformats.org/officeDocument/2006/relationships/image" Target="../media/image239.wmf"/><Relationship Id="rId14" Type="http://schemas.openxmlformats.org/officeDocument/2006/relationships/oleObject" Target="../embeddings/oleObject251.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257.bin"/><Relationship Id="rId3" Type="http://schemas.openxmlformats.org/officeDocument/2006/relationships/slideLayout" Target="../slideLayouts/slideLayout2.xml"/><Relationship Id="rId7" Type="http://schemas.openxmlformats.org/officeDocument/2006/relationships/image" Target="../media/image247.wmf"/><Relationship Id="rId2" Type="http://schemas.openxmlformats.org/officeDocument/2006/relationships/tags" Target="../tags/tag29.xml"/><Relationship Id="rId1" Type="http://schemas.openxmlformats.org/officeDocument/2006/relationships/vmlDrawing" Target="../drawings/vmlDrawing38.vml"/><Relationship Id="rId6" Type="http://schemas.openxmlformats.org/officeDocument/2006/relationships/oleObject" Target="../embeddings/oleObject256.bin"/><Relationship Id="rId11" Type="http://schemas.openxmlformats.org/officeDocument/2006/relationships/image" Target="../media/image249.wmf"/><Relationship Id="rId5" Type="http://schemas.openxmlformats.org/officeDocument/2006/relationships/image" Target="../media/image246.wmf"/><Relationship Id="rId10" Type="http://schemas.openxmlformats.org/officeDocument/2006/relationships/oleObject" Target="../embeddings/oleObject258.bin"/><Relationship Id="rId4" Type="http://schemas.openxmlformats.org/officeDocument/2006/relationships/oleObject" Target="../embeddings/oleObject255.bin"/><Relationship Id="rId9" Type="http://schemas.openxmlformats.org/officeDocument/2006/relationships/image" Target="../media/image248.wmf"/></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51.wmf"/><Relationship Id="rId2" Type="http://schemas.openxmlformats.org/officeDocument/2006/relationships/tags" Target="../tags/tag30.xml"/><Relationship Id="rId1" Type="http://schemas.openxmlformats.org/officeDocument/2006/relationships/vmlDrawing" Target="../drawings/vmlDrawing39.vml"/><Relationship Id="rId6" Type="http://schemas.openxmlformats.org/officeDocument/2006/relationships/oleObject" Target="../embeddings/oleObject260.bin"/><Relationship Id="rId5" Type="http://schemas.openxmlformats.org/officeDocument/2006/relationships/image" Target="../media/image250.wmf"/><Relationship Id="rId4" Type="http://schemas.openxmlformats.org/officeDocument/2006/relationships/oleObject" Target="../embeddings/oleObject259.bin"/></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263.bin"/><Relationship Id="rId13" Type="http://schemas.openxmlformats.org/officeDocument/2006/relationships/image" Target="../media/image256.wmf"/><Relationship Id="rId3" Type="http://schemas.openxmlformats.org/officeDocument/2006/relationships/slideLayout" Target="../slideLayouts/slideLayout2.xml"/><Relationship Id="rId7" Type="http://schemas.openxmlformats.org/officeDocument/2006/relationships/image" Target="../media/image253.wmf"/><Relationship Id="rId12" Type="http://schemas.openxmlformats.org/officeDocument/2006/relationships/oleObject" Target="../embeddings/oleObject265.bin"/><Relationship Id="rId17" Type="http://schemas.openxmlformats.org/officeDocument/2006/relationships/image" Target="../media/image258.wmf"/><Relationship Id="rId2" Type="http://schemas.openxmlformats.org/officeDocument/2006/relationships/tags" Target="../tags/tag31.xml"/><Relationship Id="rId16" Type="http://schemas.openxmlformats.org/officeDocument/2006/relationships/oleObject" Target="../embeddings/oleObject267.bin"/><Relationship Id="rId1" Type="http://schemas.openxmlformats.org/officeDocument/2006/relationships/vmlDrawing" Target="../drawings/vmlDrawing40.vml"/><Relationship Id="rId6" Type="http://schemas.openxmlformats.org/officeDocument/2006/relationships/oleObject" Target="../embeddings/oleObject262.bin"/><Relationship Id="rId11" Type="http://schemas.openxmlformats.org/officeDocument/2006/relationships/image" Target="../media/image255.wmf"/><Relationship Id="rId5" Type="http://schemas.openxmlformats.org/officeDocument/2006/relationships/image" Target="../media/image252.wmf"/><Relationship Id="rId15" Type="http://schemas.openxmlformats.org/officeDocument/2006/relationships/image" Target="../media/image257.wmf"/><Relationship Id="rId10" Type="http://schemas.openxmlformats.org/officeDocument/2006/relationships/oleObject" Target="../embeddings/oleObject264.bin"/><Relationship Id="rId4" Type="http://schemas.openxmlformats.org/officeDocument/2006/relationships/oleObject" Target="../embeddings/oleObject261.bin"/><Relationship Id="rId9" Type="http://schemas.openxmlformats.org/officeDocument/2006/relationships/image" Target="../media/image254.wmf"/><Relationship Id="rId14" Type="http://schemas.openxmlformats.org/officeDocument/2006/relationships/oleObject" Target="../embeddings/oleObject266.bin"/></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60.wmf"/><Relationship Id="rId2" Type="http://schemas.openxmlformats.org/officeDocument/2006/relationships/tags" Target="../tags/tag33.xml"/><Relationship Id="rId1" Type="http://schemas.openxmlformats.org/officeDocument/2006/relationships/vmlDrawing" Target="../drawings/vmlDrawing41.vml"/><Relationship Id="rId6" Type="http://schemas.openxmlformats.org/officeDocument/2006/relationships/oleObject" Target="../embeddings/oleObject269.bin"/><Relationship Id="rId5" Type="http://schemas.openxmlformats.org/officeDocument/2006/relationships/image" Target="../media/image259.wmf"/><Relationship Id="rId4" Type="http://schemas.openxmlformats.org/officeDocument/2006/relationships/oleObject" Target="../embeddings/oleObject268.bin"/></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272.bin"/><Relationship Id="rId13" Type="http://schemas.openxmlformats.org/officeDocument/2006/relationships/image" Target="../media/image264.wmf"/><Relationship Id="rId3" Type="http://schemas.openxmlformats.org/officeDocument/2006/relationships/slideLayout" Target="../slideLayouts/slideLayout2.xml"/><Relationship Id="rId7" Type="http://schemas.openxmlformats.org/officeDocument/2006/relationships/image" Target="../media/image261.wmf"/><Relationship Id="rId12" Type="http://schemas.openxmlformats.org/officeDocument/2006/relationships/oleObject" Target="../embeddings/oleObject274.bin"/><Relationship Id="rId2" Type="http://schemas.openxmlformats.org/officeDocument/2006/relationships/tags" Target="../tags/tag34.xml"/><Relationship Id="rId1" Type="http://schemas.openxmlformats.org/officeDocument/2006/relationships/vmlDrawing" Target="../drawings/vmlDrawing42.vml"/><Relationship Id="rId6" Type="http://schemas.openxmlformats.org/officeDocument/2006/relationships/oleObject" Target="../embeddings/oleObject271.bin"/><Relationship Id="rId11" Type="http://schemas.openxmlformats.org/officeDocument/2006/relationships/image" Target="../media/image263.wmf"/><Relationship Id="rId5" Type="http://schemas.openxmlformats.org/officeDocument/2006/relationships/image" Target="../media/image260.wmf"/><Relationship Id="rId10" Type="http://schemas.openxmlformats.org/officeDocument/2006/relationships/oleObject" Target="../embeddings/oleObject273.bin"/><Relationship Id="rId4" Type="http://schemas.openxmlformats.org/officeDocument/2006/relationships/oleObject" Target="../embeddings/oleObject270.bin"/><Relationship Id="rId9" Type="http://schemas.openxmlformats.org/officeDocument/2006/relationships/image" Target="../media/image262.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2.bin"/><Relationship Id="rId18" Type="http://schemas.openxmlformats.org/officeDocument/2006/relationships/image" Target="../media/image15.wmf"/><Relationship Id="rId26" Type="http://schemas.openxmlformats.org/officeDocument/2006/relationships/image" Target="../media/image19.wmf"/><Relationship Id="rId3" Type="http://schemas.openxmlformats.org/officeDocument/2006/relationships/oleObject" Target="../embeddings/oleObject7.bin"/><Relationship Id="rId21" Type="http://schemas.openxmlformats.org/officeDocument/2006/relationships/oleObject" Target="../embeddings/oleObject16.bin"/><Relationship Id="rId7" Type="http://schemas.openxmlformats.org/officeDocument/2006/relationships/oleObject" Target="../embeddings/oleObject9.bin"/><Relationship Id="rId12" Type="http://schemas.openxmlformats.org/officeDocument/2006/relationships/image" Target="../media/image12.wmf"/><Relationship Id="rId17" Type="http://schemas.openxmlformats.org/officeDocument/2006/relationships/oleObject" Target="../embeddings/oleObject14.bin"/><Relationship Id="rId25"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4.wmf"/><Relationship Id="rId20" Type="http://schemas.openxmlformats.org/officeDocument/2006/relationships/image" Target="../media/image16.wmf"/><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1.bin"/><Relationship Id="rId24" Type="http://schemas.openxmlformats.org/officeDocument/2006/relationships/image" Target="../media/image18.wmf"/><Relationship Id="rId5" Type="http://schemas.openxmlformats.org/officeDocument/2006/relationships/oleObject" Target="../embeddings/oleObject8.bin"/><Relationship Id="rId15" Type="http://schemas.openxmlformats.org/officeDocument/2006/relationships/oleObject" Target="../embeddings/oleObject13.bin"/><Relationship Id="rId23" Type="http://schemas.openxmlformats.org/officeDocument/2006/relationships/oleObject" Target="../embeddings/oleObject17.bin"/><Relationship Id="rId28" Type="http://schemas.openxmlformats.org/officeDocument/2006/relationships/image" Target="../media/image20.wmf"/><Relationship Id="rId10" Type="http://schemas.openxmlformats.org/officeDocument/2006/relationships/image" Target="../media/image11.wmf"/><Relationship Id="rId19" Type="http://schemas.openxmlformats.org/officeDocument/2006/relationships/oleObject" Target="../embeddings/oleObject15.bin"/><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image" Target="../media/image13.wmf"/><Relationship Id="rId22" Type="http://schemas.openxmlformats.org/officeDocument/2006/relationships/image" Target="../media/image17.wmf"/><Relationship Id="rId27" Type="http://schemas.openxmlformats.org/officeDocument/2006/relationships/oleObject" Target="../embeddings/oleObject19.bin"/></Relationships>
</file>

<file path=ppt/slides/_rels/slide6.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18" Type="http://schemas.openxmlformats.org/officeDocument/2006/relationships/image" Target="../media/image28.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7.wmf"/><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29.bin"/><Relationship Id="rId4"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2.wmf"/><Relationship Id="rId11" Type="http://schemas.openxmlformats.org/officeDocument/2006/relationships/oleObject" Target="../embeddings/oleObject34.bin"/><Relationship Id="rId5" Type="http://schemas.openxmlformats.org/officeDocument/2006/relationships/oleObject" Target="../embeddings/oleObject31.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s>
</file>

<file path=ppt/slides/_rels/slide9.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Fractions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3724096"/>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order</a:t>
            </a:r>
            <a:r>
              <a:rPr lang="en-US" dirty="0">
                <a:solidFill>
                  <a:srgbClr val="091523"/>
                </a:solidFill>
              </a:rPr>
              <a:t> of the fractions being multiplied can be reversed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latin typeface="Calibri" pitchFamily="34" charset="0"/>
            </a:endParaRPr>
          </a:p>
          <a:p>
            <a:r>
              <a:rPr lang="en-US" dirty="0">
                <a:solidFill>
                  <a:srgbClr val="091523"/>
                </a:solidFill>
              </a:rPr>
              <a:t>For example,</a:t>
            </a:r>
          </a:p>
          <a:p>
            <a:endParaRPr lang="en-US" sz="1000" dirty="0"/>
          </a:p>
        </p:txBody>
      </p:sp>
      <p:sp>
        <p:nvSpPr>
          <p:cNvPr id="17411" name="Rectangle 3"/>
          <p:cNvSpPr>
            <a:spLocks noGrp="1"/>
          </p:cNvSpPr>
          <p:nvPr>
            <p:ph type="title"/>
          </p:nvPr>
        </p:nvSpPr>
        <p:spPr>
          <a:prstGeom prst="rect">
            <a:avLst/>
          </a:prstGeom>
        </p:spPr>
        <p:txBody>
          <a:bodyPr/>
          <a:lstStyle/>
          <a:p>
            <a:r>
              <a:rPr lang="en-US" dirty="0"/>
              <a:t>Commutative Property of Multiplication</a:t>
            </a:r>
            <a:endParaRPr lang="en-US" sz="3200" dirty="0">
              <a:solidFill>
                <a:schemeClr val="accent1"/>
              </a:solidFill>
            </a:endParaRPr>
          </a:p>
        </p:txBody>
      </p:sp>
      <p:graphicFrame>
        <p:nvGraphicFramePr>
          <p:cNvPr id="12300" name="Object 12"/>
          <p:cNvGraphicFramePr>
            <a:graphicFrameLocks noChangeAspect="1"/>
          </p:cNvGraphicFramePr>
          <p:nvPr>
            <p:extLst>
              <p:ext uri="{D42A27DB-BD31-4B8C-83A1-F6EECF244321}">
                <p14:modId xmlns:p14="http://schemas.microsoft.com/office/powerpoint/2010/main" val="1661781134"/>
              </p:ext>
            </p:extLst>
          </p:nvPr>
        </p:nvGraphicFramePr>
        <p:xfrm>
          <a:off x="481807" y="2570463"/>
          <a:ext cx="241300" cy="838200"/>
        </p:xfrm>
        <a:graphic>
          <a:graphicData uri="http://schemas.openxmlformats.org/presentationml/2006/ole">
            <mc:AlternateContent xmlns:mc="http://schemas.openxmlformats.org/markup-compatibility/2006">
              <mc:Choice xmlns:v="urn:schemas-microsoft-com:vml" Requires="v">
                <p:oleObj spid="_x0000_s12341" name="Equation" r:id="rId3" imgW="241200" imgH="838080" progId="Equation.DSMT4">
                  <p:embed/>
                </p:oleObj>
              </mc:Choice>
              <mc:Fallback>
                <p:oleObj name="Equation" r:id="rId3" imgW="241200" imgH="83808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807" y="2570463"/>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2175107659"/>
              </p:ext>
            </p:extLst>
          </p:nvPr>
        </p:nvGraphicFramePr>
        <p:xfrm>
          <a:off x="1397000" y="2570463"/>
          <a:ext cx="254000" cy="838200"/>
        </p:xfrm>
        <a:graphic>
          <a:graphicData uri="http://schemas.openxmlformats.org/presentationml/2006/ole">
            <mc:AlternateContent xmlns:mc="http://schemas.openxmlformats.org/markup-compatibility/2006">
              <mc:Choice xmlns:v="urn:schemas-microsoft-com:vml" Requires="v">
                <p:oleObj spid="_x0000_s12342" name="Equation" r:id="rId5" imgW="253800" imgH="838080" progId="Equation.DSMT4">
                  <p:embed/>
                </p:oleObj>
              </mc:Choice>
              <mc:Fallback>
                <p:oleObj name="Equation" r:id="rId5" imgW="25380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257046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3098800" y="3219450"/>
          <a:ext cx="3136900" cy="838200"/>
        </p:xfrm>
        <a:graphic>
          <a:graphicData uri="http://schemas.openxmlformats.org/presentationml/2006/ole">
            <mc:AlternateContent xmlns:mc="http://schemas.openxmlformats.org/markup-compatibility/2006">
              <mc:Choice xmlns:v="urn:schemas-microsoft-com:vml" Requires="v">
                <p:oleObj spid="_x0000_s12343" name="Equation" r:id="rId7" imgW="3136680" imgH="838080" progId="Equation.DSMT4">
                  <p:embed/>
                </p:oleObj>
              </mc:Choice>
              <mc:Fallback>
                <p:oleObj name="Equation" r:id="rId7" imgW="3136680" imgH="8380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98800" y="321945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2416175" y="4146550"/>
          <a:ext cx="1549400" cy="838200"/>
        </p:xfrm>
        <a:graphic>
          <a:graphicData uri="http://schemas.openxmlformats.org/presentationml/2006/ole">
            <mc:AlternateContent xmlns:mc="http://schemas.openxmlformats.org/markup-compatibility/2006">
              <mc:Choice xmlns:v="urn:schemas-microsoft-com:vml" Requires="v">
                <p:oleObj spid="_x0000_s12344" name="Equation" r:id="rId9" imgW="1549080" imgH="838080" progId="Equation.DSMT4">
                  <p:embed/>
                </p:oleObj>
              </mc:Choice>
              <mc:Fallback>
                <p:oleObj name="Equation" r:id="rId9" imgW="15490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6175" y="414655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409342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grouping</a:t>
            </a:r>
            <a:r>
              <a:rPr lang="en-US" dirty="0">
                <a:solidFill>
                  <a:srgbClr val="091523"/>
                </a:solidFill>
              </a:rPr>
              <a:t> of the fractions being multiplied can be changed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endParaRPr>
          </a:p>
          <a:p>
            <a:endParaRPr lang="en-US" sz="1500" dirty="0">
              <a:solidFill>
                <a:srgbClr val="091523"/>
              </a:solidFill>
            </a:endParaRPr>
          </a:p>
          <a:p>
            <a:r>
              <a:rPr lang="en-US" dirty="0">
                <a:solidFill>
                  <a:srgbClr val="091523"/>
                </a:solidFill>
              </a:rPr>
              <a:t>For example,</a:t>
            </a:r>
          </a:p>
          <a:p>
            <a:endParaRPr lang="en-US" sz="1500" dirty="0">
              <a:solidFill>
                <a:srgbClr val="091523"/>
              </a:solidFill>
            </a:endParaRPr>
          </a:p>
        </p:txBody>
      </p:sp>
      <p:sp>
        <p:nvSpPr>
          <p:cNvPr id="17411" name="Rectangle 3"/>
          <p:cNvSpPr>
            <a:spLocks noGrp="1"/>
          </p:cNvSpPr>
          <p:nvPr>
            <p:ph type="title"/>
          </p:nvPr>
        </p:nvSpPr>
        <p:spPr>
          <a:prstGeom prst="rect">
            <a:avLst/>
          </a:prstGeom>
        </p:spPr>
        <p:txBody>
          <a:bodyPr/>
          <a:lstStyle/>
          <a:p>
            <a:r>
              <a:rPr lang="en-US" dirty="0"/>
              <a:t>Associative Property of Multiplication</a:t>
            </a:r>
          </a:p>
        </p:txBody>
      </p:sp>
      <p:graphicFrame>
        <p:nvGraphicFramePr>
          <p:cNvPr id="12303" name="Object 15"/>
          <p:cNvGraphicFramePr>
            <a:graphicFrameLocks noChangeAspect="1"/>
          </p:cNvGraphicFramePr>
          <p:nvPr/>
        </p:nvGraphicFramePr>
        <p:xfrm>
          <a:off x="2398247" y="4400550"/>
          <a:ext cx="3022600" cy="901700"/>
        </p:xfrm>
        <a:graphic>
          <a:graphicData uri="http://schemas.openxmlformats.org/presentationml/2006/ole">
            <mc:AlternateContent xmlns:mc="http://schemas.openxmlformats.org/markup-compatibility/2006">
              <mc:Choice xmlns:v="urn:schemas-microsoft-com:vml" Requires="v">
                <p:oleObj spid="_x0000_s36911" name="Equation" r:id="rId3" imgW="3022560" imgH="901440" progId="Equation.DSMT4">
                  <p:embed/>
                </p:oleObj>
              </mc:Choice>
              <mc:Fallback>
                <p:oleObj name="Equation" r:id="rId3" imgW="3022560" imgH="90144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247" y="4400550"/>
                        <a:ext cx="302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538163" y="2589213"/>
          <a:ext cx="609600" cy="838200"/>
        </p:xfrm>
        <a:graphic>
          <a:graphicData uri="http://schemas.openxmlformats.org/presentationml/2006/ole">
            <mc:AlternateContent xmlns:mc="http://schemas.openxmlformats.org/markup-compatibility/2006">
              <mc:Choice xmlns:v="urn:schemas-microsoft-com:vml" Requires="v">
                <p:oleObj spid="_x0000_s36912" name="Equation" r:id="rId5" imgW="609480" imgH="838080" progId="Equation.DSMT4">
                  <p:embed/>
                </p:oleObj>
              </mc:Choice>
              <mc:Fallback>
                <p:oleObj name="Equation" r:id="rId5" imgW="60948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8163" y="2589213"/>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1803400" y="2606675"/>
          <a:ext cx="254000" cy="901700"/>
        </p:xfrm>
        <a:graphic>
          <a:graphicData uri="http://schemas.openxmlformats.org/presentationml/2006/ole">
            <mc:AlternateContent xmlns:mc="http://schemas.openxmlformats.org/markup-compatibility/2006">
              <mc:Choice xmlns:v="urn:schemas-microsoft-com:vml" Requires="v">
                <p:oleObj spid="_x0000_s36913" name="Equation" r:id="rId7" imgW="253800" imgH="901440" progId="Equation.DSMT4">
                  <p:embed/>
                </p:oleObj>
              </mc:Choice>
              <mc:Fallback>
                <p:oleObj name="Equation" r:id="rId7" imgW="253800" imgH="9014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3400" y="2606675"/>
                        <a:ext cx="254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14"/>
          <p:cNvGraphicFramePr>
            <a:graphicFrameLocks noChangeAspect="1"/>
          </p:cNvGraphicFramePr>
          <p:nvPr/>
        </p:nvGraphicFramePr>
        <p:xfrm>
          <a:off x="2247900" y="3409950"/>
          <a:ext cx="4838700" cy="952500"/>
        </p:xfrm>
        <a:graphic>
          <a:graphicData uri="http://schemas.openxmlformats.org/presentationml/2006/ole">
            <mc:AlternateContent xmlns:mc="http://schemas.openxmlformats.org/markup-compatibility/2006">
              <mc:Choice xmlns:v="urn:schemas-microsoft-com:vml" Requires="v">
                <p:oleObj spid="_x0000_s36914" name="Equation" r:id="rId9" imgW="4838400" imgH="952200" progId="Equation.DSMT4">
                  <p:embed/>
                </p:oleObj>
              </mc:Choice>
              <mc:Fallback>
                <p:oleObj name="Equation" r:id="rId9" imgW="4838400" imgH="9522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47900" y="3409950"/>
                        <a:ext cx="4838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Recognizing the Properties of Multiplication</a:t>
            </a:r>
          </a:p>
        </p:txBody>
      </p:sp>
      <p:sp>
        <p:nvSpPr>
          <p:cNvPr id="3" name="Content Placeholder 2"/>
          <p:cNvSpPr>
            <a:spLocks noGrp="1"/>
          </p:cNvSpPr>
          <p:nvPr>
            <p:ph idx="1"/>
          </p:nvPr>
        </p:nvSpPr>
        <p:spPr/>
        <p:txBody>
          <a:bodyPr/>
          <a:lstStyle/>
          <a:p>
            <a:r>
              <a:rPr lang="en-US" dirty="0"/>
              <a:t>Each of the properties of multiplication is illustrated.</a:t>
            </a:r>
          </a:p>
          <a:p>
            <a:endParaRPr lang="en-US" sz="1000" dirty="0"/>
          </a:p>
          <a:p>
            <a:pPr marL="514350" indent="-514350">
              <a:buFont typeface="+mj-lt"/>
              <a:buAutoNum type="alphaLcPeriod"/>
            </a:pPr>
            <a:r>
              <a:rPr lang="en-US" dirty="0"/>
              <a:t> </a:t>
            </a:r>
          </a:p>
          <a:p>
            <a:endParaRPr lang="en-US" sz="1500" dirty="0"/>
          </a:p>
          <a:p>
            <a:pPr>
              <a:tabLst>
                <a:tab pos="461963" algn="l"/>
              </a:tabLst>
            </a:pPr>
            <a:r>
              <a:rPr lang="en-US" dirty="0"/>
              <a:t>	As a check, we see that</a:t>
            </a:r>
          </a:p>
          <a:p>
            <a:pPr>
              <a:tabLst>
                <a:tab pos="461963" algn="l"/>
              </a:tabLst>
            </a:pPr>
            <a:endParaRPr lang="en-US" sz="2000" dirty="0"/>
          </a:p>
          <a:p>
            <a:pPr marL="514350" indent="-514350">
              <a:buFont typeface="+mj-lt"/>
              <a:buAutoNum type="alphaLcPeriod" startAt="2"/>
              <a:tabLst>
                <a:tab pos="461963" algn="l"/>
              </a:tabLst>
            </a:pPr>
            <a:r>
              <a:rPr lang="en-US" dirty="0"/>
              <a:t> </a:t>
            </a:r>
          </a:p>
          <a:p>
            <a:pPr marL="514350" indent="-514350">
              <a:tabLst>
                <a:tab pos="461963" algn="l"/>
              </a:tabLst>
            </a:pPr>
            <a:endParaRPr lang="en-US" sz="800" dirty="0"/>
          </a:p>
          <a:p>
            <a:pPr marL="514350" indent="-514350">
              <a:tabLst>
                <a:tab pos="461963" algn="l"/>
              </a:tabLst>
            </a:pPr>
            <a:r>
              <a:rPr lang="en-US" dirty="0"/>
              <a:t>	As a check, we see that</a:t>
            </a:r>
          </a:p>
          <a:p>
            <a:pPr marL="514350" indent="-514350">
              <a:tabLst>
                <a:tab pos="461963" algn="l"/>
              </a:tabLst>
            </a:pPr>
            <a:endParaRPr lang="en-US" sz="1500" dirty="0"/>
          </a:p>
          <a:p>
            <a:pPr marL="514350" indent="-514350">
              <a:tabLst>
                <a:tab pos="461963" algn="l"/>
              </a:tabLst>
            </a:pPr>
            <a:r>
              <a:rPr lang="en-US" dirty="0"/>
              <a:t>						and	</a:t>
            </a:r>
          </a:p>
        </p:txBody>
      </p:sp>
      <p:graphicFrame>
        <p:nvGraphicFramePr>
          <p:cNvPr id="37890" name="Object 2"/>
          <p:cNvGraphicFramePr>
            <a:graphicFrameLocks noChangeAspect="1"/>
          </p:cNvGraphicFramePr>
          <p:nvPr/>
        </p:nvGraphicFramePr>
        <p:xfrm>
          <a:off x="965200" y="1860550"/>
          <a:ext cx="1498600" cy="825500"/>
        </p:xfrm>
        <a:graphic>
          <a:graphicData uri="http://schemas.openxmlformats.org/presentationml/2006/ole">
            <mc:AlternateContent xmlns:mc="http://schemas.openxmlformats.org/markup-compatibility/2006">
              <mc:Choice xmlns:v="urn:schemas-microsoft-com:vml" Requires="v">
                <p:oleObj spid="_x0000_s38011" name="Equation" r:id="rId3" imgW="1498320" imgH="825480" progId="Equation.DSMT4">
                  <p:embed/>
                </p:oleObj>
              </mc:Choice>
              <mc:Fallback>
                <p:oleObj name="Equation" r:id="rId3" imgW="149832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860550"/>
                        <a:ext cx="149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a:spLocks noChangeArrowheads="1"/>
          </p:cNvSpPr>
          <p:nvPr/>
        </p:nvSpPr>
        <p:spPr bwMode="auto">
          <a:xfrm>
            <a:off x="3886200" y="2074178"/>
            <a:ext cx="4724400" cy="400110"/>
          </a:xfrm>
          <a:prstGeom prst="rect">
            <a:avLst/>
          </a:prstGeom>
          <a:noFill/>
          <a:ln w="9525">
            <a:noFill/>
            <a:miter lim="800000"/>
            <a:headEnd/>
            <a:tailEnd/>
          </a:ln>
        </p:spPr>
        <p:txBody>
          <a:bodyPr wrap="square">
            <a:spAutoFit/>
          </a:bodyPr>
          <a:lstStyle/>
          <a:p>
            <a:r>
              <a:rPr lang="en-US" sz="2000" dirty="0">
                <a:solidFill>
                  <a:srgbClr val="007E7E"/>
                </a:solidFill>
              </a:rPr>
              <a:t>Commutative property of multiplication</a:t>
            </a:r>
            <a:endParaRPr lang="en-US" sz="2000" dirty="0">
              <a:solidFill>
                <a:srgbClr val="007E7E"/>
              </a:solidFill>
              <a:latin typeface="Calibri" pitchFamily="34" charset="0"/>
            </a:endParaRPr>
          </a:p>
        </p:txBody>
      </p:sp>
      <p:graphicFrame>
        <p:nvGraphicFramePr>
          <p:cNvPr id="37891" name="Object 3"/>
          <p:cNvGraphicFramePr>
            <a:graphicFrameLocks noChangeAspect="1"/>
          </p:cNvGraphicFramePr>
          <p:nvPr/>
        </p:nvGraphicFramePr>
        <p:xfrm>
          <a:off x="4436378" y="2605088"/>
          <a:ext cx="584200" cy="825500"/>
        </p:xfrm>
        <a:graphic>
          <a:graphicData uri="http://schemas.openxmlformats.org/presentationml/2006/ole">
            <mc:AlternateContent xmlns:mc="http://schemas.openxmlformats.org/markup-compatibility/2006">
              <mc:Choice xmlns:v="urn:schemas-microsoft-com:vml" Requires="v">
                <p:oleObj spid="_x0000_s38012" name="Equation" r:id="rId5" imgW="583920" imgH="825480" progId="Equation.DSMT4">
                  <p:embed/>
                </p:oleObj>
              </mc:Choice>
              <mc:Fallback>
                <p:oleObj name="Equation" r:id="rId5" imgW="5839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6378" y="2605088"/>
                        <a:ext cx="584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6553200" y="2597150"/>
          <a:ext cx="584200" cy="825500"/>
        </p:xfrm>
        <a:graphic>
          <a:graphicData uri="http://schemas.openxmlformats.org/presentationml/2006/ole">
            <mc:AlternateContent xmlns:mc="http://schemas.openxmlformats.org/markup-compatibility/2006">
              <mc:Choice xmlns:v="urn:schemas-microsoft-com:vml" Requires="v">
                <p:oleObj spid="_x0000_s38013" name="Equation" r:id="rId7" imgW="583920" imgH="825480" progId="Equation.DSMT4">
                  <p:embed/>
                </p:oleObj>
              </mc:Choice>
              <mc:Fallback>
                <p:oleObj name="Equation" r:id="rId7" imgW="58392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53200" y="2597150"/>
                        <a:ext cx="584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876300" y="3468688"/>
          <a:ext cx="2933700" cy="901700"/>
        </p:xfrm>
        <a:graphic>
          <a:graphicData uri="http://schemas.openxmlformats.org/presentationml/2006/ole">
            <mc:AlternateContent xmlns:mc="http://schemas.openxmlformats.org/markup-compatibility/2006">
              <mc:Choice xmlns:v="urn:schemas-microsoft-com:vml" Requires="v">
                <p:oleObj spid="_x0000_s38014" name="Equation" r:id="rId9" imgW="2933640" imgH="901440" progId="Equation.DSMT4">
                  <p:embed/>
                </p:oleObj>
              </mc:Choice>
              <mc:Fallback>
                <p:oleObj name="Equation" r:id="rId9" imgW="2933640" imgH="9014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6300" y="3468688"/>
                        <a:ext cx="293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TextBox 9"/>
          <p:cNvSpPr txBox="1">
            <a:spLocks noChangeArrowheads="1"/>
          </p:cNvSpPr>
          <p:nvPr/>
        </p:nvSpPr>
        <p:spPr bwMode="auto">
          <a:xfrm>
            <a:off x="3886200" y="3765257"/>
            <a:ext cx="4724400" cy="400110"/>
          </a:xfrm>
          <a:prstGeom prst="rect">
            <a:avLst/>
          </a:prstGeom>
          <a:noFill/>
          <a:ln w="9525">
            <a:noFill/>
            <a:miter lim="800000"/>
            <a:headEnd/>
            <a:tailEnd/>
          </a:ln>
        </p:spPr>
        <p:txBody>
          <a:bodyPr wrap="square">
            <a:spAutoFit/>
          </a:bodyPr>
          <a:lstStyle/>
          <a:p>
            <a:r>
              <a:rPr lang="en-US" sz="2000" dirty="0">
                <a:solidFill>
                  <a:srgbClr val="007E7E"/>
                </a:solidFill>
              </a:rPr>
              <a:t>Associative property of multiplication</a:t>
            </a:r>
            <a:endParaRPr lang="en-US" sz="2000" dirty="0">
              <a:solidFill>
                <a:srgbClr val="007E7E"/>
              </a:solidFill>
              <a:latin typeface="Calibri" pitchFamily="34" charset="0"/>
            </a:endParaRPr>
          </a:p>
        </p:txBody>
      </p:sp>
      <p:graphicFrame>
        <p:nvGraphicFramePr>
          <p:cNvPr id="37894" name="Object 6"/>
          <p:cNvGraphicFramePr>
            <a:graphicFrameLocks noChangeAspect="1"/>
          </p:cNvGraphicFramePr>
          <p:nvPr/>
        </p:nvGraphicFramePr>
        <p:xfrm>
          <a:off x="876300" y="4916488"/>
          <a:ext cx="1308100" cy="901700"/>
        </p:xfrm>
        <a:graphic>
          <a:graphicData uri="http://schemas.openxmlformats.org/presentationml/2006/ole">
            <mc:AlternateContent xmlns:mc="http://schemas.openxmlformats.org/markup-compatibility/2006">
              <mc:Choice xmlns:v="urn:schemas-microsoft-com:vml" Requires="v">
                <p:oleObj spid="_x0000_s38015" name="Equation" r:id="rId11" imgW="1307880" imgH="901440" progId="Equation.DSMT4">
                  <p:embed/>
                </p:oleObj>
              </mc:Choice>
              <mc:Fallback>
                <p:oleObj name="Equation" r:id="rId11" imgW="1307880" imgH="9014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76300" y="4916488"/>
                        <a:ext cx="1308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2184400" y="4929188"/>
          <a:ext cx="1041400" cy="838200"/>
        </p:xfrm>
        <a:graphic>
          <a:graphicData uri="http://schemas.openxmlformats.org/presentationml/2006/ole">
            <mc:AlternateContent xmlns:mc="http://schemas.openxmlformats.org/markup-compatibility/2006">
              <mc:Choice xmlns:v="urn:schemas-microsoft-com:vml" Requires="v">
                <p:oleObj spid="_x0000_s38016" name="Equation" r:id="rId13" imgW="1041120" imgH="838080" progId="Equation.DSMT4">
                  <p:embed/>
                </p:oleObj>
              </mc:Choice>
              <mc:Fallback>
                <p:oleObj name="Equation" r:id="rId13" imgW="104112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84400" y="492918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276600" y="4930775"/>
          <a:ext cx="685800" cy="838200"/>
        </p:xfrm>
        <a:graphic>
          <a:graphicData uri="http://schemas.openxmlformats.org/presentationml/2006/ole">
            <mc:AlternateContent xmlns:mc="http://schemas.openxmlformats.org/markup-compatibility/2006">
              <mc:Choice xmlns:v="urn:schemas-microsoft-com:vml" Requires="v">
                <p:oleObj spid="_x0000_s38017" name="Equation" r:id="rId15" imgW="685800" imgH="838080" progId="Equation.DSMT4">
                  <p:embed/>
                </p:oleObj>
              </mc:Choice>
              <mc:Fallback>
                <p:oleObj name="Equation" r:id="rId15" imgW="68580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76600" y="4930775"/>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72050" y="4926013"/>
          <a:ext cx="1308100" cy="901700"/>
        </p:xfrm>
        <a:graphic>
          <a:graphicData uri="http://schemas.openxmlformats.org/presentationml/2006/ole">
            <mc:AlternateContent xmlns:mc="http://schemas.openxmlformats.org/markup-compatibility/2006">
              <mc:Choice xmlns:v="urn:schemas-microsoft-com:vml" Requires="v">
                <p:oleObj spid="_x0000_s38018" name="Equation" r:id="rId17" imgW="1307880" imgH="901440" progId="Equation.DSMT4">
                  <p:embed/>
                </p:oleObj>
              </mc:Choice>
              <mc:Fallback>
                <p:oleObj name="Equation" r:id="rId17" imgW="1307880" imgH="9014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72050" y="4926013"/>
                        <a:ext cx="1308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6305550" y="4933950"/>
          <a:ext cx="863600" cy="838200"/>
        </p:xfrm>
        <a:graphic>
          <a:graphicData uri="http://schemas.openxmlformats.org/presentationml/2006/ole">
            <mc:AlternateContent xmlns:mc="http://schemas.openxmlformats.org/markup-compatibility/2006">
              <mc:Choice xmlns:v="urn:schemas-microsoft-com:vml" Requires="v">
                <p:oleObj spid="_x0000_s38019" name="Equation" r:id="rId19" imgW="863280" imgH="838080" progId="Equation.DSMT4">
                  <p:embed/>
                </p:oleObj>
              </mc:Choice>
              <mc:Fallback>
                <p:oleObj name="Equation" r:id="rId19" imgW="863280" imgH="8380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05550" y="493395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9" name="Object 11"/>
          <p:cNvGraphicFramePr>
            <a:graphicFrameLocks noChangeAspect="1"/>
          </p:cNvGraphicFramePr>
          <p:nvPr>
            <p:extLst>
              <p:ext uri="{D42A27DB-BD31-4B8C-83A1-F6EECF244321}">
                <p14:modId xmlns:p14="http://schemas.microsoft.com/office/powerpoint/2010/main" val="3139375724"/>
              </p:ext>
            </p:extLst>
          </p:nvPr>
        </p:nvGraphicFramePr>
        <p:xfrm>
          <a:off x="7224713" y="4930775"/>
          <a:ext cx="787400" cy="838200"/>
        </p:xfrm>
        <a:graphic>
          <a:graphicData uri="http://schemas.openxmlformats.org/presentationml/2006/ole">
            <mc:AlternateContent xmlns:mc="http://schemas.openxmlformats.org/markup-compatibility/2006">
              <mc:Choice xmlns:v="urn:schemas-microsoft-com:vml" Requires="v">
                <p:oleObj spid="_x0000_s38020" name="Equation" r:id="rId21" imgW="787320" imgH="838080" progId="Equation.DSMT4">
                  <p:embed/>
                </p:oleObj>
              </mc:Choice>
              <mc:Fallback>
                <p:oleObj name="Equation" r:id="rId21" imgW="787320" imgH="838080" progId="Equation.DSMT4">
                  <p:embed/>
                  <p:pic>
                    <p:nvPicPr>
                      <p:cNvPr id="0" name="Picture 11"/>
                      <p:cNvPicPr>
                        <a:picLocks noChangeAspect="1" noChangeArrowheads="1"/>
                      </p:cNvPicPr>
                      <p:nvPr/>
                    </p:nvPicPr>
                    <p:blipFill>
                      <a:blip r:embed="rId22"/>
                      <a:srcRect/>
                      <a:stretch>
                        <a:fillRect/>
                      </a:stretch>
                    </p:blipFill>
                    <p:spPr bwMode="auto">
                      <a:xfrm>
                        <a:off x="7224713" y="4930775"/>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900" name="Object 12"/>
          <p:cNvGraphicFramePr>
            <a:graphicFrameLocks noChangeAspect="1"/>
          </p:cNvGraphicFramePr>
          <p:nvPr/>
        </p:nvGraphicFramePr>
        <p:xfrm>
          <a:off x="5100623" y="2608277"/>
          <a:ext cx="673100" cy="838200"/>
        </p:xfrm>
        <a:graphic>
          <a:graphicData uri="http://schemas.openxmlformats.org/presentationml/2006/ole">
            <mc:AlternateContent xmlns:mc="http://schemas.openxmlformats.org/markup-compatibility/2006">
              <mc:Choice xmlns:v="urn:schemas-microsoft-com:vml" Requires="v">
                <p:oleObj spid="_x0000_s38021" name="Equation" r:id="rId23" imgW="672840" imgH="838080" progId="Equation.DSMT4">
                  <p:embed/>
                </p:oleObj>
              </mc:Choice>
              <mc:Fallback>
                <p:oleObj name="Equation" r:id="rId23" imgW="672840" imgH="83808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0623" y="2608277"/>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901" name="Object 13"/>
          <p:cNvGraphicFramePr>
            <a:graphicFrameLocks noChangeAspect="1"/>
          </p:cNvGraphicFramePr>
          <p:nvPr/>
        </p:nvGraphicFramePr>
        <p:xfrm>
          <a:off x="7192045" y="2599189"/>
          <a:ext cx="774700" cy="838200"/>
        </p:xfrm>
        <a:graphic>
          <a:graphicData uri="http://schemas.openxmlformats.org/presentationml/2006/ole">
            <mc:AlternateContent xmlns:mc="http://schemas.openxmlformats.org/markup-compatibility/2006">
              <mc:Choice xmlns:v="urn:schemas-microsoft-com:vml" Requires="v">
                <p:oleObj spid="_x0000_s38022" name="Equation" r:id="rId25" imgW="774360" imgH="838080" progId="Equation.DSMT4">
                  <p:embed/>
                </p:oleObj>
              </mc:Choice>
              <mc:Fallback>
                <p:oleObj name="Equation" r:id="rId25" imgW="774360" imgH="8380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192045" y="2599189"/>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5759282" y="2760677"/>
            <a:ext cx="734496" cy="523220"/>
          </a:xfrm>
          <a:prstGeom prst="rect">
            <a:avLst/>
          </a:prstGeom>
        </p:spPr>
        <p:txBody>
          <a:bodyPr wrap="none">
            <a:spAutoFit/>
          </a:bodyPr>
          <a:lstStyle/>
          <a:p>
            <a:r>
              <a:rPr lang="en-US" sz="2800" dirty="0"/>
              <a:t>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90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9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78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789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89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789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789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78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prstGeom prst="rect">
            <a:avLst/>
          </a:prstGeom>
        </p:spPr>
        <p:txBody>
          <a:bodyPr/>
          <a:lstStyle/>
          <a:p>
            <a:r>
              <a:rPr lang="en-US" dirty="0"/>
              <a:t>To </a:t>
            </a:r>
            <a:r>
              <a:rPr lang="en-US"/>
              <a:t>Reduce a Fraction </a:t>
            </a:r>
            <a:r>
              <a:rPr lang="en-US" dirty="0"/>
              <a:t>to </a:t>
            </a:r>
            <a:r>
              <a:rPr lang="en-US"/>
              <a:t>Lowest Terms</a:t>
            </a:r>
            <a:endParaRPr lang="en-US" sz="3200" dirty="0">
              <a:solidFill>
                <a:schemeClr val="accent1"/>
              </a:solidFill>
            </a:endParaRPr>
          </a:p>
        </p:txBody>
      </p:sp>
      <p:sp>
        <p:nvSpPr>
          <p:cNvPr id="6" name="Content Placeholder 5"/>
          <p:cNvSpPr>
            <a:spLocks noGrp="1"/>
          </p:cNvSpPr>
          <p:nvPr>
            <p:ph idx="1"/>
          </p:nvPr>
        </p:nvSpPr>
        <p:spPr>
          <a:xfrm>
            <a:off x="457200" y="1295400"/>
            <a:ext cx="8229600" cy="2971800"/>
          </a:xfrm>
          <a:solidFill>
            <a:srgbClr val="FFFFCC"/>
          </a:solidFill>
          <a:ln w="28575">
            <a:solidFill>
              <a:srgbClr val="000000"/>
            </a:solidFill>
          </a:ln>
        </p:spPr>
        <p:txBody>
          <a:bodyPr wrap="square">
            <a:normAutofit/>
          </a:bodyPr>
          <a:lstStyle/>
          <a:p>
            <a:pPr algn="ctr"/>
            <a:r>
              <a:rPr lang="en-US" b="1" dirty="0">
                <a:solidFill>
                  <a:schemeClr val="accent6">
                    <a:lumMod val="10000"/>
                  </a:schemeClr>
                </a:solidFill>
              </a:rPr>
              <a:t>Procedure</a:t>
            </a:r>
          </a:p>
          <a:p>
            <a:pPr marL="514350" indent="-514350">
              <a:buFont typeface="+mj-lt"/>
              <a:buAutoNum type="arabicPeriod"/>
            </a:pPr>
            <a:r>
              <a:rPr lang="en-US" dirty="0">
                <a:solidFill>
                  <a:schemeClr val="accent6">
                    <a:lumMod val="10000"/>
                  </a:schemeClr>
                </a:solidFill>
              </a:rPr>
              <a:t>Factor the numerator and denominator into prime factors.</a:t>
            </a:r>
          </a:p>
          <a:p>
            <a:pPr marL="514350" indent="-514350">
              <a:buFont typeface="+mj-lt"/>
              <a:buAutoNum type="arabicPeriod"/>
            </a:pPr>
            <a:r>
              <a:rPr lang="en-US" dirty="0">
                <a:solidFill>
                  <a:schemeClr val="accent6">
                    <a:lumMod val="10000"/>
                  </a:schemeClr>
                </a:solidFill>
              </a:rPr>
              <a:t>Use the fact that </a:t>
            </a:r>
            <a:r>
              <a:rPr lang="en-US" b="1" i="1" dirty="0">
                <a:solidFill>
                  <a:schemeClr val="accent6">
                    <a:lumMod val="10000"/>
                  </a:schemeClr>
                </a:solidFill>
              </a:rPr>
              <a:t>	</a:t>
            </a:r>
            <a:r>
              <a:rPr lang="en-US" i="1" dirty="0">
                <a:solidFill>
                  <a:schemeClr val="accent6">
                    <a:lumMod val="10000"/>
                  </a:schemeClr>
                </a:solidFill>
              </a:rPr>
              <a:t>  </a:t>
            </a:r>
            <a:r>
              <a:rPr lang="en-US" dirty="0">
                <a:solidFill>
                  <a:schemeClr val="accent6">
                    <a:lumMod val="10000"/>
                  </a:schemeClr>
                </a:solidFill>
              </a:rPr>
              <a:t>and “divide out” all common factors.</a:t>
            </a:r>
          </a:p>
          <a:p>
            <a:r>
              <a:rPr lang="en-US" b="1" dirty="0">
                <a:solidFill>
                  <a:schemeClr val="accent6">
                    <a:lumMod val="10000"/>
                  </a:schemeClr>
                </a:solidFill>
              </a:rPr>
              <a:t>Note:</a:t>
            </a:r>
            <a:r>
              <a:rPr lang="en-US" dirty="0">
                <a:solidFill>
                  <a:schemeClr val="accent6">
                    <a:lumMod val="10000"/>
                  </a:schemeClr>
                </a:solidFill>
              </a:rPr>
              <a:t> Reduced fractions may be improper fractions.</a:t>
            </a:r>
            <a:endParaRPr lang="en-US" i="1" dirty="0">
              <a:solidFill>
                <a:schemeClr val="accent6">
                  <a:lumMod val="10000"/>
                </a:schemeClr>
              </a:solidFill>
            </a:endParaRPr>
          </a:p>
        </p:txBody>
      </p:sp>
      <p:graphicFrame>
        <p:nvGraphicFramePr>
          <p:cNvPr id="15368" name="Object 8"/>
          <p:cNvGraphicFramePr>
            <a:graphicFrameLocks noChangeAspect="1"/>
          </p:cNvGraphicFramePr>
          <p:nvPr/>
        </p:nvGraphicFramePr>
        <p:xfrm>
          <a:off x="3532188" y="2611438"/>
          <a:ext cx="774700" cy="825500"/>
        </p:xfrm>
        <a:graphic>
          <a:graphicData uri="http://schemas.openxmlformats.org/presentationml/2006/ole">
            <mc:AlternateContent xmlns:mc="http://schemas.openxmlformats.org/markup-compatibility/2006">
              <mc:Choice xmlns:v="urn:schemas-microsoft-com:vml" Requires="v">
                <p:oleObj spid="_x0000_s15379" name="Equation" r:id="rId3" imgW="774360" imgH="825480" progId="Equation.DSMT4">
                  <p:embed/>
                </p:oleObj>
              </mc:Choice>
              <mc:Fallback>
                <p:oleObj name="Equation" r:id="rId3" imgW="774360" imgH="8254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2188" y="2611438"/>
                        <a:ext cx="774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Reducing Fractions to Lowest Terms</a:t>
            </a:r>
          </a:p>
        </p:txBody>
      </p:sp>
      <p:sp>
        <p:nvSpPr>
          <p:cNvPr id="3" name="Content Placeholder 2"/>
          <p:cNvSpPr>
            <a:spLocks noGrp="1"/>
          </p:cNvSpPr>
          <p:nvPr>
            <p:ph idx="1"/>
          </p:nvPr>
        </p:nvSpPr>
        <p:spPr/>
        <p:txBody>
          <a:bodyPr>
            <a:noAutofit/>
          </a:bodyPr>
          <a:lstStyle/>
          <a:p>
            <a:r>
              <a:rPr lang="en-US" dirty="0"/>
              <a:t>Reduce each fraction to lowest terms.</a:t>
            </a:r>
          </a:p>
          <a:p>
            <a:pPr>
              <a:tabLst>
                <a:tab pos="4119563" algn="l"/>
              </a:tabLst>
            </a:pPr>
            <a:r>
              <a:rPr lang="en-US" dirty="0"/>
              <a:t>a.	b.</a:t>
            </a:r>
          </a:p>
          <a:p>
            <a:pPr>
              <a:tabLst>
                <a:tab pos="4119563" algn="l"/>
              </a:tabLst>
            </a:pPr>
            <a:endParaRPr lang="en-US" sz="1000" dirty="0"/>
          </a:p>
          <a:p>
            <a:pPr>
              <a:tabLst>
                <a:tab pos="4119563" algn="l"/>
              </a:tabLst>
            </a:pPr>
            <a:r>
              <a:rPr lang="en-US" b="1" dirty="0"/>
              <a:t>Solution</a:t>
            </a:r>
          </a:p>
          <a:p>
            <a:pPr>
              <a:tabLst>
                <a:tab pos="4119563" algn="l"/>
              </a:tabLst>
            </a:pPr>
            <a:endParaRPr lang="en-US" sz="1000" dirty="0"/>
          </a:p>
          <a:p>
            <a:pPr marL="514350" indent="-514350">
              <a:buFont typeface="+mj-lt"/>
              <a:buAutoNum type="alphaLcPeriod"/>
              <a:tabLst>
                <a:tab pos="4119563" algn="l"/>
              </a:tabLst>
            </a:pPr>
            <a:r>
              <a:rPr lang="en-US" dirty="0"/>
              <a:t> </a:t>
            </a:r>
          </a:p>
          <a:p>
            <a:pPr marL="514350" indent="-514350">
              <a:buFont typeface="+mj-lt"/>
              <a:buAutoNum type="alphaLcPeriod"/>
              <a:tabLst>
                <a:tab pos="4119563" algn="l"/>
              </a:tabLst>
            </a:pPr>
            <a:endParaRPr lang="en-US" sz="2500" dirty="0"/>
          </a:p>
          <a:p>
            <a:pPr marL="514350" indent="-514350">
              <a:buFont typeface="+mj-lt"/>
              <a:buAutoNum type="alphaLcPeriod"/>
              <a:tabLst>
                <a:tab pos="4119563" algn="l"/>
              </a:tabLst>
            </a:pPr>
            <a:r>
              <a:rPr lang="en-US" dirty="0"/>
              <a:t>  </a:t>
            </a:r>
          </a:p>
          <a:p>
            <a:pPr>
              <a:tabLst>
                <a:tab pos="4119563" algn="l"/>
              </a:tabLst>
            </a:pPr>
            <a:endParaRPr lang="en-US" sz="1500" dirty="0"/>
          </a:p>
          <a:p>
            <a:pPr>
              <a:tabLst>
                <a:tab pos="4119563" algn="l"/>
              </a:tabLst>
            </a:pPr>
            <a:r>
              <a:rPr lang="en-US" dirty="0"/>
              <a:t>Note that the rules for divisibility quickly indicate that 5 is a factor of 15, 20, and 35, and 3 is a factor of 21.</a:t>
            </a:r>
          </a:p>
          <a:p>
            <a:pPr>
              <a:tabLst>
                <a:tab pos="4119563" algn="l"/>
              </a:tabLst>
            </a:pPr>
            <a:endParaRPr lang="en-US" dirty="0"/>
          </a:p>
        </p:txBody>
      </p:sp>
      <p:graphicFrame>
        <p:nvGraphicFramePr>
          <p:cNvPr id="45058" name="Object 2"/>
          <p:cNvGraphicFramePr>
            <a:graphicFrameLocks noChangeAspect="1"/>
          </p:cNvGraphicFramePr>
          <p:nvPr/>
        </p:nvGraphicFramePr>
        <p:xfrm>
          <a:off x="895350" y="1700213"/>
          <a:ext cx="406400" cy="838200"/>
        </p:xfrm>
        <a:graphic>
          <a:graphicData uri="http://schemas.openxmlformats.org/presentationml/2006/ole">
            <mc:AlternateContent xmlns:mc="http://schemas.openxmlformats.org/markup-compatibility/2006">
              <mc:Choice xmlns:v="urn:schemas-microsoft-com:vml" Requires="v">
                <p:oleObj spid="_x0000_s45181" name="Equation" r:id="rId3" imgW="406080" imgH="838080" progId="Equation.DSMT4">
                  <p:embed/>
                </p:oleObj>
              </mc:Choice>
              <mc:Fallback>
                <p:oleObj name="Equation" r:id="rId3" imgW="406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5350" y="170021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5092700" y="1704975"/>
          <a:ext cx="393700" cy="825500"/>
        </p:xfrm>
        <a:graphic>
          <a:graphicData uri="http://schemas.openxmlformats.org/presentationml/2006/ole">
            <mc:AlternateContent xmlns:mc="http://schemas.openxmlformats.org/markup-compatibility/2006">
              <mc:Choice xmlns:v="urn:schemas-microsoft-com:vml" Requires="v">
                <p:oleObj spid="_x0000_s45182" name="Equation" r:id="rId5" imgW="393480" imgH="825480" progId="Equation.DSMT4">
                  <p:embed/>
                </p:oleObj>
              </mc:Choice>
              <mc:Fallback>
                <p:oleObj name="Equation" r:id="rId5" imgW="3934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2700" y="1704975"/>
                        <a:ext cx="39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1401763" y="3011488"/>
          <a:ext cx="1155700" cy="838200"/>
        </p:xfrm>
        <a:graphic>
          <a:graphicData uri="http://schemas.openxmlformats.org/presentationml/2006/ole">
            <mc:AlternateContent xmlns:mc="http://schemas.openxmlformats.org/markup-compatibility/2006">
              <mc:Choice xmlns:v="urn:schemas-microsoft-com:vml" Requires="v">
                <p:oleObj spid="_x0000_s45183" name="Equation" r:id="rId7" imgW="1155600" imgH="838080" progId="Equation.DSMT4">
                  <p:embed/>
                </p:oleObj>
              </mc:Choice>
              <mc:Fallback>
                <p:oleObj name="Equation" r:id="rId7" imgW="1155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1763" y="301148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2582863" y="3016250"/>
          <a:ext cx="1181100" cy="838200"/>
        </p:xfrm>
        <a:graphic>
          <a:graphicData uri="http://schemas.openxmlformats.org/presentationml/2006/ole">
            <mc:AlternateContent xmlns:mc="http://schemas.openxmlformats.org/markup-compatibility/2006">
              <mc:Choice xmlns:v="urn:schemas-microsoft-com:vml" Requires="v">
                <p:oleObj spid="_x0000_s45184" name="Equation" r:id="rId9" imgW="1180800" imgH="838080" progId="Equation.DSMT4">
                  <p:embed/>
                </p:oleObj>
              </mc:Choice>
              <mc:Fallback>
                <p:oleObj name="Equation" r:id="rId9" imgW="11808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82863" y="301625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3833813" y="3022600"/>
          <a:ext cx="825500" cy="825500"/>
        </p:xfrm>
        <a:graphic>
          <a:graphicData uri="http://schemas.openxmlformats.org/presentationml/2006/ole">
            <mc:AlternateContent xmlns:mc="http://schemas.openxmlformats.org/markup-compatibility/2006">
              <mc:Choice xmlns:v="urn:schemas-microsoft-com:vml" Requires="v">
                <p:oleObj spid="_x0000_s45185" name="Equation" r:id="rId11" imgW="825480" imgH="825480" progId="Equation.DSMT4">
                  <p:embed/>
                </p:oleObj>
              </mc:Choice>
              <mc:Fallback>
                <p:oleObj name="Equation" r:id="rId11" imgW="82548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33813" y="3022600"/>
                        <a:ext cx="825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4779963" y="3022600"/>
          <a:ext cx="520700" cy="825500"/>
        </p:xfrm>
        <a:graphic>
          <a:graphicData uri="http://schemas.openxmlformats.org/presentationml/2006/ole">
            <mc:AlternateContent xmlns:mc="http://schemas.openxmlformats.org/markup-compatibility/2006">
              <mc:Choice xmlns:v="urn:schemas-microsoft-com:vml" Requires="v">
                <p:oleObj spid="_x0000_s45186" name="Equation" r:id="rId13" imgW="520560" imgH="825480" progId="Equation.DSMT4">
                  <p:embed/>
                </p:oleObj>
              </mc:Choice>
              <mc:Fallback>
                <p:oleObj name="Equation" r:id="rId13" imgW="520560" imgH="825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79963" y="3022600"/>
                        <a:ext cx="520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989013" y="3011488"/>
          <a:ext cx="406400" cy="838200"/>
        </p:xfrm>
        <a:graphic>
          <a:graphicData uri="http://schemas.openxmlformats.org/presentationml/2006/ole">
            <mc:AlternateContent xmlns:mc="http://schemas.openxmlformats.org/markup-compatibility/2006">
              <mc:Choice xmlns:v="urn:schemas-microsoft-com:vml" Requires="v">
                <p:oleObj spid="_x0000_s45187" name="Equation" r:id="rId15" imgW="406080" imgH="838080" progId="Equation.DSMT4">
                  <p:embed/>
                </p:oleObj>
              </mc:Choice>
              <mc:Fallback>
                <p:oleObj name="Equation" r:id="rId15" imgW="4060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89013" y="3011488"/>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990600" y="4025900"/>
          <a:ext cx="393700" cy="825500"/>
        </p:xfrm>
        <a:graphic>
          <a:graphicData uri="http://schemas.openxmlformats.org/presentationml/2006/ole">
            <mc:AlternateContent xmlns:mc="http://schemas.openxmlformats.org/markup-compatibility/2006">
              <mc:Choice xmlns:v="urn:schemas-microsoft-com:vml" Requires="v">
                <p:oleObj spid="_x0000_s45188" name="Equation" r:id="rId17" imgW="393480" imgH="825480" progId="Equation.DSMT4">
                  <p:embed/>
                </p:oleObj>
              </mc:Choice>
              <mc:Fallback>
                <p:oleObj name="Equation" r:id="rId17" imgW="393480" imgH="825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90600" y="4025900"/>
                        <a:ext cx="39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8" name="Object 12"/>
          <p:cNvGraphicFramePr>
            <a:graphicFrameLocks noChangeAspect="1"/>
          </p:cNvGraphicFramePr>
          <p:nvPr/>
        </p:nvGraphicFramePr>
        <p:xfrm>
          <a:off x="1403350" y="4019550"/>
          <a:ext cx="825500" cy="838200"/>
        </p:xfrm>
        <a:graphic>
          <a:graphicData uri="http://schemas.openxmlformats.org/presentationml/2006/ole">
            <mc:AlternateContent xmlns:mc="http://schemas.openxmlformats.org/markup-compatibility/2006">
              <mc:Choice xmlns:v="urn:schemas-microsoft-com:vml" Requires="v">
                <p:oleObj spid="_x0000_s45189" name="Equation" r:id="rId19" imgW="825480" imgH="838080" progId="Equation.DSMT4">
                  <p:embed/>
                </p:oleObj>
              </mc:Choice>
              <mc:Fallback>
                <p:oleObj name="Equation" r:id="rId19" imgW="825480" imgH="8380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03350" y="401955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9" name="Object 13"/>
          <p:cNvGraphicFramePr>
            <a:graphicFrameLocks noChangeAspect="1"/>
          </p:cNvGraphicFramePr>
          <p:nvPr/>
        </p:nvGraphicFramePr>
        <p:xfrm>
          <a:off x="2286000" y="4019550"/>
          <a:ext cx="863600" cy="838200"/>
        </p:xfrm>
        <a:graphic>
          <a:graphicData uri="http://schemas.openxmlformats.org/presentationml/2006/ole">
            <mc:AlternateContent xmlns:mc="http://schemas.openxmlformats.org/markup-compatibility/2006">
              <mc:Choice xmlns:v="urn:schemas-microsoft-com:vml" Requires="v">
                <p:oleObj spid="_x0000_s45190" name="Equation" r:id="rId21" imgW="863280" imgH="838080" progId="Equation.DSMT4">
                  <p:embed/>
                </p:oleObj>
              </mc:Choice>
              <mc:Fallback>
                <p:oleObj name="Equation" r:id="rId21" imgW="863280" imgH="8380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86000" y="401955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70" name="Object 14"/>
          <p:cNvGraphicFramePr>
            <a:graphicFrameLocks noChangeAspect="1"/>
          </p:cNvGraphicFramePr>
          <p:nvPr/>
        </p:nvGraphicFramePr>
        <p:xfrm>
          <a:off x="3238500" y="4019550"/>
          <a:ext cx="825500" cy="838200"/>
        </p:xfrm>
        <a:graphic>
          <a:graphicData uri="http://schemas.openxmlformats.org/presentationml/2006/ole">
            <mc:AlternateContent xmlns:mc="http://schemas.openxmlformats.org/markup-compatibility/2006">
              <mc:Choice xmlns:v="urn:schemas-microsoft-com:vml" Requires="v">
                <p:oleObj spid="_x0000_s45191" name="Equation" r:id="rId23" imgW="825480" imgH="838080" progId="Equation.DSMT4">
                  <p:embed/>
                </p:oleObj>
              </mc:Choice>
              <mc:Fallback>
                <p:oleObj name="Equation" r:id="rId23" imgW="825480" imgH="8380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38500" y="401955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71" name="Object 15"/>
          <p:cNvGraphicFramePr>
            <a:graphicFrameLocks noChangeAspect="1"/>
          </p:cNvGraphicFramePr>
          <p:nvPr/>
        </p:nvGraphicFramePr>
        <p:xfrm>
          <a:off x="4083050" y="4019550"/>
          <a:ext cx="495300" cy="838200"/>
        </p:xfrm>
        <a:graphic>
          <a:graphicData uri="http://schemas.openxmlformats.org/presentationml/2006/ole">
            <mc:AlternateContent xmlns:mc="http://schemas.openxmlformats.org/markup-compatibility/2006">
              <mc:Choice xmlns:v="urn:schemas-microsoft-com:vml" Requires="v">
                <p:oleObj spid="_x0000_s45192" name="Equation" r:id="rId25" imgW="495000" imgH="838080" progId="Equation.DSMT4">
                  <p:embed/>
                </p:oleObj>
              </mc:Choice>
              <mc:Fallback>
                <p:oleObj name="Equation" r:id="rId25" imgW="495000" imgH="83808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83050" y="4019550"/>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0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50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50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50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50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506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506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507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507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Reducing Fractions to Lowest Terms</a:t>
            </a:r>
          </a:p>
        </p:txBody>
      </p:sp>
      <p:sp>
        <p:nvSpPr>
          <p:cNvPr id="3" name="Content Placeholder 2"/>
          <p:cNvSpPr>
            <a:spLocks noGrp="1"/>
          </p:cNvSpPr>
          <p:nvPr>
            <p:ph idx="1"/>
          </p:nvPr>
        </p:nvSpPr>
        <p:spPr/>
        <p:txBody>
          <a:bodyPr/>
          <a:lstStyle/>
          <a:p>
            <a:r>
              <a:rPr lang="en-US" dirty="0"/>
              <a:t>Reduce      to lowest terms.</a:t>
            </a:r>
          </a:p>
          <a:p>
            <a:pPr>
              <a:spcBef>
                <a:spcPts val="1200"/>
              </a:spcBef>
            </a:pPr>
            <a:r>
              <a:rPr lang="en-US" b="1" dirty="0"/>
              <a:t>Solution</a:t>
            </a:r>
          </a:p>
          <a:p>
            <a:r>
              <a:rPr lang="en-US" dirty="0"/>
              <a:t>Remember that 1 is a factor of any whole number. So, if all of the factors in the numerator or denominator are divided out, 1 must be used as a factor.</a:t>
            </a:r>
          </a:p>
          <a:p>
            <a:r>
              <a:rPr lang="en-US" dirty="0"/>
              <a:t>Using prime factors, we get the following.</a:t>
            </a:r>
          </a:p>
        </p:txBody>
      </p:sp>
      <p:graphicFrame>
        <p:nvGraphicFramePr>
          <p:cNvPr id="46082" name="Object 2"/>
          <p:cNvGraphicFramePr>
            <a:graphicFrameLocks noChangeAspect="1"/>
          </p:cNvGraphicFramePr>
          <p:nvPr/>
        </p:nvGraphicFramePr>
        <p:xfrm>
          <a:off x="1665288" y="1147763"/>
          <a:ext cx="406400" cy="825500"/>
        </p:xfrm>
        <a:graphic>
          <a:graphicData uri="http://schemas.openxmlformats.org/presentationml/2006/ole">
            <mc:AlternateContent xmlns:mc="http://schemas.openxmlformats.org/markup-compatibility/2006">
              <mc:Choice xmlns:v="urn:schemas-microsoft-com:vml" Requires="v">
                <p:oleObj spid="_x0000_s46123" name="Equation" r:id="rId4" imgW="406080" imgH="825480" progId="Equation.DSMT4">
                  <p:embed/>
                </p:oleObj>
              </mc:Choice>
              <mc:Fallback>
                <p:oleObj name="Equation" r:id="rId4" imgW="406080" imgH="8254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5288" y="1147763"/>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3100388" y="4470400"/>
          <a:ext cx="406400" cy="825500"/>
        </p:xfrm>
        <a:graphic>
          <a:graphicData uri="http://schemas.openxmlformats.org/presentationml/2006/ole">
            <mc:AlternateContent xmlns:mc="http://schemas.openxmlformats.org/markup-compatibility/2006">
              <mc:Choice xmlns:v="urn:schemas-microsoft-com:vml" Requires="v">
                <p:oleObj spid="_x0000_s46124" name="Equation" r:id="rId6" imgW="406080" imgH="825480" progId="Equation.DSMT4">
                  <p:embed/>
                </p:oleObj>
              </mc:Choice>
              <mc:Fallback>
                <p:oleObj name="Equation" r:id="rId6" imgW="406080" imgH="8254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00388" y="4470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630860" y="4464050"/>
          <a:ext cx="1752600" cy="838200"/>
        </p:xfrm>
        <a:graphic>
          <a:graphicData uri="http://schemas.openxmlformats.org/presentationml/2006/ole">
            <mc:AlternateContent xmlns:mc="http://schemas.openxmlformats.org/markup-compatibility/2006">
              <mc:Choice xmlns:v="urn:schemas-microsoft-com:vml" Requires="v">
                <p:oleObj spid="_x0000_s46125" name="Equation" r:id="rId8" imgW="1752480" imgH="838080" progId="Equation.DSMT4">
                  <p:embed/>
                </p:oleObj>
              </mc:Choice>
              <mc:Fallback>
                <p:oleObj name="Equation" r:id="rId8" imgW="175248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30860" y="446405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5486400" y="4468813"/>
          <a:ext cx="508000" cy="838200"/>
        </p:xfrm>
        <a:graphic>
          <a:graphicData uri="http://schemas.openxmlformats.org/presentationml/2006/ole">
            <mc:AlternateContent xmlns:mc="http://schemas.openxmlformats.org/markup-compatibility/2006">
              <mc:Choice xmlns:v="urn:schemas-microsoft-com:vml" Requires="v">
                <p:oleObj spid="_x0000_s46126" name="Equation" r:id="rId10" imgW="507960" imgH="838080" progId="Equation.DSMT4">
                  <p:embed/>
                </p:oleObj>
              </mc:Choice>
              <mc:Fallback>
                <p:oleObj name="Equation" r:id="rId10" imgW="50796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0" y="4468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4030211" y="45125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4343400" y="45132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4639811" y="4520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487411" y="50124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165833" y="501172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861033" y="50040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Reducing Fractions to Lowest Terms (cont.)</a:t>
            </a:r>
          </a:p>
        </p:txBody>
      </p:sp>
      <p:sp>
        <p:nvSpPr>
          <p:cNvPr id="3" name="Content Placeholder 2"/>
          <p:cNvSpPr>
            <a:spLocks noGrp="1"/>
          </p:cNvSpPr>
          <p:nvPr>
            <p:ph idx="1"/>
          </p:nvPr>
        </p:nvSpPr>
        <p:spPr/>
        <p:txBody>
          <a:bodyPr/>
          <a:lstStyle/>
          <a:p>
            <a:r>
              <a:rPr lang="en-US" dirty="0"/>
              <a:t>Or, if you see that 8 is a common factor, divide it out. But remember that 1 is a factor.</a:t>
            </a:r>
          </a:p>
        </p:txBody>
      </p:sp>
      <p:graphicFrame>
        <p:nvGraphicFramePr>
          <p:cNvPr id="46083" name="Object 3"/>
          <p:cNvGraphicFramePr>
            <a:graphicFrameLocks noChangeAspect="1"/>
          </p:cNvGraphicFramePr>
          <p:nvPr/>
        </p:nvGraphicFramePr>
        <p:xfrm>
          <a:off x="3384550" y="2565400"/>
          <a:ext cx="406400" cy="825500"/>
        </p:xfrm>
        <a:graphic>
          <a:graphicData uri="http://schemas.openxmlformats.org/presentationml/2006/ole">
            <mc:AlternateContent xmlns:mc="http://schemas.openxmlformats.org/markup-compatibility/2006">
              <mc:Choice xmlns:v="urn:schemas-microsoft-com:vml" Requires="v">
                <p:oleObj spid="_x0000_s47138" name="Equation" r:id="rId4" imgW="406080" imgH="825480" progId="Equation.DSMT4">
                  <p:embed/>
                </p:oleObj>
              </mc:Choice>
              <mc:Fallback>
                <p:oleObj name="Equation" r:id="rId4" imgW="406080" imgH="8254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4550" y="2565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865577" y="2559050"/>
          <a:ext cx="838200" cy="838200"/>
        </p:xfrm>
        <a:graphic>
          <a:graphicData uri="http://schemas.openxmlformats.org/presentationml/2006/ole">
            <mc:AlternateContent xmlns:mc="http://schemas.openxmlformats.org/markup-compatibility/2006">
              <mc:Choice xmlns:v="urn:schemas-microsoft-com:vml" Requires="v">
                <p:oleObj spid="_x0000_s47139" name="Equation" r:id="rId6" imgW="838080" imgH="838080" progId="Equation.DSMT4">
                  <p:embed/>
                </p:oleObj>
              </mc:Choice>
              <mc:Fallback>
                <p:oleObj name="Equation" r:id="rId6" imgW="838080" imgH="83808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65577" y="25590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4791556" y="2563813"/>
          <a:ext cx="508000" cy="838200"/>
        </p:xfrm>
        <a:graphic>
          <a:graphicData uri="http://schemas.openxmlformats.org/presentationml/2006/ole">
            <mc:AlternateContent xmlns:mc="http://schemas.openxmlformats.org/markup-compatibility/2006">
              <mc:Choice xmlns:v="urn:schemas-microsoft-com:vml" Requires="v">
                <p:oleObj spid="_x0000_s47140" name="Equation" r:id="rId8" imgW="507960" imgH="838080" progId="Equation.DSMT4">
                  <p:embed/>
                </p:oleObj>
              </mc:Choice>
              <mc:Fallback>
                <p:oleObj name="Equation" r:id="rId8" imgW="507960" imgH="83808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1556" y="2563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Connector 6"/>
          <p:cNvCxnSpPr/>
          <p:nvPr/>
        </p:nvCxnSpPr>
        <p:spPr>
          <a:xfrm flipH="1">
            <a:off x="4106411" y="2615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4106411" y="30906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7: Reducing Fractions to Lowest Terms</a:t>
            </a:r>
          </a:p>
        </p:txBody>
      </p:sp>
      <p:sp>
        <p:nvSpPr>
          <p:cNvPr id="3" name="Content Placeholder 2"/>
          <p:cNvSpPr>
            <a:spLocks noGrp="1"/>
          </p:cNvSpPr>
          <p:nvPr>
            <p:ph idx="1"/>
          </p:nvPr>
        </p:nvSpPr>
        <p:spPr/>
        <p:txBody>
          <a:bodyPr/>
          <a:lstStyle/>
          <a:p>
            <a:r>
              <a:rPr lang="en-US" dirty="0"/>
              <a:t>Reduce      to lowest terms. </a:t>
            </a:r>
          </a:p>
          <a:p>
            <a:pPr>
              <a:spcBef>
                <a:spcPts val="1800"/>
              </a:spcBef>
            </a:pPr>
            <a:r>
              <a:rPr lang="en-US" b="1" dirty="0"/>
              <a:t>Solution </a:t>
            </a:r>
          </a:p>
          <a:p>
            <a:r>
              <a:rPr lang="en-US" dirty="0"/>
              <a:t>Finding a common factor could be difficult here. Prime factoring helps.</a:t>
            </a:r>
          </a:p>
        </p:txBody>
      </p:sp>
      <p:graphicFrame>
        <p:nvGraphicFramePr>
          <p:cNvPr id="48130" name="Object 2"/>
          <p:cNvGraphicFramePr>
            <a:graphicFrameLocks noChangeAspect="1"/>
          </p:cNvGraphicFramePr>
          <p:nvPr/>
        </p:nvGraphicFramePr>
        <p:xfrm>
          <a:off x="1665288" y="1141413"/>
          <a:ext cx="406400" cy="838200"/>
        </p:xfrm>
        <a:graphic>
          <a:graphicData uri="http://schemas.openxmlformats.org/presentationml/2006/ole">
            <mc:AlternateContent xmlns:mc="http://schemas.openxmlformats.org/markup-compatibility/2006">
              <mc:Choice xmlns:v="urn:schemas-microsoft-com:vml" Requires="v">
                <p:oleObj spid="_x0000_s48202" name="Equation" r:id="rId4" imgW="406080" imgH="838080" progId="Equation.DSMT4">
                  <p:embed/>
                </p:oleObj>
              </mc:Choice>
              <mc:Fallback>
                <p:oleObj name="Equation" r:id="rId4" imgW="4060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5288" y="114141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1365250" y="3452369"/>
          <a:ext cx="406400" cy="838200"/>
        </p:xfrm>
        <a:graphic>
          <a:graphicData uri="http://schemas.openxmlformats.org/presentationml/2006/ole">
            <mc:AlternateContent xmlns:mc="http://schemas.openxmlformats.org/markup-compatibility/2006">
              <mc:Choice xmlns:v="urn:schemas-microsoft-com:vml" Requires="v">
                <p:oleObj spid="_x0000_s48203" name="Equation" r:id="rId6" imgW="406080" imgH="838080" progId="Equation.DSMT4">
                  <p:embed/>
                </p:oleObj>
              </mc:Choice>
              <mc:Fallback>
                <p:oleObj name="Equation" r:id="rId6" imgW="4060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5250" y="3452369"/>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822450" y="3452369"/>
          <a:ext cx="1333500" cy="838200"/>
        </p:xfrm>
        <a:graphic>
          <a:graphicData uri="http://schemas.openxmlformats.org/presentationml/2006/ole">
            <mc:AlternateContent xmlns:mc="http://schemas.openxmlformats.org/markup-compatibility/2006">
              <mc:Choice xmlns:v="urn:schemas-microsoft-com:vml" Requires="v">
                <p:oleObj spid="_x0000_s48204" name="Equation" r:id="rId8" imgW="1333440" imgH="838080" progId="Equation.DSMT4">
                  <p:embed/>
                </p:oleObj>
              </mc:Choice>
              <mc:Fallback>
                <p:oleObj name="Equation" r:id="rId8" imgW="133344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2450" y="3452369"/>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3175000" y="3446252"/>
          <a:ext cx="635000" cy="914400"/>
        </p:xfrm>
        <a:graphic>
          <a:graphicData uri="http://schemas.openxmlformats.org/presentationml/2006/ole">
            <mc:AlternateContent xmlns:mc="http://schemas.openxmlformats.org/markup-compatibility/2006">
              <mc:Choice xmlns:v="urn:schemas-microsoft-com:vml" Requires="v">
                <p:oleObj spid="_x0000_s48205" name="Equation" r:id="rId10" imgW="634680" imgH="914400" progId="Equation.DSMT4">
                  <p:embed/>
                </p:oleObj>
              </mc:Choice>
              <mc:Fallback>
                <p:oleObj name="Equation" r:id="rId10" imgW="63468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75000" y="3446252"/>
                        <a:ext cx="63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2762250" y="3505208"/>
          <a:ext cx="355600" cy="292100"/>
        </p:xfrm>
        <a:graphic>
          <a:graphicData uri="http://schemas.openxmlformats.org/presentationml/2006/ole">
            <mc:AlternateContent xmlns:mc="http://schemas.openxmlformats.org/markup-compatibility/2006">
              <mc:Choice xmlns:v="urn:schemas-microsoft-com:vml" Requires="v">
                <p:oleObj spid="_x0000_s48206" name="Equation" r:id="rId12" imgW="355320" imgH="291960" progId="Equation.DSMT4">
                  <p:embed/>
                </p:oleObj>
              </mc:Choice>
              <mc:Fallback>
                <p:oleObj name="Equation" r:id="rId12" imgW="35532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62250" y="350520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2616200" y="3992338"/>
          <a:ext cx="355600" cy="292100"/>
        </p:xfrm>
        <a:graphic>
          <a:graphicData uri="http://schemas.openxmlformats.org/presentationml/2006/ole">
            <mc:AlternateContent xmlns:mc="http://schemas.openxmlformats.org/markup-compatibility/2006">
              <mc:Choice xmlns:v="urn:schemas-microsoft-com:vml" Requires="v">
                <p:oleObj spid="_x0000_s48207" name="Equation" r:id="rId14" imgW="355320" imgH="291960" progId="Equation.DSMT4">
                  <p:embed/>
                </p:oleObj>
              </mc:Choice>
              <mc:Fallback>
                <p:oleObj name="Equation" r:id="rId14" imgW="35532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16200" y="399233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3500438" y="3452369"/>
          <a:ext cx="241300" cy="838200"/>
        </p:xfrm>
        <a:graphic>
          <a:graphicData uri="http://schemas.openxmlformats.org/presentationml/2006/ole">
            <mc:AlternateContent xmlns:mc="http://schemas.openxmlformats.org/markup-compatibility/2006">
              <mc:Choice xmlns:v="urn:schemas-microsoft-com:vml" Requires="v">
                <p:oleObj spid="_x0000_s48208" name="Equation" r:id="rId16" imgW="241200" imgH="838080" progId="Equation.DSMT4">
                  <p:embed/>
                </p:oleObj>
              </mc:Choice>
              <mc:Fallback>
                <p:oleObj name="Equation" r:id="rId16" imgW="2412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0438" y="3452369"/>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2776756" y="350497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667000" y="399643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Application: Reducing Fractions to Lowest Terms </a:t>
            </a:r>
          </a:p>
        </p:txBody>
      </p:sp>
      <p:sp>
        <p:nvSpPr>
          <p:cNvPr id="3" name="Content Placeholder 2"/>
          <p:cNvSpPr>
            <a:spLocks noGrp="1"/>
          </p:cNvSpPr>
          <p:nvPr>
            <p:ph idx="1"/>
          </p:nvPr>
        </p:nvSpPr>
        <p:spPr/>
        <p:txBody>
          <a:bodyPr/>
          <a:lstStyle/>
          <a:p>
            <a:r>
              <a:rPr lang="en-US" dirty="0"/>
              <a:t>Suppose you had </a:t>
            </a:r>
            <a:r>
              <a:rPr lang="en-US" dirty="0">
                <a:solidFill>
                  <a:srgbClr val="0000FF"/>
                </a:solidFill>
              </a:rPr>
              <a:t>$25 </a:t>
            </a:r>
            <a:r>
              <a:rPr lang="en-US" dirty="0"/>
              <a:t>and you spent </a:t>
            </a:r>
            <a:r>
              <a:rPr lang="en-US" dirty="0">
                <a:solidFill>
                  <a:srgbClr val="0000FF"/>
                </a:solidFill>
              </a:rPr>
              <a:t>$15 </a:t>
            </a:r>
            <a:r>
              <a:rPr lang="en-US" dirty="0"/>
              <a:t>to buy music. </a:t>
            </a:r>
          </a:p>
          <a:p>
            <a:pPr marL="514350" indent="-514350">
              <a:buFont typeface="+mj-lt"/>
              <a:buAutoNum type="alphaLcPeriod"/>
            </a:pPr>
            <a:r>
              <a:rPr lang="en-US" dirty="0"/>
              <a:t>What fraction of your money did you spend on music? </a:t>
            </a:r>
          </a:p>
          <a:p>
            <a:pPr marL="514350" indent="-514350">
              <a:buFont typeface="+mj-lt"/>
              <a:buAutoNum type="alphaLcPeriod"/>
            </a:pPr>
            <a:r>
              <a:rPr lang="en-US" dirty="0"/>
              <a:t>What fraction do you still have? </a:t>
            </a:r>
          </a:p>
          <a:p>
            <a:r>
              <a:rPr lang="en-US" b="1" dirty="0"/>
              <a:t>Solution </a:t>
            </a:r>
          </a:p>
          <a:p>
            <a:pPr marL="514350" indent="-514350">
              <a:buFont typeface="+mj-lt"/>
              <a:buAutoNum type="alphaLcPeriod"/>
            </a:pPr>
            <a:r>
              <a:rPr lang="en-US" dirty="0"/>
              <a:t>The fraction you spent is </a:t>
            </a:r>
          </a:p>
          <a:p>
            <a:pPr marL="514350" indent="-514350">
              <a:buFont typeface="+mj-lt"/>
              <a:buAutoNum type="alphaLcPeriod"/>
            </a:pPr>
            <a:endParaRPr lang="en-US" sz="800" dirty="0"/>
          </a:p>
          <a:p>
            <a:pPr marL="514350" indent="-514350">
              <a:buFont typeface="+mj-lt"/>
              <a:buAutoNum type="alphaLcPeriod"/>
            </a:pPr>
            <a:r>
              <a:rPr lang="en-US" dirty="0"/>
              <a:t>Since you still have </a:t>
            </a:r>
            <a:r>
              <a:rPr lang="en-US" dirty="0">
                <a:solidFill>
                  <a:srgbClr val="000099"/>
                </a:solidFill>
              </a:rPr>
              <a:t>$25 − $15 = $10</a:t>
            </a:r>
            <a:r>
              <a:rPr lang="en-US" dirty="0"/>
              <a:t>, the fraction you still have is </a:t>
            </a:r>
          </a:p>
        </p:txBody>
      </p:sp>
      <p:graphicFrame>
        <p:nvGraphicFramePr>
          <p:cNvPr id="49154" name="Object 2"/>
          <p:cNvGraphicFramePr>
            <a:graphicFrameLocks noChangeAspect="1"/>
          </p:cNvGraphicFramePr>
          <p:nvPr/>
        </p:nvGraphicFramePr>
        <p:xfrm>
          <a:off x="4648200" y="3625850"/>
          <a:ext cx="393700" cy="838200"/>
        </p:xfrm>
        <a:graphic>
          <a:graphicData uri="http://schemas.openxmlformats.org/presentationml/2006/ole">
            <mc:AlternateContent xmlns:mc="http://schemas.openxmlformats.org/markup-compatibility/2006">
              <mc:Choice xmlns:v="urn:schemas-microsoft-com:vml" Requires="v">
                <p:oleObj spid="_x0000_s49217" name="Equation" r:id="rId4" imgW="393480" imgH="838080" progId="Equation.DSMT4">
                  <p:embed/>
                </p:oleObj>
              </mc:Choice>
              <mc:Fallback>
                <p:oleObj name="Equation" r:id="rId4" imgW="3934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362585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4267200" y="5103813"/>
          <a:ext cx="393700" cy="838200"/>
        </p:xfrm>
        <a:graphic>
          <a:graphicData uri="http://schemas.openxmlformats.org/presentationml/2006/ole">
            <mc:AlternateContent xmlns:mc="http://schemas.openxmlformats.org/markup-compatibility/2006">
              <mc:Choice xmlns:v="urn:schemas-microsoft-com:vml" Requires="v">
                <p:oleObj spid="_x0000_s49218" name="Equation" r:id="rId6" imgW="393480" imgH="838080" progId="Equation.DSMT4">
                  <p:embed/>
                </p:oleObj>
              </mc:Choice>
              <mc:Fallback>
                <p:oleObj name="Equation" r:id="rId6" imgW="3934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5103813"/>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6" name="Straight Connector 5"/>
          <p:cNvCxnSpPr/>
          <p:nvPr/>
        </p:nvCxnSpPr>
        <p:spPr>
          <a:xfrm flipH="1">
            <a:off x="56388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56" name="Object 4"/>
          <p:cNvGraphicFramePr>
            <a:graphicFrameLocks noChangeAspect="1"/>
          </p:cNvGraphicFramePr>
          <p:nvPr>
            <p:extLst>
              <p:ext uri="{D42A27DB-BD31-4B8C-83A1-F6EECF244321}">
                <p14:modId xmlns:p14="http://schemas.microsoft.com/office/powerpoint/2010/main" val="1243257320"/>
              </p:ext>
            </p:extLst>
          </p:nvPr>
        </p:nvGraphicFramePr>
        <p:xfrm>
          <a:off x="5073650" y="3622675"/>
          <a:ext cx="825500" cy="838200"/>
        </p:xfrm>
        <a:graphic>
          <a:graphicData uri="http://schemas.openxmlformats.org/presentationml/2006/ole">
            <mc:AlternateContent xmlns:mc="http://schemas.openxmlformats.org/markup-compatibility/2006">
              <mc:Choice xmlns:v="urn:schemas-microsoft-com:vml" Requires="v">
                <p:oleObj spid="_x0000_s49219" name="Equation" r:id="rId8" imgW="825480" imgH="838080" progId="Equation.DSMT4">
                  <p:embed/>
                </p:oleObj>
              </mc:Choice>
              <mc:Fallback>
                <p:oleObj name="Equation" r:id="rId8" imgW="825480" imgH="838080" progId="Equation.DSMT4">
                  <p:embed/>
                  <p:pic>
                    <p:nvPicPr>
                      <p:cNvPr id="0" name="Picture 4"/>
                      <p:cNvPicPr>
                        <a:picLocks noChangeAspect="1" noChangeArrowheads="1"/>
                      </p:cNvPicPr>
                      <p:nvPr/>
                    </p:nvPicPr>
                    <p:blipFill>
                      <a:blip r:embed="rId9"/>
                      <a:srcRect/>
                      <a:stretch>
                        <a:fillRect/>
                      </a:stretch>
                    </p:blipFill>
                    <p:spPr bwMode="auto">
                      <a:xfrm>
                        <a:off x="5073650" y="3622675"/>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5976224" y="3624263"/>
          <a:ext cx="596900" cy="838200"/>
        </p:xfrm>
        <a:graphic>
          <a:graphicData uri="http://schemas.openxmlformats.org/presentationml/2006/ole">
            <mc:AlternateContent xmlns:mc="http://schemas.openxmlformats.org/markup-compatibility/2006">
              <mc:Choice xmlns:v="urn:schemas-microsoft-com:vml" Requires="v">
                <p:oleObj spid="_x0000_s49220" name="Equation" r:id="rId10" imgW="596880" imgH="838080" progId="Equation.DSMT4">
                  <p:embed/>
                </p:oleObj>
              </mc:Choice>
              <mc:Fallback>
                <p:oleObj name="Equation" r:id="rId10" imgW="59688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76224" y="3624263"/>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56388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60" name="Object 8"/>
          <p:cNvGraphicFramePr>
            <a:graphicFrameLocks noChangeAspect="1"/>
          </p:cNvGraphicFramePr>
          <p:nvPr/>
        </p:nvGraphicFramePr>
        <p:xfrm>
          <a:off x="4758655" y="5097011"/>
          <a:ext cx="825500" cy="838200"/>
        </p:xfrm>
        <a:graphic>
          <a:graphicData uri="http://schemas.openxmlformats.org/presentationml/2006/ole">
            <mc:AlternateContent xmlns:mc="http://schemas.openxmlformats.org/markup-compatibility/2006">
              <mc:Choice xmlns:v="urn:schemas-microsoft-com:vml" Requires="v">
                <p:oleObj spid="_x0000_s49221" name="Equation" r:id="rId12" imgW="825480" imgH="838080" progId="Equation.DSMT4">
                  <p:embed/>
                </p:oleObj>
              </mc:Choice>
              <mc:Fallback>
                <p:oleObj name="Equation" r:id="rId12" imgW="82548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58655" y="5097011"/>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1" name="Object 9"/>
          <p:cNvGraphicFramePr>
            <a:graphicFrameLocks noChangeAspect="1"/>
          </p:cNvGraphicFramePr>
          <p:nvPr/>
        </p:nvGraphicFramePr>
        <p:xfrm>
          <a:off x="5740167" y="5097011"/>
          <a:ext cx="596900" cy="838200"/>
        </p:xfrm>
        <a:graphic>
          <a:graphicData uri="http://schemas.openxmlformats.org/presentationml/2006/ole">
            <mc:AlternateContent xmlns:mc="http://schemas.openxmlformats.org/markup-compatibility/2006">
              <mc:Choice xmlns:v="urn:schemas-microsoft-com:vml" Requires="v">
                <p:oleObj spid="_x0000_s49222" name="Equation" r:id="rId14" imgW="596880" imgH="838080" progId="Equation.DSMT4">
                  <p:embed/>
                </p:oleObj>
              </mc:Choice>
              <mc:Fallback>
                <p:oleObj name="Equation" r:id="rId14" imgW="59688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40167" y="5097011"/>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5308833" y="51396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5316523" y="56136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91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15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91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9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Multiplying and Reducing Using Prime Factors</a:t>
            </a:r>
          </a:p>
        </p:txBody>
      </p:sp>
      <p:sp>
        <p:nvSpPr>
          <p:cNvPr id="3" name="Content Placeholder 2"/>
          <p:cNvSpPr>
            <a:spLocks noGrp="1"/>
          </p:cNvSpPr>
          <p:nvPr>
            <p:ph idx="1"/>
          </p:nvPr>
        </p:nvSpPr>
        <p:spPr/>
        <p:txBody>
          <a:bodyPr>
            <a:noAutofit/>
          </a:bodyPr>
          <a:lstStyle/>
          <a:p>
            <a:r>
              <a:rPr lang="en-US" dirty="0"/>
              <a:t>Multiply and reduce to lowest terms: </a:t>
            </a:r>
          </a:p>
          <a:p>
            <a:r>
              <a:rPr lang="en-US" b="1" dirty="0"/>
              <a:t>Solution</a:t>
            </a:r>
          </a:p>
          <a:p>
            <a:r>
              <a:rPr lang="en-US" dirty="0"/>
              <a:t>Do not start by multiplying the numerators and denominators. The results would simply be large numbers that would then need to be factored. Using prime factors, we have the following.</a:t>
            </a:r>
          </a:p>
          <a:p>
            <a:endParaRPr lang="en-US" dirty="0"/>
          </a:p>
          <a:p>
            <a:endParaRPr lang="en-US" dirty="0"/>
          </a:p>
          <a:p>
            <a:r>
              <a:rPr lang="en-US" dirty="0"/>
              <a:t>Note that we did not find the product in the numerator or denominator before factoring.</a:t>
            </a:r>
          </a:p>
        </p:txBody>
      </p:sp>
      <p:graphicFrame>
        <p:nvGraphicFramePr>
          <p:cNvPr id="50179" name="Object 3"/>
          <p:cNvGraphicFramePr>
            <a:graphicFrameLocks noChangeAspect="1"/>
          </p:cNvGraphicFramePr>
          <p:nvPr/>
        </p:nvGraphicFramePr>
        <p:xfrm>
          <a:off x="5911850" y="1166813"/>
          <a:ext cx="762000" cy="838200"/>
        </p:xfrm>
        <a:graphic>
          <a:graphicData uri="http://schemas.openxmlformats.org/presentationml/2006/ole">
            <mc:AlternateContent xmlns:mc="http://schemas.openxmlformats.org/markup-compatibility/2006">
              <mc:Choice xmlns:v="urn:schemas-microsoft-com:vml" Requires="v">
                <p:oleObj spid="_x0000_s50241" name="Equation" r:id="rId4" imgW="761760" imgH="838080" progId="Equation.DSMT4">
                  <p:embed/>
                </p:oleObj>
              </mc:Choice>
              <mc:Fallback>
                <p:oleObj name="Equation" r:id="rId4" imgW="761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11850" y="1166813"/>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657350" y="4171950"/>
          <a:ext cx="762000" cy="838200"/>
        </p:xfrm>
        <a:graphic>
          <a:graphicData uri="http://schemas.openxmlformats.org/presentationml/2006/ole">
            <mc:AlternateContent xmlns:mc="http://schemas.openxmlformats.org/markup-compatibility/2006">
              <mc:Choice xmlns:v="urn:schemas-microsoft-com:vml" Requires="v">
                <p:oleObj spid="_x0000_s50242" name="Equation" r:id="rId6" imgW="761760" imgH="838080" progId="Equation.DSMT4">
                  <p:embed/>
                </p:oleObj>
              </mc:Choice>
              <mc:Fallback>
                <p:oleObj name="Equation" r:id="rId6" imgW="761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57350" y="417195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444750" y="4171950"/>
          <a:ext cx="1016000" cy="838200"/>
        </p:xfrm>
        <a:graphic>
          <a:graphicData uri="http://schemas.openxmlformats.org/presentationml/2006/ole">
            <mc:AlternateContent xmlns:mc="http://schemas.openxmlformats.org/markup-compatibility/2006">
              <mc:Choice xmlns:v="urn:schemas-microsoft-com:vml" Requires="v">
                <p:oleObj spid="_x0000_s50243" name="Equation" r:id="rId8" imgW="1015920" imgH="838080" progId="Equation.DSMT4">
                  <p:embed/>
                </p:oleObj>
              </mc:Choice>
              <mc:Fallback>
                <p:oleObj name="Equation" r:id="rId8" imgW="101592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44750" y="417195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3581400" y="4171950"/>
          <a:ext cx="1765300" cy="838200"/>
        </p:xfrm>
        <a:graphic>
          <a:graphicData uri="http://schemas.openxmlformats.org/presentationml/2006/ole">
            <mc:AlternateContent xmlns:mc="http://schemas.openxmlformats.org/markup-compatibility/2006">
              <mc:Choice xmlns:v="urn:schemas-microsoft-com:vml" Requires="v">
                <p:oleObj spid="_x0000_s50244" name="Equation" r:id="rId10" imgW="1765080" imgH="838080" progId="Equation.DSMT4">
                  <p:embed/>
                </p:oleObj>
              </mc:Choice>
              <mc:Fallback>
                <p:oleObj name="Equation" r:id="rId10" imgW="17650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1400" y="417195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5410200" y="4171950"/>
          <a:ext cx="1143000" cy="838200"/>
        </p:xfrm>
        <a:graphic>
          <a:graphicData uri="http://schemas.openxmlformats.org/presentationml/2006/ole">
            <mc:AlternateContent xmlns:mc="http://schemas.openxmlformats.org/markup-compatibility/2006">
              <mc:Choice xmlns:v="urn:schemas-microsoft-com:vml" Requires="v">
                <p:oleObj spid="_x0000_s50245" name="Equation" r:id="rId12" imgW="1143000" imgH="838080" progId="Equation.DSMT4">
                  <p:embed/>
                </p:oleObj>
              </mc:Choice>
              <mc:Fallback>
                <p:oleObj name="Equation" r:id="rId12" imgW="1143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10200" y="417195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6572250" y="4178300"/>
          <a:ext cx="673100" cy="825500"/>
        </p:xfrm>
        <a:graphic>
          <a:graphicData uri="http://schemas.openxmlformats.org/presentationml/2006/ole">
            <mc:AlternateContent xmlns:mc="http://schemas.openxmlformats.org/markup-compatibility/2006">
              <mc:Choice xmlns:v="urn:schemas-microsoft-com:vml" Requires="v">
                <p:oleObj spid="_x0000_s50246" name="Equation" r:id="rId14" imgW="672840" imgH="825480" progId="Equation.DSMT4">
                  <p:embed/>
                </p:oleObj>
              </mc:Choice>
              <mc:Fallback>
                <p:oleObj name="Equation" r:id="rId14" imgW="672840" imgH="8254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2250" y="41783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148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8006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70633" y="46733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767044" y="469853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01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indent="-457200">
              <a:spcBef>
                <a:spcPct val="20000"/>
              </a:spcBef>
              <a:buFont typeface="Courier New" pitchFamily="49" charset="0"/>
              <a:buChar char="o"/>
            </a:pPr>
            <a:r>
              <a:rPr lang="en-US" sz="2800" dirty="0"/>
              <a:t>Multiply fractions. </a:t>
            </a:r>
          </a:p>
          <a:p>
            <a:pPr marL="457200" lvl="0" indent="-457200">
              <a:spcBef>
                <a:spcPct val="20000"/>
              </a:spcBef>
              <a:buFont typeface="Courier New" pitchFamily="49" charset="0"/>
              <a:buChar char="o"/>
            </a:pPr>
            <a:r>
              <a:rPr lang="en-US" sz="2800" dirty="0"/>
              <a:t>Reduce fractions to lowest terms.</a:t>
            </a:r>
          </a:p>
          <a:p>
            <a:pPr marL="457200" indent="-457200">
              <a:spcBef>
                <a:spcPct val="20000"/>
              </a:spcBef>
              <a:buFont typeface="Courier New" pitchFamily="49" charset="0"/>
              <a:buChar char="o"/>
            </a:pPr>
            <a:r>
              <a:rPr lang="en-US" sz="2800" dirty="0"/>
              <a:t>Multiply and reduce fractions to lowest terms.</a:t>
            </a:r>
          </a:p>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a:p>
            <a:pPr marL="457200" indent="-457200">
              <a:spcBef>
                <a:spcPct val="20000"/>
              </a:spcBef>
              <a:buFont typeface="Courier New" pitchFamily="49" charset="0"/>
              <a:buChar char="o"/>
            </a:pPr>
            <a:endParaRPr lang="en-US" sz="2800" dirty="0"/>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Multiplying and Reducing Using Prime Factors</a:t>
            </a:r>
          </a:p>
        </p:txBody>
      </p:sp>
      <p:sp>
        <p:nvSpPr>
          <p:cNvPr id="3" name="Content Placeholder 2"/>
          <p:cNvSpPr>
            <a:spLocks noGrp="1"/>
          </p:cNvSpPr>
          <p:nvPr>
            <p:ph idx="1"/>
          </p:nvPr>
        </p:nvSpPr>
        <p:spPr/>
        <p:txBody>
          <a:bodyPr/>
          <a:lstStyle/>
          <a:p>
            <a:endParaRPr lang="en-US" sz="1000" dirty="0"/>
          </a:p>
          <a:p>
            <a:r>
              <a:rPr lang="en-US" dirty="0"/>
              <a:t>Multiply and reduce to lowest terms: </a:t>
            </a:r>
          </a:p>
          <a:p>
            <a:r>
              <a:rPr lang="en-US" b="1" dirty="0"/>
              <a:t>Solution</a:t>
            </a:r>
          </a:p>
          <a:p>
            <a:r>
              <a:rPr lang="en-US" dirty="0"/>
              <a:t>Using prime factors, we have</a:t>
            </a:r>
          </a:p>
        </p:txBody>
      </p:sp>
      <p:graphicFrame>
        <p:nvGraphicFramePr>
          <p:cNvPr id="51202" name="Object 2"/>
          <p:cNvGraphicFramePr>
            <a:graphicFrameLocks noChangeAspect="1"/>
          </p:cNvGraphicFramePr>
          <p:nvPr/>
        </p:nvGraphicFramePr>
        <p:xfrm>
          <a:off x="5943600" y="1395413"/>
          <a:ext cx="1485900" cy="838200"/>
        </p:xfrm>
        <a:graphic>
          <a:graphicData uri="http://schemas.openxmlformats.org/presentationml/2006/ole">
            <mc:AlternateContent xmlns:mc="http://schemas.openxmlformats.org/markup-compatibility/2006">
              <mc:Choice xmlns:v="urn:schemas-microsoft-com:vml" Requires="v">
                <p:oleObj spid="_x0000_s51263" name="Equation" r:id="rId4" imgW="1485720" imgH="838080" progId="Equation.DSMT4">
                  <p:embed/>
                </p:oleObj>
              </mc:Choice>
              <mc:Fallback>
                <p:oleObj name="Equation" r:id="rId4" imgW="148572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95413"/>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2514600" y="3257550"/>
          <a:ext cx="1689100" cy="838200"/>
        </p:xfrm>
        <a:graphic>
          <a:graphicData uri="http://schemas.openxmlformats.org/presentationml/2006/ole">
            <mc:AlternateContent xmlns:mc="http://schemas.openxmlformats.org/markup-compatibility/2006">
              <mc:Choice xmlns:v="urn:schemas-microsoft-com:vml" Requires="v">
                <p:oleObj spid="_x0000_s51264" name="Equation" r:id="rId6" imgW="1688760" imgH="838080" progId="Equation.DSMT4">
                  <p:embed/>
                </p:oleObj>
              </mc:Choice>
              <mc:Fallback>
                <p:oleObj name="Equation" r:id="rId6" imgW="168876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25755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965433" y="3257550"/>
          <a:ext cx="1485900" cy="838200"/>
        </p:xfrm>
        <a:graphic>
          <a:graphicData uri="http://schemas.openxmlformats.org/presentationml/2006/ole">
            <mc:AlternateContent xmlns:mc="http://schemas.openxmlformats.org/markup-compatibility/2006">
              <mc:Choice xmlns:v="urn:schemas-microsoft-com:vml" Requires="v">
                <p:oleObj spid="_x0000_s51265" name="Equation" r:id="rId8" imgW="1485720" imgH="838080" progId="Equation.DSMT4">
                  <p:embed/>
                </p:oleObj>
              </mc:Choice>
              <mc:Fallback>
                <p:oleObj name="Equation" r:id="rId8" imgW="148572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5433" y="325755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4275589" y="3262313"/>
          <a:ext cx="3187700" cy="838200"/>
        </p:xfrm>
        <a:graphic>
          <a:graphicData uri="http://schemas.openxmlformats.org/presentationml/2006/ole">
            <mc:AlternateContent xmlns:mc="http://schemas.openxmlformats.org/markup-compatibility/2006">
              <mc:Choice xmlns:v="urn:schemas-microsoft-com:vml" Requires="v">
                <p:oleObj spid="_x0000_s51266" name="Equation" r:id="rId10" imgW="3187440" imgH="838080" progId="Equation.DSMT4">
                  <p:embed/>
                </p:oleObj>
              </mc:Choice>
              <mc:Fallback>
                <p:oleObj name="Equation" r:id="rId10" imgW="318744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75589" y="3262313"/>
                        <a:ext cx="318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6" name="Object 6"/>
          <p:cNvGraphicFramePr>
            <a:graphicFrameLocks noChangeAspect="1"/>
          </p:cNvGraphicFramePr>
          <p:nvPr/>
        </p:nvGraphicFramePr>
        <p:xfrm>
          <a:off x="4283745" y="4330700"/>
          <a:ext cx="1473200" cy="825500"/>
        </p:xfrm>
        <a:graphic>
          <a:graphicData uri="http://schemas.openxmlformats.org/presentationml/2006/ole">
            <mc:AlternateContent xmlns:mc="http://schemas.openxmlformats.org/markup-compatibility/2006">
              <mc:Choice xmlns:v="urn:schemas-microsoft-com:vml" Requires="v">
                <p:oleObj spid="_x0000_s51267" name="Equation" r:id="rId12" imgW="1473120" imgH="825480" progId="Equation.DSMT4">
                  <p:embed/>
                </p:oleObj>
              </mc:Choice>
              <mc:Fallback>
                <p:oleObj name="Equation" r:id="rId12" imgW="1473120" imgH="82548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83745" y="4330700"/>
                        <a:ext cx="1473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7" name="Object 7"/>
          <p:cNvGraphicFramePr>
            <a:graphicFrameLocks noChangeAspect="1"/>
          </p:cNvGraphicFramePr>
          <p:nvPr/>
        </p:nvGraphicFramePr>
        <p:xfrm>
          <a:off x="5854700" y="4329113"/>
          <a:ext cx="774700" cy="838200"/>
        </p:xfrm>
        <a:graphic>
          <a:graphicData uri="http://schemas.openxmlformats.org/presentationml/2006/ole">
            <mc:AlternateContent xmlns:mc="http://schemas.openxmlformats.org/markup-compatibility/2006">
              <mc:Choice xmlns:v="urn:schemas-microsoft-com:vml" Requires="v">
                <p:oleObj spid="_x0000_s51268" name="Equation" r:id="rId14" imgW="774360" imgH="838080" progId="Equation.DSMT4">
                  <p:embed/>
                </p:oleObj>
              </mc:Choice>
              <mc:Fallback>
                <p:oleObj name="Equation" r:id="rId14" imgW="774360" imgH="8380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54700" y="4329113"/>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825767"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44455"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96699"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409189" y="33101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790189" y="33108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7103378" y="3810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31466"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417578" y="37848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087611"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825767"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120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12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Multiplying and Reducing Using Prime Factors</a:t>
            </a:r>
          </a:p>
        </p:txBody>
      </p:sp>
      <p:sp>
        <p:nvSpPr>
          <p:cNvPr id="3" name="Content Placeholder 2"/>
          <p:cNvSpPr>
            <a:spLocks noGrp="1"/>
          </p:cNvSpPr>
          <p:nvPr>
            <p:ph idx="1"/>
          </p:nvPr>
        </p:nvSpPr>
        <p:spPr/>
        <p:txBody>
          <a:bodyPr/>
          <a:lstStyle/>
          <a:p>
            <a:r>
              <a:rPr lang="en-US" dirty="0"/>
              <a:t>Multiply and reduce to lowest terms: </a:t>
            </a:r>
          </a:p>
          <a:p>
            <a:r>
              <a:rPr lang="en-US" b="1" dirty="0"/>
              <a:t>Solution</a:t>
            </a:r>
          </a:p>
          <a:p>
            <a:endParaRPr lang="en-US" dirty="0"/>
          </a:p>
        </p:txBody>
      </p:sp>
      <p:graphicFrame>
        <p:nvGraphicFramePr>
          <p:cNvPr id="52226" name="Object 2"/>
          <p:cNvGraphicFramePr>
            <a:graphicFrameLocks noChangeAspect="1"/>
          </p:cNvGraphicFramePr>
          <p:nvPr/>
        </p:nvGraphicFramePr>
        <p:xfrm>
          <a:off x="5949950" y="1141413"/>
          <a:ext cx="1295400" cy="838200"/>
        </p:xfrm>
        <a:graphic>
          <a:graphicData uri="http://schemas.openxmlformats.org/presentationml/2006/ole">
            <mc:AlternateContent xmlns:mc="http://schemas.openxmlformats.org/markup-compatibility/2006">
              <mc:Choice xmlns:v="urn:schemas-microsoft-com:vml" Requires="v">
                <p:oleObj spid="_x0000_s52298" name="Equation" r:id="rId4" imgW="1295280" imgH="838080" progId="Equation.DSMT4">
                  <p:embed/>
                </p:oleObj>
              </mc:Choice>
              <mc:Fallback>
                <p:oleObj name="Equation" r:id="rId4" imgW="12952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9950" y="1141413"/>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654050" y="2419350"/>
          <a:ext cx="1295400" cy="838200"/>
        </p:xfrm>
        <a:graphic>
          <a:graphicData uri="http://schemas.openxmlformats.org/presentationml/2006/ole">
            <mc:AlternateContent xmlns:mc="http://schemas.openxmlformats.org/markup-compatibility/2006">
              <mc:Choice xmlns:v="urn:schemas-microsoft-com:vml" Requires="v">
                <p:oleObj spid="_x0000_s52299" name="Equation" r:id="rId6" imgW="1295280" imgH="838080" progId="Equation.DSMT4">
                  <p:embed/>
                </p:oleObj>
              </mc:Choice>
              <mc:Fallback>
                <p:oleObj name="Equation" r:id="rId6" imgW="12952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 y="241935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019300" y="2419350"/>
          <a:ext cx="1524000" cy="838200"/>
        </p:xfrm>
        <a:graphic>
          <a:graphicData uri="http://schemas.openxmlformats.org/presentationml/2006/ole">
            <mc:AlternateContent xmlns:mc="http://schemas.openxmlformats.org/markup-compatibility/2006">
              <mc:Choice xmlns:v="urn:schemas-microsoft-com:vml" Requires="v">
                <p:oleObj spid="_x0000_s52300" name="Equation" r:id="rId8" imgW="1523880" imgH="838080" progId="Equation.DSMT4">
                  <p:embed/>
                </p:oleObj>
              </mc:Choice>
              <mc:Fallback>
                <p:oleObj name="Equation" r:id="rId8" imgW="152388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19300" y="241935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2070333" y="3473450"/>
          <a:ext cx="2095500" cy="838200"/>
        </p:xfrm>
        <a:graphic>
          <a:graphicData uri="http://schemas.openxmlformats.org/presentationml/2006/ole">
            <mc:AlternateContent xmlns:mc="http://schemas.openxmlformats.org/markup-compatibility/2006">
              <mc:Choice xmlns:v="urn:schemas-microsoft-com:vml" Requires="v">
                <p:oleObj spid="_x0000_s52301" name="Equation" r:id="rId10" imgW="2095200" imgH="838080" progId="Equation.DSMT4">
                  <p:embed/>
                </p:oleObj>
              </mc:Choice>
              <mc:Fallback>
                <p:oleObj name="Equation" r:id="rId10" imgW="20952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70333" y="347345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2051050" y="4521200"/>
          <a:ext cx="495300" cy="825500"/>
        </p:xfrm>
        <a:graphic>
          <a:graphicData uri="http://schemas.openxmlformats.org/presentationml/2006/ole">
            <mc:AlternateContent xmlns:mc="http://schemas.openxmlformats.org/markup-compatibility/2006">
              <mc:Choice xmlns:v="urn:schemas-microsoft-com:vml" Requires="v">
                <p:oleObj spid="_x0000_s52302" name="Equation" r:id="rId12" imgW="495000" imgH="825480" progId="Equation.DSMT4">
                  <p:embed/>
                </p:oleObj>
              </mc:Choice>
              <mc:Fallback>
                <p:oleObj name="Equation" r:id="rId12" imgW="495000" imgH="8254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51050" y="4521200"/>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2601913" y="4783138"/>
          <a:ext cx="469900" cy="279400"/>
        </p:xfrm>
        <a:graphic>
          <a:graphicData uri="http://schemas.openxmlformats.org/presentationml/2006/ole">
            <mc:AlternateContent xmlns:mc="http://schemas.openxmlformats.org/markup-compatibility/2006">
              <mc:Choice xmlns:v="urn:schemas-microsoft-com:vml" Requires="v">
                <p:oleObj spid="_x0000_s52303" name="Equation" r:id="rId14" imgW="469800" imgH="279360" progId="Equation.DSMT4">
                  <p:embed/>
                </p:oleObj>
              </mc:Choice>
              <mc:Fallback>
                <p:oleObj name="Equation" r:id="rId14" imgW="469800" imgH="2793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01913" y="4783138"/>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a:spLocks noChangeArrowheads="1"/>
          </p:cNvSpPr>
          <p:nvPr/>
        </p:nvSpPr>
        <p:spPr bwMode="auto">
          <a:xfrm>
            <a:off x="4724400" y="2641833"/>
            <a:ext cx="2286000" cy="400110"/>
          </a:xfrm>
          <a:prstGeom prst="rect">
            <a:avLst/>
          </a:prstGeom>
          <a:noFill/>
          <a:ln w="9525">
            <a:noFill/>
            <a:miter lim="800000"/>
            <a:headEnd/>
            <a:tailEnd/>
          </a:ln>
        </p:spPr>
        <p:txBody>
          <a:bodyPr wrap="square">
            <a:spAutoFit/>
          </a:bodyPr>
          <a:lstStyle/>
          <a:p>
            <a:r>
              <a:rPr lang="en-US" sz="2000" dirty="0">
                <a:solidFill>
                  <a:srgbClr val="007E7E"/>
                </a:solidFill>
              </a:rPr>
              <a:t>Note that </a:t>
            </a:r>
            <a:endParaRPr lang="en-US" sz="2000" dirty="0">
              <a:solidFill>
                <a:srgbClr val="007E7E"/>
              </a:solidFill>
              <a:latin typeface="Calibri" pitchFamily="34" charset="0"/>
            </a:endParaRPr>
          </a:p>
        </p:txBody>
      </p:sp>
      <p:graphicFrame>
        <p:nvGraphicFramePr>
          <p:cNvPr id="52233" name="Object 9"/>
          <p:cNvGraphicFramePr>
            <a:graphicFrameLocks noChangeAspect="1"/>
          </p:cNvGraphicFramePr>
          <p:nvPr/>
        </p:nvGraphicFramePr>
        <p:xfrm>
          <a:off x="5867167" y="2548156"/>
          <a:ext cx="635000" cy="609600"/>
        </p:xfrm>
        <a:graphic>
          <a:graphicData uri="http://schemas.openxmlformats.org/presentationml/2006/ole">
            <mc:AlternateContent xmlns:mc="http://schemas.openxmlformats.org/markup-compatibility/2006">
              <mc:Choice xmlns:v="urn:schemas-microsoft-com:vml" Requires="v">
                <p:oleObj spid="_x0000_s52304" name="Equation" r:id="rId16" imgW="634680" imgH="609480" progId="Equation.DSMT4">
                  <p:embed/>
                </p:oleObj>
              </mc:Choice>
              <mc:Fallback>
                <p:oleObj name="Equation" r:id="rId16" imgW="634680" imgH="6094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867167" y="2548156"/>
                        <a:ext cx="63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TextBox 12"/>
          <p:cNvSpPr txBox="1">
            <a:spLocks noChangeArrowheads="1"/>
          </p:cNvSpPr>
          <p:nvPr/>
        </p:nvSpPr>
        <p:spPr bwMode="auto">
          <a:xfrm>
            <a:off x="4724400" y="3590488"/>
            <a:ext cx="3886200" cy="707886"/>
          </a:xfrm>
          <a:prstGeom prst="rect">
            <a:avLst/>
          </a:prstGeom>
          <a:noFill/>
          <a:ln w="9525">
            <a:noFill/>
            <a:miter lim="800000"/>
            <a:headEnd/>
            <a:tailEnd/>
          </a:ln>
        </p:spPr>
        <p:txBody>
          <a:bodyPr wrap="square">
            <a:spAutoFit/>
          </a:bodyPr>
          <a:lstStyle/>
          <a:p>
            <a:r>
              <a:rPr lang="en-US" sz="2000" dirty="0">
                <a:solidFill>
                  <a:srgbClr val="007E7E"/>
                </a:solidFill>
              </a:rPr>
              <a:t>In this example, 25 is a common factor that is not a prime number.	</a:t>
            </a:r>
          </a:p>
        </p:txBody>
      </p:sp>
      <p:cxnSp>
        <p:nvCxnSpPr>
          <p:cNvPr id="14" name="Straight Connector 13"/>
          <p:cNvCxnSpPr/>
          <p:nvPr/>
        </p:nvCxnSpPr>
        <p:spPr>
          <a:xfrm flipH="1">
            <a:off x="2395756"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895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276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89789" y="351358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31066" y="39959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107422" y="40043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726422" y="40134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319556" y="4005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22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22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22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22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Multiplying and Reducing Using Prime Factors </a:t>
            </a:r>
          </a:p>
        </p:txBody>
      </p:sp>
      <p:sp>
        <p:nvSpPr>
          <p:cNvPr id="3" name="Content Placeholder 2"/>
          <p:cNvSpPr>
            <a:spLocks noGrp="1"/>
          </p:cNvSpPr>
          <p:nvPr>
            <p:ph idx="1"/>
          </p:nvPr>
        </p:nvSpPr>
        <p:spPr/>
        <p:txBody>
          <a:bodyPr/>
          <a:lstStyle/>
          <a:p>
            <a:r>
              <a:rPr lang="en-US" dirty="0"/>
              <a:t>Multiply and reduce to lowest terms:</a:t>
            </a:r>
          </a:p>
          <a:p>
            <a:r>
              <a:rPr lang="en-US" b="1" dirty="0"/>
              <a:t>Solution </a:t>
            </a:r>
            <a:endParaRPr lang="en-US" dirty="0"/>
          </a:p>
        </p:txBody>
      </p:sp>
      <p:graphicFrame>
        <p:nvGraphicFramePr>
          <p:cNvPr id="53250" name="Object 2"/>
          <p:cNvGraphicFramePr>
            <a:graphicFrameLocks noChangeAspect="1"/>
          </p:cNvGraphicFramePr>
          <p:nvPr/>
        </p:nvGraphicFramePr>
        <p:xfrm>
          <a:off x="5921812" y="1141413"/>
          <a:ext cx="1485900" cy="838200"/>
        </p:xfrm>
        <a:graphic>
          <a:graphicData uri="http://schemas.openxmlformats.org/presentationml/2006/ole">
            <mc:AlternateContent xmlns:mc="http://schemas.openxmlformats.org/markup-compatibility/2006">
              <mc:Choice xmlns:v="urn:schemas-microsoft-com:vml" Requires="v">
                <p:oleObj spid="_x0000_s53342" name="Equation" r:id="rId4" imgW="1485720" imgH="838080" progId="Equation.DSMT4">
                  <p:embed/>
                </p:oleObj>
              </mc:Choice>
              <mc:Fallback>
                <p:oleObj name="Equation" r:id="rId4" imgW="148572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1812" y="1141413"/>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1" name="Object 3"/>
          <p:cNvGraphicFramePr>
            <a:graphicFrameLocks noChangeAspect="1"/>
          </p:cNvGraphicFramePr>
          <p:nvPr/>
        </p:nvGraphicFramePr>
        <p:xfrm>
          <a:off x="609600" y="2438400"/>
          <a:ext cx="1485900" cy="838200"/>
        </p:xfrm>
        <a:graphic>
          <a:graphicData uri="http://schemas.openxmlformats.org/presentationml/2006/ole">
            <mc:AlternateContent xmlns:mc="http://schemas.openxmlformats.org/markup-compatibility/2006">
              <mc:Choice xmlns:v="urn:schemas-microsoft-com:vml" Requires="v">
                <p:oleObj spid="_x0000_s53343" name="Equation" r:id="rId6" imgW="1485720" imgH="838080" progId="Equation.DSMT4">
                  <p:embed/>
                </p:oleObj>
              </mc:Choice>
              <mc:Fallback>
                <p:oleObj name="Equation" r:id="rId6" imgW="148572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243840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2184400" y="2438400"/>
          <a:ext cx="1701800" cy="838200"/>
        </p:xfrm>
        <a:graphic>
          <a:graphicData uri="http://schemas.openxmlformats.org/presentationml/2006/ole">
            <mc:AlternateContent xmlns:mc="http://schemas.openxmlformats.org/markup-compatibility/2006">
              <mc:Choice xmlns:v="urn:schemas-microsoft-com:vml" Requires="v">
                <p:oleObj spid="_x0000_s53344" name="Equation" r:id="rId8" imgW="1701720" imgH="838080" progId="Equation.DSMT4">
                  <p:embed/>
                </p:oleObj>
              </mc:Choice>
              <mc:Fallback>
                <p:oleObj name="Equation" r:id="rId8" imgW="17017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4400" y="24384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nvGraphicFramePr>
        <p:xfrm>
          <a:off x="2184400" y="3327400"/>
          <a:ext cx="2921000" cy="952500"/>
        </p:xfrm>
        <a:graphic>
          <a:graphicData uri="http://schemas.openxmlformats.org/presentationml/2006/ole">
            <mc:AlternateContent xmlns:mc="http://schemas.openxmlformats.org/markup-compatibility/2006">
              <mc:Choice xmlns:v="urn:schemas-microsoft-com:vml" Requires="v">
                <p:oleObj spid="_x0000_s53345" name="Equation" r:id="rId10" imgW="2920680" imgH="952200" progId="Equation.DSMT4">
                  <p:embed/>
                </p:oleObj>
              </mc:Choice>
              <mc:Fallback>
                <p:oleObj name="Equation" r:id="rId10" imgW="2920680" imgH="9522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3327400"/>
                        <a:ext cx="2921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2201644" y="4495800"/>
          <a:ext cx="660400" cy="952500"/>
        </p:xfrm>
        <a:graphic>
          <a:graphicData uri="http://schemas.openxmlformats.org/presentationml/2006/ole">
            <mc:AlternateContent xmlns:mc="http://schemas.openxmlformats.org/markup-compatibility/2006">
              <mc:Choice xmlns:v="urn:schemas-microsoft-com:vml" Requires="v">
                <p:oleObj spid="_x0000_s53346" name="Equation" r:id="rId12" imgW="660240" imgH="952200" progId="Equation.DSMT4">
                  <p:embed/>
                </p:oleObj>
              </mc:Choice>
              <mc:Fallback>
                <p:oleObj name="Equation" r:id="rId12" imgW="660240" imgH="9522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1644" y="4495800"/>
                        <a:ext cx="660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3048000" y="4885189"/>
          <a:ext cx="685800" cy="266700"/>
        </p:xfrm>
        <a:graphic>
          <a:graphicData uri="http://schemas.openxmlformats.org/presentationml/2006/ole">
            <mc:AlternateContent xmlns:mc="http://schemas.openxmlformats.org/markup-compatibility/2006">
              <mc:Choice xmlns:v="urn:schemas-microsoft-com:vml" Requires="v">
                <p:oleObj spid="_x0000_s53347" name="Equation" r:id="rId14" imgW="685800" imgH="266400" progId="Equation.DSMT4">
                  <p:embed/>
                </p:oleObj>
              </mc:Choice>
              <mc:Fallback>
                <p:oleObj name="Equation" r:id="rId14" imgW="685800" imgH="2664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4885189"/>
                        <a:ext cx="6858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2514600" y="3346450"/>
          <a:ext cx="2451100" cy="838200"/>
        </p:xfrm>
        <a:graphic>
          <a:graphicData uri="http://schemas.openxmlformats.org/presentationml/2006/ole">
            <mc:AlternateContent xmlns:mc="http://schemas.openxmlformats.org/markup-compatibility/2006">
              <mc:Choice xmlns:v="urn:schemas-microsoft-com:vml" Requires="v">
                <p:oleObj spid="_x0000_s53348" name="Equation" r:id="rId16" imgW="2450880" imgH="838080" progId="Equation.DSMT4">
                  <p:embed/>
                </p:oleObj>
              </mc:Choice>
              <mc:Fallback>
                <p:oleObj name="Equation" r:id="rId16" imgW="24508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14600" y="334645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8" name="Object 10"/>
          <p:cNvGraphicFramePr>
            <a:graphicFrameLocks noChangeAspect="1"/>
          </p:cNvGraphicFramePr>
          <p:nvPr/>
        </p:nvGraphicFramePr>
        <p:xfrm>
          <a:off x="2564934" y="4516889"/>
          <a:ext cx="215900" cy="825500"/>
        </p:xfrm>
        <a:graphic>
          <a:graphicData uri="http://schemas.openxmlformats.org/presentationml/2006/ole">
            <mc:AlternateContent xmlns:mc="http://schemas.openxmlformats.org/markup-compatibility/2006">
              <mc:Choice xmlns:v="urn:schemas-microsoft-com:vml" Requires="v">
                <p:oleObj spid="_x0000_s53349" name="Equation" r:id="rId18" imgW="215640" imgH="825480" progId="Equation.DSMT4">
                  <p:embed/>
                </p:oleObj>
              </mc:Choice>
              <mc:Fallback>
                <p:oleObj name="Equation" r:id="rId18" imgW="215640" imgH="8254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64934" y="4516889"/>
                        <a:ext cx="215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9" name="Object 11"/>
          <p:cNvGraphicFramePr>
            <a:graphicFrameLocks noChangeAspect="1"/>
          </p:cNvGraphicFramePr>
          <p:nvPr/>
        </p:nvGraphicFramePr>
        <p:xfrm>
          <a:off x="3425155" y="4749800"/>
          <a:ext cx="190500" cy="279400"/>
        </p:xfrm>
        <a:graphic>
          <a:graphicData uri="http://schemas.openxmlformats.org/presentationml/2006/ole">
            <mc:AlternateContent xmlns:mc="http://schemas.openxmlformats.org/markup-compatibility/2006">
              <mc:Choice xmlns:v="urn:schemas-microsoft-com:vml" Requires="v">
                <p:oleObj spid="_x0000_s53350" name="Equation" r:id="rId20" imgW="190440" imgH="279360" progId="Equation.DSMT4">
                  <p:embed/>
                </p:oleObj>
              </mc:Choice>
              <mc:Fallback>
                <p:oleObj name="Equation" r:id="rId20" imgW="190440" imgH="27936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25155" y="4749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2471956" y="3377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878822" y="3377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276600" y="33863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72312" y="34038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902978" y="33954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225255" y="33695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631422" y="33863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71956"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878822"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259822"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358140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396240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4376956"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4707622" y="38694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325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Application: Multiplying and Reducing Fractions</a:t>
            </a:r>
          </a:p>
        </p:txBody>
      </p:sp>
      <p:sp>
        <p:nvSpPr>
          <p:cNvPr id="3" name="Content Placeholder 2"/>
          <p:cNvSpPr>
            <a:spLocks noGrp="1"/>
          </p:cNvSpPr>
          <p:nvPr>
            <p:ph idx="1"/>
          </p:nvPr>
        </p:nvSpPr>
        <p:spPr/>
        <p:txBody>
          <a:bodyPr>
            <a:normAutofit/>
          </a:bodyPr>
          <a:lstStyle/>
          <a:p>
            <a:r>
              <a:rPr lang="en-US" dirty="0"/>
              <a:t>A study showed that    of the members of a public </a:t>
            </a:r>
          </a:p>
          <a:p>
            <a:r>
              <a:rPr lang="en-US" dirty="0"/>
              <a:t>service organization were in favor of a new set of bylaws. If the organization had a membership of </a:t>
            </a:r>
            <a:r>
              <a:rPr lang="en-US" dirty="0">
                <a:solidFill>
                  <a:srgbClr val="0000FF"/>
                </a:solidFill>
              </a:rPr>
              <a:t>200</a:t>
            </a:r>
            <a:r>
              <a:rPr lang="en-US" dirty="0"/>
              <a:t> people, how many were in favor of the changes in the bylaws? </a:t>
            </a:r>
          </a:p>
          <a:p>
            <a:r>
              <a:rPr lang="en-US" b="1" dirty="0"/>
              <a:t>Solution </a:t>
            </a:r>
          </a:p>
          <a:p>
            <a:pPr>
              <a:tabLst>
                <a:tab pos="1141413" algn="l"/>
              </a:tabLst>
            </a:pPr>
            <a:r>
              <a:rPr lang="en-US" b="1" dirty="0"/>
              <a:t>Step 1:	</a:t>
            </a:r>
            <a:r>
              <a:rPr lang="en-US" dirty="0"/>
              <a:t>READ: Read the problem carefully. Note we 	need to find a fraction of the membership. </a:t>
            </a:r>
          </a:p>
          <a:p>
            <a:pPr>
              <a:tabLst>
                <a:tab pos="1141413" algn="l"/>
              </a:tabLst>
            </a:pPr>
            <a:r>
              <a:rPr lang="en-US" b="1" dirty="0"/>
              <a:t>Step 2:	</a:t>
            </a:r>
            <a:r>
              <a:rPr lang="en-US" dirty="0"/>
              <a:t>SET UP: To find     of </a:t>
            </a:r>
            <a:r>
              <a:rPr lang="en-US" dirty="0">
                <a:solidFill>
                  <a:srgbClr val="0000FF"/>
                </a:solidFill>
              </a:rPr>
              <a:t>200</a:t>
            </a:r>
            <a:r>
              <a:rPr lang="en-US" dirty="0"/>
              <a:t>, multiply. </a:t>
            </a:r>
          </a:p>
          <a:p>
            <a:endParaRPr lang="en-US" dirty="0"/>
          </a:p>
        </p:txBody>
      </p:sp>
      <p:graphicFrame>
        <p:nvGraphicFramePr>
          <p:cNvPr id="54274" name="Object 2"/>
          <p:cNvGraphicFramePr>
            <a:graphicFrameLocks noChangeAspect="1"/>
          </p:cNvGraphicFramePr>
          <p:nvPr/>
        </p:nvGraphicFramePr>
        <p:xfrm>
          <a:off x="3538756" y="1143000"/>
          <a:ext cx="228600" cy="838200"/>
        </p:xfrm>
        <a:graphic>
          <a:graphicData uri="http://schemas.openxmlformats.org/presentationml/2006/ole">
            <mc:AlternateContent xmlns:mc="http://schemas.openxmlformats.org/markup-compatibility/2006">
              <mc:Choice xmlns:v="urn:schemas-microsoft-com:vml" Requires="v">
                <p:oleObj spid="_x0000_s54295" name="Equation" r:id="rId4" imgW="228600" imgH="838080" progId="Equation.DSMT4">
                  <p:embed/>
                </p:oleObj>
              </mc:Choice>
              <mc:Fallback>
                <p:oleObj name="Equation" r:id="rId4" imgW="22860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8756" y="114300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5" name="Object 3"/>
          <p:cNvGraphicFramePr>
            <a:graphicFrameLocks noChangeAspect="1"/>
          </p:cNvGraphicFramePr>
          <p:nvPr/>
        </p:nvGraphicFramePr>
        <p:xfrm>
          <a:off x="3928145" y="4893578"/>
          <a:ext cx="228600" cy="838200"/>
        </p:xfrm>
        <a:graphic>
          <a:graphicData uri="http://schemas.openxmlformats.org/presentationml/2006/ole">
            <mc:AlternateContent xmlns:mc="http://schemas.openxmlformats.org/markup-compatibility/2006">
              <mc:Choice xmlns:v="urn:schemas-microsoft-com:vml" Requires="v">
                <p:oleObj spid="_x0000_s54296" name="Equation" r:id="rId6" imgW="228600" imgH="838080" progId="Equation.DSMT4">
                  <p:embed/>
                </p:oleObj>
              </mc:Choice>
              <mc:Fallback>
                <p:oleObj name="Equation" r:id="rId6" imgW="22860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8145" y="489357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Application: Multiplying and Reducing Fractions (cont.)</a:t>
            </a:r>
          </a:p>
        </p:txBody>
      </p:sp>
      <p:sp>
        <p:nvSpPr>
          <p:cNvPr id="3" name="Content Placeholder 2"/>
          <p:cNvSpPr>
            <a:spLocks noGrp="1"/>
          </p:cNvSpPr>
          <p:nvPr>
            <p:ph idx="1"/>
          </p:nvPr>
        </p:nvSpPr>
        <p:spPr/>
        <p:txBody>
          <a:bodyPr>
            <a:normAutofit/>
          </a:bodyPr>
          <a:lstStyle/>
          <a:p>
            <a:pPr>
              <a:tabLst>
                <a:tab pos="1200150" algn="l"/>
              </a:tabLst>
            </a:pPr>
            <a:r>
              <a:rPr lang="en-US" b="1" dirty="0"/>
              <a:t>Step 3:	</a:t>
            </a:r>
            <a:endParaRPr lang="en-US" dirty="0"/>
          </a:p>
          <a:p>
            <a:pPr>
              <a:tabLst>
                <a:tab pos="1200150" algn="l"/>
              </a:tabLst>
            </a:pPr>
            <a:endParaRPr lang="en-US" dirty="0"/>
          </a:p>
          <a:p>
            <a:pPr>
              <a:tabLst>
                <a:tab pos="1200150" algn="l"/>
              </a:tabLst>
            </a:pPr>
            <a:r>
              <a:rPr lang="en-US" b="1" dirty="0"/>
              <a:t>Step 4:	</a:t>
            </a:r>
            <a:r>
              <a:rPr lang="en-US" dirty="0"/>
              <a:t>CHECK: The fraction     is a little more than </a:t>
            </a:r>
          </a:p>
          <a:p>
            <a:pPr>
              <a:tabLst>
                <a:tab pos="1200150" algn="l"/>
              </a:tabLst>
            </a:pPr>
            <a:r>
              <a:rPr lang="en-US" dirty="0"/>
              <a:t>	which gives an approximation of 100 members 	in favor of the law. Therefore, the answer of 	125 	members is reasonable as it is a little more 	than 100.</a:t>
            </a:r>
          </a:p>
          <a:p>
            <a:pPr>
              <a:tabLst>
                <a:tab pos="1141413" algn="l"/>
              </a:tabLst>
            </a:pPr>
            <a:endParaRPr lang="en-US" dirty="0"/>
          </a:p>
          <a:p>
            <a:endParaRPr lang="en-US" dirty="0"/>
          </a:p>
        </p:txBody>
      </p:sp>
      <p:graphicFrame>
        <p:nvGraphicFramePr>
          <p:cNvPr id="55300" name="Object 4"/>
          <p:cNvGraphicFramePr>
            <a:graphicFrameLocks noChangeAspect="1"/>
          </p:cNvGraphicFramePr>
          <p:nvPr/>
        </p:nvGraphicFramePr>
        <p:xfrm>
          <a:off x="2802622" y="1139839"/>
          <a:ext cx="914400" cy="838200"/>
        </p:xfrm>
        <a:graphic>
          <a:graphicData uri="http://schemas.openxmlformats.org/presentationml/2006/ole">
            <mc:AlternateContent xmlns:mc="http://schemas.openxmlformats.org/markup-compatibility/2006">
              <mc:Choice xmlns:v="urn:schemas-microsoft-com:vml" Requires="v">
                <p:oleObj spid="_x0000_s55372" name="Equation" r:id="rId4" imgW="914400" imgH="838080" progId="Equation.DSMT4">
                  <p:embed/>
                </p:oleObj>
              </mc:Choice>
              <mc:Fallback>
                <p:oleObj name="Equation" r:id="rId4" imgW="9144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2622" y="1139839"/>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3793222" y="1137800"/>
          <a:ext cx="1206500" cy="838200"/>
        </p:xfrm>
        <a:graphic>
          <a:graphicData uri="http://schemas.openxmlformats.org/presentationml/2006/ole">
            <mc:AlternateContent xmlns:mc="http://schemas.openxmlformats.org/markup-compatibility/2006">
              <mc:Choice xmlns:v="urn:schemas-microsoft-com:vml" Requires="v">
                <p:oleObj spid="_x0000_s55373" name="Equation" r:id="rId6" imgW="1206360" imgH="838080" progId="Equation.DSMT4">
                  <p:embed/>
                </p:oleObj>
              </mc:Choice>
              <mc:Fallback>
                <p:oleObj name="Equation" r:id="rId6" imgW="12063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3222" y="11378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5141010" y="1141413"/>
          <a:ext cx="1320800" cy="838200"/>
        </p:xfrm>
        <a:graphic>
          <a:graphicData uri="http://schemas.openxmlformats.org/presentationml/2006/ole">
            <mc:AlternateContent xmlns:mc="http://schemas.openxmlformats.org/markup-compatibility/2006">
              <mc:Choice xmlns:v="urn:schemas-microsoft-com:vml" Requires="v">
                <p:oleObj spid="_x0000_s55374" name="Equation" r:id="rId8" imgW="1320480" imgH="838080" progId="Equation.DSMT4">
                  <p:embed/>
                </p:oleObj>
              </mc:Choice>
              <mc:Fallback>
                <p:oleObj name="Equation" r:id="rId8" imgW="132048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41010" y="1141413"/>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6612622" y="1135077"/>
          <a:ext cx="838200" cy="825500"/>
        </p:xfrm>
        <a:graphic>
          <a:graphicData uri="http://schemas.openxmlformats.org/presentationml/2006/ole">
            <mc:AlternateContent xmlns:mc="http://schemas.openxmlformats.org/markup-compatibility/2006">
              <mc:Choice xmlns:v="urn:schemas-microsoft-com:vml" Requires="v">
                <p:oleObj spid="_x0000_s55375" name="Equation" r:id="rId10" imgW="838080" imgH="825480" progId="Equation.DSMT4">
                  <p:embed/>
                </p:oleObj>
              </mc:Choice>
              <mc:Fallback>
                <p:oleObj name="Equation" r:id="rId10" imgW="838080" imgH="825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12622" y="1135077"/>
                        <a:ext cx="838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4" name="Object 8"/>
          <p:cNvGraphicFramePr>
            <a:graphicFrameLocks noChangeAspect="1"/>
          </p:cNvGraphicFramePr>
          <p:nvPr/>
        </p:nvGraphicFramePr>
        <p:xfrm>
          <a:off x="7493000" y="1415394"/>
          <a:ext cx="812800" cy="292100"/>
        </p:xfrm>
        <a:graphic>
          <a:graphicData uri="http://schemas.openxmlformats.org/presentationml/2006/ole">
            <mc:AlternateContent xmlns:mc="http://schemas.openxmlformats.org/markup-compatibility/2006">
              <mc:Choice xmlns:v="urn:schemas-microsoft-com:vml" Requires="v">
                <p:oleObj spid="_x0000_s55376" name="Equation" r:id="rId12" imgW="812520" imgH="291960" progId="Equation.DSMT4">
                  <p:embed/>
                </p:oleObj>
              </mc:Choice>
              <mc:Fallback>
                <p:oleObj name="Equation" r:id="rId12" imgW="81252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93000" y="1415394"/>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5" name="Object 9"/>
          <p:cNvGraphicFramePr>
            <a:graphicFrameLocks noChangeAspect="1"/>
          </p:cNvGraphicFramePr>
          <p:nvPr>
            <p:extLst>
              <p:ext uri="{D42A27DB-BD31-4B8C-83A1-F6EECF244321}">
                <p14:modId xmlns:p14="http://schemas.microsoft.com/office/powerpoint/2010/main" val="2013027461"/>
              </p:ext>
            </p:extLst>
          </p:nvPr>
        </p:nvGraphicFramePr>
        <p:xfrm>
          <a:off x="4699233" y="2158781"/>
          <a:ext cx="228600" cy="838200"/>
        </p:xfrm>
        <a:graphic>
          <a:graphicData uri="http://schemas.openxmlformats.org/presentationml/2006/ole">
            <mc:AlternateContent xmlns:mc="http://schemas.openxmlformats.org/markup-compatibility/2006">
              <mc:Choice xmlns:v="urn:schemas-microsoft-com:vml" Requires="v">
                <p:oleObj spid="_x0000_s55377" name="Equation" r:id="rId14" imgW="228600" imgH="838080" progId="Equation.DSMT4">
                  <p:embed/>
                </p:oleObj>
              </mc:Choice>
              <mc:Fallback>
                <p:oleObj name="Equation" r:id="rId14" imgW="22860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99233" y="2158781"/>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7" name="Object 11"/>
          <p:cNvGraphicFramePr>
            <a:graphicFrameLocks noChangeAspect="1"/>
          </p:cNvGraphicFramePr>
          <p:nvPr>
            <p:extLst>
              <p:ext uri="{D42A27DB-BD31-4B8C-83A1-F6EECF244321}">
                <p14:modId xmlns:p14="http://schemas.microsoft.com/office/powerpoint/2010/main" val="1442463191"/>
              </p:ext>
            </p:extLst>
          </p:nvPr>
        </p:nvGraphicFramePr>
        <p:xfrm>
          <a:off x="7847464" y="2133600"/>
          <a:ext cx="330200" cy="825500"/>
        </p:xfrm>
        <a:graphic>
          <a:graphicData uri="http://schemas.openxmlformats.org/presentationml/2006/ole">
            <mc:AlternateContent xmlns:mc="http://schemas.openxmlformats.org/markup-compatibility/2006">
              <mc:Choice xmlns:v="urn:schemas-microsoft-com:vml" Requires="v">
                <p:oleObj spid="_x0000_s55378" name="Equation" r:id="rId16" imgW="330120" imgH="825480" progId="Equation.DSMT4">
                  <p:embed/>
                </p:oleObj>
              </mc:Choice>
              <mc:Fallback>
                <p:oleObj name="Equation" r:id="rId16" imgW="330120" imgH="82548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847464" y="2133600"/>
                        <a:ext cx="330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5638800" y="1676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706611" y="1184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600200" y="1304026"/>
            <a:ext cx="1186415" cy="523220"/>
          </a:xfrm>
          <a:prstGeom prst="rect">
            <a:avLst/>
          </a:prstGeom>
        </p:spPr>
        <p:txBody>
          <a:bodyPr wrap="none">
            <a:spAutoFit/>
          </a:bodyPr>
          <a:lstStyle/>
          <a:p>
            <a:r>
              <a:rPr lang="en-US" sz="2800" dirty="0"/>
              <a:t>SOLVE:</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530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530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30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86244" y="1151389"/>
          <a:ext cx="762000" cy="838200"/>
        </p:xfrm>
        <a:graphic>
          <a:graphicData uri="http://schemas.openxmlformats.org/presentationml/2006/ole">
            <mc:AlternateContent xmlns:mc="http://schemas.openxmlformats.org/markup-compatibility/2006">
              <mc:Choice xmlns:v="urn:schemas-microsoft-com:vml" Requires="v">
                <p:oleObj spid="_x0000_s56395" name="Equation" r:id="rId4" imgW="761760" imgH="838080" progId="Equation.DSMT4">
                  <p:embed/>
                </p:oleObj>
              </mc:Choice>
              <mc:Fallback>
                <p:oleObj name="Equation" r:id="rId4" imgW="761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6244" y="1151389"/>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1981200" y="2743200"/>
          <a:ext cx="762000" cy="838200"/>
        </p:xfrm>
        <a:graphic>
          <a:graphicData uri="http://schemas.openxmlformats.org/presentationml/2006/ole">
            <mc:AlternateContent xmlns:mc="http://schemas.openxmlformats.org/markup-compatibility/2006">
              <mc:Choice xmlns:v="urn:schemas-microsoft-com:vml" Requires="v">
                <p:oleObj spid="_x0000_s56396" name="Equation" r:id="rId6" imgW="761760" imgH="838080" progId="Equation.DSMT4">
                  <p:embed/>
                </p:oleObj>
              </mc:Choice>
              <mc:Fallback>
                <p:oleObj name="Equation" r:id="rId6" imgW="7617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2743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2057400" y="3962400"/>
          <a:ext cx="673100" cy="825500"/>
        </p:xfrm>
        <a:graphic>
          <a:graphicData uri="http://schemas.openxmlformats.org/presentationml/2006/ole">
            <mc:AlternateContent xmlns:mc="http://schemas.openxmlformats.org/markup-compatibility/2006">
              <mc:Choice xmlns:v="urn:schemas-microsoft-com:vml" Requires="v">
                <p:oleObj spid="_x0000_s56397" name="Equation" r:id="rId8" imgW="672840" imgH="825480" progId="Equation.DSMT4">
                  <p:embed/>
                </p:oleObj>
              </mc:Choice>
              <mc:Fallback>
                <p:oleObj name="Equation" r:id="rId8" imgW="672840" imgH="825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9624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2057400" y="2819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71956" y="27851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057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6326" name="Object 6"/>
          <p:cNvGraphicFramePr>
            <a:graphicFrameLocks noChangeAspect="1"/>
          </p:cNvGraphicFramePr>
          <p:nvPr/>
        </p:nvGraphicFramePr>
        <p:xfrm>
          <a:off x="2107734" y="2556545"/>
          <a:ext cx="139700" cy="190500"/>
        </p:xfrm>
        <a:graphic>
          <a:graphicData uri="http://schemas.openxmlformats.org/presentationml/2006/ole">
            <mc:AlternateContent xmlns:mc="http://schemas.openxmlformats.org/markup-compatibility/2006">
              <mc:Choice xmlns:v="urn:schemas-microsoft-com:vml" Requires="v">
                <p:oleObj spid="_x0000_s56398" name="Equation" r:id="rId10" imgW="139680" imgH="190440" progId="Equation.DSMT4">
                  <p:embed/>
                </p:oleObj>
              </mc:Choice>
              <mc:Fallback>
                <p:oleObj name="Equation" r:id="rId10" imgW="139680" imgH="1904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7734" y="255654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7" name="Object 7"/>
          <p:cNvGraphicFramePr>
            <a:graphicFrameLocks noChangeAspect="1"/>
          </p:cNvGraphicFramePr>
          <p:nvPr/>
        </p:nvGraphicFramePr>
        <p:xfrm>
          <a:off x="2571750" y="2562225"/>
          <a:ext cx="127000" cy="177800"/>
        </p:xfrm>
        <a:graphic>
          <a:graphicData uri="http://schemas.openxmlformats.org/presentationml/2006/ole">
            <mc:AlternateContent xmlns:mc="http://schemas.openxmlformats.org/markup-compatibility/2006">
              <mc:Choice xmlns:v="urn:schemas-microsoft-com:vml" Requires="v">
                <p:oleObj spid="_x0000_s56399" name="Equation" r:id="rId12" imgW="126720" imgH="177480" progId="Equation.DSMT4">
                  <p:embed/>
                </p:oleObj>
              </mc:Choice>
              <mc:Fallback>
                <p:oleObj name="Equation" r:id="rId12" imgW="126720" imgH="1774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71750" y="25622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8" name="Object 8"/>
          <p:cNvGraphicFramePr>
            <a:graphicFrameLocks noChangeAspect="1"/>
          </p:cNvGraphicFramePr>
          <p:nvPr/>
        </p:nvGraphicFramePr>
        <p:xfrm>
          <a:off x="2573338" y="3651250"/>
          <a:ext cx="127000" cy="190500"/>
        </p:xfrm>
        <a:graphic>
          <a:graphicData uri="http://schemas.openxmlformats.org/presentationml/2006/ole">
            <mc:AlternateContent xmlns:mc="http://schemas.openxmlformats.org/markup-compatibility/2006">
              <mc:Choice xmlns:v="urn:schemas-microsoft-com:vml" Requires="v">
                <p:oleObj spid="_x0000_s56400" name="Equation" r:id="rId14" imgW="126720" imgH="190440" progId="Equation.DSMT4">
                  <p:embed/>
                </p:oleObj>
              </mc:Choice>
              <mc:Fallback>
                <p:oleObj name="Equation" r:id="rId14" imgW="126720" imgH="1904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73338" y="365125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30" name="Object 10"/>
          <p:cNvGraphicFramePr>
            <a:graphicFrameLocks noChangeAspect="1"/>
          </p:cNvGraphicFramePr>
          <p:nvPr/>
        </p:nvGraphicFramePr>
        <p:xfrm>
          <a:off x="2144713" y="3656013"/>
          <a:ext cx="139700" cy="177800"/>
        </p:xfrm>
        <a:graphic>
          <a:graphicData uri="http://schemas.openxmlformats.org/presentationml/2006/ole">
            <mc:AlternateContent xmlns:mc="http://schemas.openxmlformats.org/markup-compatibility/2006">
              <mc:Choice xmlns:v="urn:schemas-microsoft-com:vml" Requires="v">
                <p:oleObj spid="_x0000_s56401" name="Equation" r:id="rId16" imgW="139680" imgH="177480" progId="Equation.DSMT4">
                  <p:embed/>
                </p:oleObj>
              </mc:Choice>
              <mc:Fallback>
                <p:oleObj name="Equation" r:id="rId16" imgW="139680" imgH="1774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44713" y="3656013"/>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276600" y="2760452"/>
            <a:ext cx="2743200" cy="400110"/>
          </a:xfrm>
          <a:prstGeom prst="rect">
            <a:avLst/>
          </a:prstGeom>
          <a:noFill/>
          <a:ln w="9525">
            <a:noFill/>
            <a:miter lim="800000"/>
            <a:headEnd/>
            <a:tailEnd/>
          </a:ln>
        </p:spPr>
        <p:txBody>
          <a:bodyPr wrap="square">
            <a:spAutoFit/>
          </a:bodyPr>
          <a:lstStyle/>
          <a:p>
            <a:r>
              <a:rPr lang="en-US" sz="2000" dirty="0">
                <a:solidFill>
                  <a:srgbClr val="007E7E"/>
                </a:solidFill>
              </a:rPr>
              <a:t>3 divides both 15 and 9.</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276600" y="3217652"/>
            <a:ext cx="2743200" cy="400110"/>
          </a:xfrm>
          <a:prstGeom prst="rect">
            <a:avLst/>
          </a:prstGeom>
          <a:noFill/>
          <a:ln w="9525">
            <a:noFill/>
            <a:miter lim="800000"/>
            <a:headEnd/>
            <a:tailEnd/>
          </a:ln>
        </p:spPr>
        <p:txBody>
          <a:bodyPr wrap="square">
            <a:spAutoFit/>
          </a:bodyPr>
          <a:lstStyle/>
          <a:p>
            <a:r>
              <a:rPr lang="en-US" sz="2000" dirty="0">
                <a:solidFill>
                  <a:srgbClr val="007E7E"/>
                </a:solidFill>
              </a:rPr>
              <a:t>7 divides both 7 and 28.</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3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3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3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63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30900" y="1150938"/>
          <a:ext cx="1460500" cy="838200"/>
        </p:xfrm>
        <a:graphic>
          <a:graphicData uri="http://schemas.openxmlformats.org/presentationml/2006/ole">
            <mc:AlternateContent xmlns:mc="http://schemas.openxmlformats.org/markup-compatibility/2006">
              <mc:Choice xmlns:v="urn:schemas-microsoft-com:vml" Requires="v">
                <p:oleObj spid="_x0000_s57463" name="Equation" r:id="rId4" imgW="1460160" imgH="838080" progId="Equation.DSMT4">
                  <p:embed/>
                </p:oleObj>
              </mc:Choice>
              <mc:Fallback>
                <p:oleObj name="Equation" r:id="rId4" imgW="14601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0900" y="115093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429000" y="3028890"/>
            <a:ext cx="3276600" cy="400110"/>
          </a:xfrm>
          <a:prstGeom prst="rect">
            <a:avLst/>
          </a:prstGeom>
          <a:noFill/>
          <a:ln w="9525">
            <a:noFill/>
            <a:miter lim="800000"/>
            <a:headEnd/>
            <a:tailEnd/>
          </a:ln>
        </p:spPr>
        <p:txBody>
          <a:bodyPr wrap="square">
            <a:spAutoFit/>
          </a:bodyPr>
          <a:lstStyle/>
          <a:p>
            <a:r>
              <a:rPr lang="en-US" sz="2000" dirty="0">
                <a:solidFill>
                  <a:srgbClr val="007E7E"/>
                </a:solidFill>
              </a:rPr>
              <a:t>11 divides both 44 and 33.</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429000" y="3429000"/>
            <a:ext cx="3505200" cy="400110"/>
          </a:xfrm>
          <a:prstGeom prst="rect">
            <a:avLst/>
          </a:prstGeom>
          <a:noFill/>
          <a:ln w="9525">
            <a:noFill/>
            <a:miter lim="800000"/>
            <a:headEnd/>
            <a:tailEnd/>
          </a:ln>
        </p:spPr>
        <p:txBody>
          <a:bodyPr wrap="square">
            <a:spAutoFit/>
          </a:bodyPr>
          <a:lstStyle/>
          <a:p>
            <a:r>
              <a:rPr lang="en-US" sz="2000" dirty="0">
                <a:solidFill>
                  <a:srgbClr val="007E7E"/>
                </a:solidFill>
              </a:rPr>
              <a:t>4 divides both 4 and 32.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392237" y="2982912"/>
          <a:ext cx="1460500" cy="838200"/>
        </p:xfrm>
        <a:graphic>
          <a:graphicData uri="http://schemas.openxmlformats.org/presentationml/2006/ole">
            <mc:AlternateContent xmlns:mc="http://schemas.openxmlformats.org/markup-compatibility/2006">
              <mc:Choice xmlns:v="urn:schemas-microsoft-com:vml" Requires="v">
                <p:oleObj spid="_x0000_s57464" name="Equation" r:id="rId6" imgW="1460160" imgH="838080" progId="Equation.DSMT4">
                  <p:embed/>
                </p:oleObj>
              </mc:Choice>
              <mc:Fallback>
                <p:oleObj name="Equation" r:id="rId6" imgW="1460160" imgH="83808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2237" y="2982912"/>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1600200" y="4343400"/>
          <a:ext cx="673100" cy="838200"/>
        </p:xfrm>
        <a:graphic>
          <a:graphicData uri="http://schemas.openxmlformats.org/presentationml/2006/ole">
            <mc:AlternateContent xmlns:mc="http://schemas.openxmlformats.org/markup-compatibility/2006">
              <mc:Choice xmlns:v="urn:schemas-microsoft-com:vml" Requires="v">
                <p:oleObj spid="_x0000_s57465" name="Equation" r:id="rId8" imgW="672840" imgH="838080" progId="Equation.DSMT4">
                  <p:embed/>
                </p:oleObj>
              </mc:Choice>
              <mc:Fallback>
                <p:oleObj name="Equation" r:id="rId8" imgW="672840" imgH="83808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3434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450960"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976670" y="302485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35237"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451659"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968281"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500982"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500187" y="2817812"/>
          <a:ext cx="127000" cy="190500"/>
        </p:xfrm>
        <a:graphic>
          <a:graphicData uri="http://schemas.openxmlformats.org/presentationml/2006/ole">
            <mc:AlternateContent xmlns:mc="http://schemas.openxmlformats.org/markup-compatibility/2006">
              <mc:Choice xmlns:v="urn:schemas-microsoft-com:vml" Requires="v">
                <p:oleObj spid="_x0000_s57466" name="Equation" r:id="rId10" imgW="126720" imgH="190440" progId="Equation.DSMT4">
                  <p:embed/>
                </p:oleObj>
              </mc:Choice>
              <mc:Fallback>
                <p:oleObj name="Equation" r:id="rId10" imgW="126720" imgH="19044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00187" y="281781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030412" y="2805112"/>
          <a:ext cx="139700" cy="190500"/>
        </p:xfrm>
        <a:graphic>
          <a:graphicData uri="http://schemas.openxmlformats.org/presentationml/2006/ole">
            <mc:AlternateContent xmlns:mc="http://schemas.openxmlformats.org/markup-compatibility/2006">
              <mc:Choice xmlns:v="urn:schemas-microsoft-com:vml" Requires="v">
                <p:oleObj spid="_x0000_s57467" name="Equation" r:id="rId12" imgW="139680" imgH="190440" progId="Equation.DSMT4">
                  <p:embed/>
                </p:oleObj>
              </mc:Choice>
              <mc:Fallback>
                <p:oleObj name="Equation" r:id="rId12" imgW="139680" imgH="190440" progId="Equation.DSMT4">
                  <p:embed/>
                  <p:pic>
                    <p:nvPicPr>
                      <p:cNvPr id="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30412" y="28051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048093" y="3892768"/>
          <a:ext cx="139700" cy="190500"/>
        </p:xfrm>
        <a:graphic>
          <a:graphicData uri="http://schemas.openxmlformats.org/presentationml/2006/ole">
            <mc:AlternateContent xmlns:mc="http://schemas.openxmlformats.org/markup-compatibility/2006">
              <mc:Choice xmlns:v="urn:schemas-microsoft-com:vml" Requires="v">
                <p:oleObj spid="_x0000_s57468" name="Equation" r:id="rId14" imgW="139680" imgH="190440" progId="Equation.DSMT4">
                  <p:embed/>
                </p:oleObj>
              </mc:Choice>
              <mc:Fallback>
                <p:oleObj name="Equation" r:id="rId14" imgW="139680" imgH="19044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48093" y="3892768"/>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895725"/>
          <a:ext cx="127000" cy="177800"/>
        </p:xfrm>
        <a:graphic>
          <a:graphicData uri="http://schemas.openxmlformats.org/presentationml/2006/ole">
            <mc:AlternateContent xmlns:mc="http://schemas.openxmlformats.org/markup-compatibility/2006">
              <mc:Choice xmlns:v="urn:schemas-microsoft-com:vml" Requires="v">
                <p:oleObj spid="_x0000_s57469" name="Equation" r:id="rId16" imgW="126720" imgH="177480" progId="Equation.DSMT4">
                  <p:embed/>
                </p:oleObj>
              </mc:Choice>
              <mc:Fallback>
                <p:oleObj name="Equation" r:id="rId16" imgW="126720" imgH="17748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0987" y="38957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9" name="Object 6"/>
          <p:cNvGraphicFramePr>
            <a:graphicFrameLocks noChangeAspect="1"/>
          </p:cNvGraphicFramePr>
          <p:nvPr/>
        </p:nvGraphicFramePr>
        <p:xfrm>
          <a:off x="2593975" y="3890962"/>
          <a:ext cx="127000" cy="190500"/>
        </p:xfrm>
        <a:graphic>
          <a:graphicData uri="http://schemas.openxmlformats.org/presentationml/2006/ole">
            <mc:AlternateContent xmlns:mc="http://schemas.openxmlformats.org/markup-compatibility/2006">
              <mc:Choice xmlns:v="urn:schemas-microsoft-com:vml" Requires="v">
                <p:oleObj spid="_x0000_s57470" name="Equation" r:id="rId18" imgW="126720" imgH="190440" progId="Equation.DSMT4">
                  <p:embed/>
                </p:oleObj>
              </mc:Choice>
              <mc:Fallback>
                <p:oleObj name="Equation" r:id="rId18" imgW="126720" imgH="19044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93975" y="389096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2586270" y="39057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2610738" y="4148793"/>
          <a:ext cx="127000" cy="177800"/>
        </p:xfrm>
        <a:graphic>
          <a:graphicData uri="http://schemas.openxmlformats.org/presentationml/2006/ole">
            <mc:AlternateContent xmlns:mc="http://schemas.openxmlformats.org/markup-compatibility/2006">
              <mc:Choice xmlns:v="urn:schemas-microsoft-com:vml" Requires="v">
                <p:oleObj spid="_x0000_s57471" name="Equation" r:id="rId20" imgW="126720" imgH="177480" progId="Equation.DSMT4">
                  <p:embed/>
                </p:oleObj>
              </mc:Choice>
              <mc:Fallback>
                <p:oleObj name="Equation" r:id="rId20" imgW="126720" imgH="17748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10738" y="414879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824162"/>
          <a:ext cx="139700" cy="177800"/>
        </p:xfrm>
        <a:graphic>
          <a:graphicData uri="http://schemas.openxmlformats.org/presentationml/2006/ole">
            <mc:AlternateContent xmlns:mc="http://schemas.openxmlformats.org/markup-compatibility/2006">
              <mc:Choice xmlns:v="urn:schemas-microsoft-com:vml" Requires="v">
                <p:oleObj spid="_x0000_s57472" name="Equation" r:id="rId22" imgW="139680" imgH="177480" progId="Equation.DSMT4">
                  <p:embed/>
                </p:oleObj>
              </mc:Choice>
              <mc:Fallback>
                <p:oleObj name="Equation" r:id="rId22" imgW="139680" imgH="177480" progId="Equation.DSMT4">
                  <p:embed/>
                  <p:pic>
                    <p:nvPicPr>
                      <p:cNvPr id="0" name="Picture 1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60404" y="2824162"/>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567657"/>
          <a:ext cx="127000" cy="177800"/>
        </p:xfrm>
        <a:graphic>
          <a:graphicData uri="http://schemas.openxmlformats.org/presentationml/2006/ole">
            <mc:AlternateContent xmlns:mc="http://schemas.openxmlformats.org/markup-compatibility/2006">
              <mc:Choice xmlns:v="urn:schemas-microsoft-com:vml" Requires="v">
                <p:oleObj spid="_x0000_s57473" name="Equation" r:id="rId24" imgW="126720" imgH="177480" progId="Equation.DSMT4">
                  <p:embed/>
                </p:oleObj>
              </mc:Choice>
              <mc:Fallback>
                <p:oleObj name="Equation" r:id="rId24" imgW="126720" imgH="17748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02582" y="2567657"/>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8389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429000" y="2667000"/>
            <a:ext cx="3352800" cy="400110"/>
          </a:xfrm>
          <a:prstGeom prst="rect">
            <a:avLst/>
          </a:prstGeom>
          <a:noFill/>
          <a:ln w="9525">
            <a:noFill/>
            <a:miter lim="800000"/>
            <a:headEnd/>
            <a:tailEnd/>
          </a:ln>
        </p:spPr>
        <p:txBody>
          <a:bodyPr wrap="square">
            <a:spAutoFit/>
          </a:bodyPr>
          <a:lstStyle/>
          <a:p>
            <a:r>
              <a:rPr lang="en-US" sz="2000" dirty="0">
                <a:solidFill>
                  <a:srgbClr val="007E7E"/>
                </a:solidFill>
              </a:rPr>
              <a:t>5 divides both 25 and 10.</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3429000" y="3841923"/>
            <a:ext cx="3505200" cy="400110"/>
          </a:xfrm>
          <a:prstGeom prst="rect">
            <a:avLst/>
          </a:prstGeom>
          <a:noFill/>
          <a:ln w="9525">
            <a:noFill/>
            <a:miter lim="800000"/>
            <a:headEnd/>
            <a:tailEnd/>
          </a:ln>
        </p:spPr>
        <p:txBody>
          <a:bodyPr wrap="square">
            <a:spAutoFit/>
          </a:bodyPr>
          <a:lstStyle/>
          <a:p>
            <a:r>
              <a:rPr lang="en-US" sz="2000" dirty="0">
                <a:solidFill>
                  <a:srgbClr val="007E7E"/>
                </a:solidFill>
              </a:rPr>
              <a:t>3 divides both 9 and 3.</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6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73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6019800" y="1150938"/>
          <a:ext cx="1282700" cy="838200"/>
        </p:xfrm>
        <a:graphic>
          <a:graphicData uri="http://schemas.openxmlformats.org/presentationml/2006/ole">
            <mc:AlternateContent xmlns:mc="http://schemas.openxmlformats.org/markup-compatibility/2006">
              <mc:Choice xmlns:v="urn:schemas-microsoft-com:vml" Requires="v">
                <p:oleObj spid="_x0000_s58492" name="Equation" r:id="rId4" imgW="1282680" imgH="838080" progId="Equation.DSMT4">
                  <p:embed/>
                </p:oleObj>
              </mc:Choice>
              <mc:Fallback>
                <p:oleObj name="Equation" r:id="rId4" imgW="128268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1150938"/>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4419600" y="2899633"/>
            <a:ext cx="3354457" cy="400110"/>
          </a:xfrm>
          <a:prstGeom prst="rect">
            <a:avLst/>
          </a:prstGeom>
          <a:noFill/>
          <a:ln w="9525">
            <a:noFill/>
            <a:miter lim="800000"/>
            <a:headEnd/>
            <a:tailEnd/>
          </a:ln>
        </p:spPr>
        <p:txBody>
          <a:bodyPr wrap="square">
            <a:spAutoFit/>
          </a:bodyPr>
          <a:lstStyle/>
          <a:p>
            <a:r>
              <a:rPr lang="en-US" sz="2000" dirty="0">
                <a:solidFill>
                  <a:srgbClr val="007E7E"/>
                </a:solidFill>
              </a:rPr>
              <a:t>25 divides both 25 and 50.</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4419600" y="3299743"/>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8 and 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468438" y="2853656"/>
          <a:ext cx="1308100" cy="838200"/>
        </p:xfrm>
        <a:graphic>
          <a:graphicData uri="http://schemas.openxmlformats.org/presentationml/2006/ole">
            <mc:AlternateContent xmlns:mc="http://schemas.openxmlformats.org/markup-compatibility/2006">
              <mc:Choice xmlns:v="urn:schemas-microsoft-com:vml" Requires="v">
                <p:oleObj spid="_x0000_s58493" name="Equation" r:id="rId6" imgW="1307880" imgH="838080" progId="Equation.DSMT4">
                  <p:embed/>
                </p:oleObj>
              </mc:Choice>
              <mc:Fallback>
                <p:oleObj name="Equation" r:id="rId6" imgW="130788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8438" y="2853656"/>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2258688" y="4638140"/>
          <a:ext cx="469900" cy="279400"/>
        </p:xfrm>
        <a:graphic>
          <a:graphicData uri="http://schemas.openxmlformats.org/presentationml/2006/ole">
            <mc:AlternateContent xmlns:mc="http://schemas.openxmlformats.org/markup-compatibility/2006">
              <mc:Choice xmlns:v="urn:schemas-microsoft-com:vml" Requires="v">
                <p:oleObj spid="_x0000_s58494" name="Equation" r:id="rId8" imgW="469800" imgH="279360" progId="Equation.DSMT4">
                  <p:embed/>
                </p:oleObj>
              </mc:Choice>
              <mc:Fallback>
                <p:oleObj name="Equation" r:id="rId8" imgW="469800" imgH="27936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8688" y="4638140"/>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526461" y="289629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052171" y="2895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01681" y="29130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518771"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2068949"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625600" y="2694906"/>
          <a:ext cx="127000" cy="177800"/>
        </p:xfrm>
        <a:graphic>
          <a:graphicData uri="http://schemas.openxmlformats.org/presentationml/2006/ole">
            <mc:AlternateContent xmlns:mc="http://schemas.openxmlformats.org/markup-compatibility/2006">
              <mc:Choice xmlns:v="urn:schemas-microsoft-com:vml" Requires="v">
                <p:oleObj spid="_x0000_s58495" name="Equation" r:id="rId10" imgW="126720" imgH="177480" progId="Equation.DSMT4">
                  <p:embed/>
                </p:oleObj>
              </mc:Choice>
              <mc:Fallback>
                <p:oleObj name="Equation" r:id="rId10" imgW="126720" imgH="1774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25600" y="26949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107967" y="2682206"/>
          <a:ext cx="127000" cy="177800"/>
        </p:xfrm>
        <a:graphic>
          <a:graphicData uri="http://schemas.openxmlformats.org/presentationml/2006/ole">
            <mc:AlternateContent xmlns:mc="http://schemas.openxmlformats.org/markup-compatibility/2006">
              <mc:Choice xmlns:v="urn:schemas-microsoft-com:vml" Requires="v">
                <p:oleObj spid="_x0000_s58496" name="Equation" r:id="rId12" imgW="126720" imgH="177480" progId="Equation.DSMT4">
                  <p:embed/>
                </p:oleObj>
              </mc:Choice>
              <mc:Fallback>
                <p:oleObj name="Equation" r:id="rId12" imgW="126720" imgH="1774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07967" y="26822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135188" y="3769643"/>
          <a:ext cx="127000" cy="177800"/>
        </p:xfrm>
        <a:graphic>
          <a:graphicData uri="http://schemas.openxmlformats.org/presentationml/2006/ole">
            <mc:AlternateContent xmlns:mc="http://schemas.openxmlformats.org/markup-compatibility/2006">
              <mc:Choice xmlns:v="urn:schemas-microsoft-com:vml" Requires="v">
                <p:oleObj spid="_x0000_s58497" name="Equation" r:id="rId14" imgW="126720" imgH="177480" progId="Equation.DSMT4">
                  <p:embed/>
                </p:oleObj>
              </mc:Choice>
              <mc:Fallback>
                <p:oleObj name="Equation" r:id="rId14" imgW="126720" imgH="177480" progId="Equation.DSMT4">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5188" y="376964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766468"/>
          <a:ext cx="127000" cy="177800"/>
        </p:xfrm>
        <a:graphic>
          <a:graphicData uri="http://schemas.openxmlformats.org/presentationml/2006/ole">
            <mc:AlternateContent xmlns:mc="http://schemas.openxmlformats.org/markup-compatibility/2006">
              <mc:Choice xmlns:v="urn:schemas-microsoft-com:vml" Requires="v">
                <p:oleObj spid="_x0000_s58498" name="Equation" r:id="rId16" imgW="126720" imgH="177480" progId="Equation.DSMT4">
                  <p:embed/>
                </p:oleObj>
              </mc:Choice>
              <mc:Fallback>
                <p:oleObj name="Equation" r:id="rId16" imgW="126720" imgH="177480" progId="Equation.DSMT4">
                  <p:embed/>
                  <p:pic>
                    <p:nvPicPr>
                      <p:cNvPr id="0"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0987" y="3766468"/>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1541477" y="3799587"/>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1558255" y="4019536"/>
          <a:ext cx="127000" cy="177800"/>
        </p:xfrm>
        <a:graphic>
          <a:graphicData uri="http://schemas.openxmlformats.org/presentationml/2006/ole">
            <mc:AlternateContent xmlns:mc="http://schemas.openxmlformats.org/markup-compatibility/2006">
              <mc:Choice xmlns:v="urn:schemas-microsoft-com:vml" Requires="v">
                <p:oleObj spid="_x0000_s58499" name="Equation" r:id="rId18" imgW="126720" imgH="177480" progId="Equation.DSMT4">
                  <p:embed/>
                </p:oleObj>
              </mc:Choice>
              <mc:Fallback>
                <p:oleObj name="Equation" r:id="rId18" imgW="126720" imgH="177480" progId="Equation.DSMT4">
                  <p:embed/>
                  <p:pic>
                    <p:nvPicPr>
                      <p:cNvPr id="0" name="Object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558255" y="401953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694905"/>
          <a:ext cx="139700" cy="177800"/>
        </p:xfrm>
        <a:graphic>
          <a:graphicData uri="http://schemas.openxmlformats.org/presentationml/2006/ole">
            <mc:AlternateContent xmlns:mc="http://schemas.openxmlformats.org/markup-compatibility/2006">
              <mc:Choice xmlns:v="urn:schemas-microsoft-com:vml" Requires="v">
                <p:oleObj spid="_x0000_s58500" name="Equation" r:id="rId20" imgW="139680" imgH="177480" progId="Equation.DSMT4">
                  <p:embed/>
                </p:oleObj>
              </mc:Choice>
              <mc:Fallback>
                <p:oleObj name="Equation" r:id="rId20" imgW="139680" imgH="177480" progId="Equation.DSMT4">
                  <p:embed/>
                  <p:pic>
                    <p:nvPicPr>
                      <p:cNvPr id="0" name="Object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560404" y="2694905"/>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438400"/>
          <a:ext cx="127000" cy="177800"/>
        </p:xfrm>
        <a:graphic>
          <a:graphicData uri="http://schemas.openxmlformats.org/presentationml/2006/ole">
            <mc:AlternateContent xmlns:mc="http://schemas.openxmlformats.org/markup-compatibility/2006">
              <mc:Choice xmlns:v="urn:schemas-microsoft-com:vml" Requires="v">
                <p:oleObj spid="_x0000_s58501" name="Equation" r:id="rId22" imgW="126720" imgH="177480" progId="Equation.DSMT4">
                  <p:embed/>
                </p:oleObj>
              </mc:Choice>
              <mc:Fallback>
                <p:oleObj name="Equation" r:id="rId22" imgW="126720" imgH="177480" progId="Equation.DSMT4">
                  <p:embed/>
                  <p:pic>
                    <p:nvPicPr>
                      <p:cNvPr id="0" name="Object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02582" y="2438400"/>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709644"/>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4419600" y="2537743"/>
            <a:ext cx="3279913" cy="400110"/>
          </a:xfrm>
          <a:prstGeom prst="rect">
            <a:avLst/>
          </a:prstGeom>
          <a:noFill/>
          <a:ln w="9525">
            <a:noFill/>
            <a:miter lim="800000"/>
            <a:headEnd/>
            <a:tailEnd/>
          </a:ln>
        </p:spPr>
        <p:txBody>
          <a:bodyPr wrap="square">
            <a:spAutoFit/>
          </a:bodyPr>
          <a:lstStyle/>
          <a:p>
            <a:r>
              <a:rPr lang="en-US" sz="2000" dirty="0">
                <a:solidFill>
                  <a:srgbClr val="007E7E"/>
                </a:solidFill>
              </a:rPr>
              <a:t>17 divides both 17 and 34.</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4419600" y="3712666"/>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4 and 2.</a:t>
            </a:r>
            <a:endParaRPr lang="en-US" sz="2000" dirty="0">
              <a:solidFill>
                <a:srgbClr val="007E7E"/>
              </a:solidFill>
              <a:latin typeface="Calibri" pitchFamily="34" charset="0"/>
            </a:endParaRPr>
          </a:p>
        </p:txBody>
      </p:sp>
      <p:graphicFrame>
        <p:nvGraphicFramePr>
          <p:cNvPr id="58381" name="Object 3"/>
          <p:cNvGraphicFramePr>
            <a:graphicFrameLocks noChangeAspect="1"/>
          </p:cNvGraphicFramePr>
          <p:nvPr/>
        </p:nvGraphicFramePr>
        <p:xfrm>
          <a:off x="1676400" y="4360652"/>
          <a:ext cx="495300" cy="825500"/>
        </p:xfrm>
        <a:graphic>
          <a:graphicData uri="http://schemas.openxmlformats.org/presentationml/2006/ole">
            <mc:AlternateContent xmlns:mc="http://schemas.openxmlformats.org/markup-compatibility/2006">
              <mc:Choice xmlns:v="urn:schemas-microsoft-com:vml" Requires="v">
                <p:oleObj spid="_x0000_s58502" name="Equation" r:id="rId24" imgW="495000" imgH="825480" progId="Equation.DSMT4">
                  <p:embed/>
                </p:oleObj>
              </mc:Choice>
              <mc:Fallback>
                <p:oleObj name="Equation" r:id="rId24" imgW="495000" imgH="8254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676400" y="4360652"/>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8" name="Straight Connector 27"/>
          <p:cNvCxnSpPr/>
          <p:nvPr/>
        </p:nvCxnSpPr>
        <p:spPr>
          <a:xfrm flipH="1">
            <a:off x="2125211" y="3791198"/>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8382" name="Object 16"/>
          <p:cNvGraphicFramePr>
            <a:graphicFrameLocks noChangeAspect="1"/>
          </p:cNvGraphicFramePr>
          <p:nvPr/>
        </p:nvGraphicFramePr>
        <p:xfrm>
          <a:off x="2150611" y="4011409"/>
          <a:ext cx="127000" cy="177800"/>
        </p:xfrm>
        <a:graphic>
          <a:graphicData uri="http://schemas.openxmlformats.org/presentationml/2006/ole">
            <mc:AlternateContent xmlns:mc="http://schemas.openxmlformats.org/markup-compatibility/2006">
              <mc:Choice xmlns:v="urn:schemas-microsoft-com:vml" Requires="v">
                <p:oleObj spid="_x0000_s58503" name="Equation" r:id="rId26" imgW="126720" imgH="177480" progId="Equation.DSMT4">
                  <p:embed/>
                </p:oleObj>
              </mc:Choice>
              <mc:Fallback>
                <p:oleObj name="Equation" r:id="rId26" imgW="126720" imgH="1774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50611" y="401140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38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6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838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30900" y="1150938"/>
          <a:ext cx="1460500" cy="838200"/>
        </p:xfrm>
        <a:graphic>
          <a:graphicData uri="http://schemas.openxmlformats.org/presentationml/2006/ole">
            <mc:AlternateContent xmlns:mc="http://schemas.openxmlformats.org/markup-compatibility/2006">
              <mc:Choice xmlns:v="urn:schemas-microsoft-com:vml" Requires="v">
                <p:oleObj spid="_x0000_s59555" name="Equation" r:id="rId4" imgW="1460160" imgH="838080" progId="Equation.DSMT4">
                  <p:embed/>
                </p:oleObj>
              </mc:Choice>
              <mc:Fallback>
                <p:oleObj name="Equation" r:id="rId4" imgW="14601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0900" y="115093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048000" y="3112734"/>
            <a:ext cx="3124200" cy="400110"/>
          </a:xfrm>
          <a:prstGeom prst="rect">
            <a:avLst/>
          </a:prstGeom>
          <a:noFill/>
          <a:ln w="9525">
            <a:noFill/>
            <a:miter lim="800000"/>
            <a:headEnd/>
            <a:tailEnd/>
          </a:ln>
        </p:spPr>
        <p:txBody>
          <a:bodyPr wrap="square">
            <a:spAutoFit/>
          </a:bodyPr>
          <a:lstStyle/>
          <a:p>
            <a:r>
              <a:rPr lang="en-US" sz="2000" dirty="0">
                <a:solidFill>
                  <a:srgbClr val="007E7E"/>
                </a:solidFill>
              </a:rPr>
              <a:t>5 divides both 5 and 35. </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048000" y="3882378"/>
            <a:ext cx="2971800" cy="400110"/>
          </a:xfrm>
          <a:prstGeom prst="rect">
            <a:avLst/>
          </a:prstGeom>
          <a:noFill/>
          <a:ln w="9525">
            <a:noFill/>
            <a:miter lim="800000"/>
            <a:headEnd/>
            <a:tailEnd/>
          </a:ln>
        </p:spPr>
        <p:txBody>
          <a:bodyPr wrap="square">
            <a:spAutoFit/>
          </a:bodyPr>
          <a:lstStyle/>
          <a:p>
            <a:r>
              <a:rPr lang="en-US" sz="2000" dirty="0">
                <a:solidFill>
                  <a:srgbClr val="007E7E"/>
                </a:solidFill>
              </a:rPr>
              <a:t>2 divides both 8 and 2. </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054100" y="2856379"/>
          <a:ext cx="1460500" cy="838200"/>
        </p:xfrm>
        <a:graphic>
          <a:graphicData uri="http://schemas.openxmlformats.org/presentationml/2006/ole">
            <mc:AlternateContent xmlns:mc="http://schemas.openxmlformats.org/markup-compatibility/2006">
              <mc:Choice xmlns:v="urn:schemas-microsoft-com:vml" Requires="v">
                <p:oleObj spid="_x0000_s59556" name="Equation" r:id="rId6" imgW="1460160" imgH="838080" progId="Equation.DSMT4">
                  <p:embed/>
                </p:oleObj>
              </mc:Choice>
              <mc:Fallback>
                <p:oleObj name="Equation" r:id="rId6" imgW="146016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4100" y="2856379"/>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2090737" y="4859338"/>
          <a:ext cx="457200" cy="279400"/>
        </p:xfrm>
        <a:graphic>
          <a:graphicData uri="http://schemas.openxmlformats.org/presentationml/2006/ole">
            <mc:AlternateContent xmlns:mc="http://schemas.openxmlformats.org/markup-compatibility/2006">
              <mc:Choice xmlns:v="urn:schemas-microsoft-com:vml" Requires="v">
                <p:oleObj spid="_x0000_s59557" name="Equation" r:id="rId8" imgW="457200" imgH="279360" progId="Equation.DSMT4">
                  <p:embed/>
                </p:oleObj>
              </mc:Choice>
              <mc:Fallback>
                <p:oleObj name="Equation" r:id="rId8" imgW="457200" imgH="27936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90737" y="4859338"/>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129600" y="28990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630143" y="292349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163543" y="291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113521" y="33897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646921" y="33897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281112" y="2691279"/>
          <a:ext cx="139700" cy="190500"/>
        </p:xfrm>
        <a:graphic>
          <a:graphicData uri="http://schemas.openxmlformats.org/presentationml/2006/ole">
            <mc:AlternateContent xmlns:mc="http://schemas.openxmlformats.org/markup-compatibility/2006">
              <mc:Choice xmlns:v="urn:schemas-microsoft-com:vml" Requires="v">
                <p:oleObj spid="_x0000_s59558" name="Equation" r:id="rId10" imgW="139680" imgH="190440" progId="Equation.DSMT4">
                  <p:embed/>
                </p:oleObj>
              </mc:Choice>
              <mc:Fallback>
                <p:oleObj name="Equation" r:id="rId10" imgW="139680" imgH="19044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81112" y="2691279"/>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1763712" y="2684929"/>
          <a:ext cx="139700" cy="177800"/>
        </p:xfrm>
        <a:graphic>
          <a:graphicData uri="http://schemas.openxmlformats.org/presentationml/2006/ole">
            <mc:AlternateContent xmlns:mc="http://schemas.openxmlformats.org/markup-compatibility/2006">
              <mc:Choice xmlns:v="urn:schemas-microsoft-com:vml" Requires="v">
                <p:oleObj spid="_x0000_s59559" name="Equation" r:id="rId12" imgW="139680" imgH="177480" progId="Equation.DSMT4">
                  <p:embed/>
                </p:oleObj>
              </mc:Choice>
              <mc:Fallback>
                <p:oleObj name="Equation" r:id="rId12" imgW="139680" imgH="1774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63712" y="2684929"/>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1719262" y="3772366"/>
          <a:ext cx="139700" cy="177800"/>
        </p:xfrm>
        <a:graphic>
          <a:graphicData uri="http://schemas.openxmlformats.org/presentationml/2006/ole">
            <mc:AlternateContent xmlns:mc="http://schemas.openxmlformats.org/markup-compatibility/2006">
              <mc:Choice xmlns:v="urn:schemas-microsoft-com:vml" Requires="v">
                <p:oleObj spid="_x0000_s59560" name="Equation" r:id="rId14" imgW="139680" imgH="177480" progId="Equation.DSMT4">
                  <p:embed/>
                </p:oleObj>
              </mc:Choice>
              <mc:Fallback>
                <p:oleObj name="Equation" r:id="rId14" imgW="139680" imgH="177480" progId="Equation.DSMT4">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19262" y="3772366"/>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212849" y="3769191"/>
          <a:ext cx="127000" cy="177800"/>
        </p:xfrm>
        <a:graphic>
          <a:graphicData uri="http://schemas.openxmlformats.org/presentationml/2006/ole">
            <mc:AlternateContent xmlns:mc="http://schemas.openxmlformats.org/markup-compatibility/2006">
              <mc:Choice xmlns:v="urn:schemas-microsoft-com:vml" Requires="v">
                <p:oleObj spid="_x0000_s59561" name="Equation" r:id="rId16" imgW="126720" imgH="177480" progId="Equation.DSMT4">
                  <p:embed/>
                </p:oleObj>
              </mc:Choice>
              <mc:Fallback>
                <p:oleObj name="Equation" r:id="rId16" imgW="126720" imgH="177480" progId="Equation.DSMT4">
                  <p:embed/>
                  <p:pic>
                    <p:nvPicPr>
                      <p:cNvPr id="0"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12849" y="3769191"/>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1203339" y="3802310"/>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1220117" y="4022259"/>
          <a:ext cx="127000" cy="177800"/>
        </p:xfrm>
        <a:graphic>
          <a:graphicData uri="http://schemas.openxmlformats.org/presentationml/2006/ole">
            <mc:AlternateContent xmlns:mc="http://schemas.openxmlformats.org/markup-compatibility/2006">
              <mc:Choice xmlns:v="urn:schemas-microsoft-com:vml" Requires="v">
                <p:oleObj spid="_x0000_s59562" name="Equation" r:id="rId18" imgW="126720" imgH="177480" progId="Equation.DSMT4">
                  <p:embed/>
                </p:oleObj>
              </mc:Choice>
              <mc:Fallback>
                <p:oleObj name="Equation" r:id="rId18" imgW="126720" imgH="177480" progId="Equation.DSMT4">
                  <p:embed/>
                  <p:pic>
                    <p:nvPicPr>
                      <p:cNvPr id="0" name="Object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20117" y="402225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222266" y="2697628"/>
          <a:ext cx="139700" cy="177800"/>
        </p:xfrm>
        <a:graphic>
          <a:graphicData uri="http://schemas.openxmlformats.org/presentationml/2006/ole">
            <mc:AlternateContent xmlns:mc="http://schemas.openxmlformats.org/markup-compatibility/2006">
              <mc:Choice xmlns:v="urn:schemas-microsoft-com:vml" Requires="v">
                <p:oleObj spid="_x0000_s59563" name="Equation" r:id="rId20" imgW="139680" imgH="177480" progId="Equation.DSMT4">
                  <p:embed/>
                </p:oleObj>
              </mc:Choice>
              <mc:Fallback>
                <p:oleObj name="Equation" r:id="rId20" imgW="139680" imgH="177480" progId="Equation.DSMT4">
                  <p:embed/>
                  <p:pic>
                    <p:nvPicPr>
                      <p:cNvPr id="0" name="Object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222266" y="2697628"/>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264444" y="2441123"/>
          <a:ext cx="127000" cy="177800"/>
        </p:xfrm>
        <a:graphic>
          <a:graphicData uri="http://schemas.openxmlformats.org/presentationml/2006/ole">
            <mc:AlternateContent xmlns:mc="http://schemas.openxmlformats.org/markup-compatibility/2006">
              <mc:Choice xmlns:v="urn:schemas-microsoft-com:vml" Requires="v">
                <p:oleObj spid="_x0000_s59564" name="Equation" r:id="rId22" imgW="126720" imgH="177480" progId="Equation.DSMT4">
                  <p:embed/>
                </p:oleObj>
              </mc:Choice>
              <mc:Fallback>
                <p:oleObj name="Equation" r:id="rId22" imgW="126720" imgH="177480" progId="Equation.DSMT4">
                  <p:embed/>
                  <p:pic>
                    <p:nvPicPr>
                      <p:cNvPr id="0" name="Object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264444" y="244112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230655" y="2712367"/>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048000" y="2343090"/>
            <a:ext cx="3124200" cy="400110"/>
          </a:xfrm>
          <a:prstGeom prst="rect">
            <a:avLst/>
          </a:prstGeom>
          <a:noFill/>
          <a:ln w="9525">
            <a:noFill/>
            <a:miter lim="800000"/>
            <a:headEnd/>
            <a:tailEnd/>
          </a:ln>
        </p:spPr>
        <p:txBody>
          <a:bodyPr wrap="square">
            <a:spAutoFit/>
          </a:bodyPr>
          <a:lstStyle/>
          <a:p>
            <a:r>
              <a:rPr lang="en-US" sz="2000" dirty="0">
                <a:solidFill>
                  <a:srgbClr val="007E7E"/>
                </a:solidFill>
              </a:rPr>
              <a:t>11 divides both 55 and 44. </a:t>
            </a:r>
            <a:endParaRPr lang="en-US" sz="2000" dirty="0">
              <a:solidFill>
                <a:srgbClr val="007E7E"/>
              </a:solidFill>
              <a:latin typeface="Calibri" pitchFamily="34" charset="0"/>
            </a:endParaRPr>
          </a:p>
        </p:txBody>
      </p:sp>
      <p:graphicFrame>
        <p:nvGraphicFramePr>
          <p:cNvPr id="58381" name="Object 3"/>
          <p:cNvGraphicFramePr>
            <a:graphicFrameLocks noChangeAspect="1"/>
          </p:cNvGraphicFramePr>
          <p:nvPr/>
        </p:nvGraphicFramePr>
        <p:xfrm>
          <a:off x="1524000" y="4584700"/>
          <a:ext cx="482600" cy="825500"/>
        </p:xfrm>
        <a:graphic>
          <a:graphicData uri="http://schemas.openxmlformats.org/presentationml/2006/ole">
            <mc:AlternateContent xmlns:mc="http://schemas.openxmlformats.org/markup-compatibility/2006">
              <mc:Choice xmlns:v="urn:schemas-microsoft-com:vml" Requires="v">
                <p:oleObj spid="_x0000_s59565" name="Equation" r:id="rId24" imgW="482400" imgH="825480" progId="Equation.DSMT4">
                  <p:embed/>
                </p:oleObj>
              </mc:Choice>
              <mc:Fallback>
                <p:oleObj name="Equation" r:id="rId24" imgW="482400" imgH="82548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524000" y="4584700"/>
                        <a:ext cx="482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8" name="Straight Connector 27"/>
          <p:cNvCxnSpPr/>
          <p:nvPr/>
        </p:nvCxnSpPr>
        <p:spPr>
          <a:xfrm flipH="1">
            <a:off x="1710873" y="379392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8382" name="Object 16"/>
          <p:cNvGraphicFramePr>
            <a:graphicFrameLocks noChangeAspect="1"/>
          </p:cNvGraphicFramePr>
          <p:nvPr/>
        </p:nvGraphicFramePr>
        <p:xfrm>
          <a:off x="1736273" y="4014132"/>
          <a:ext cx="127000" cy="177800"/>
        </p:xfrm>
        <a:graphic>
          <a:graphicData uri="http://schemas.openxmlformats.org/presentationml/2006/ole">
            <mc:AlternateContent xmlns:mc="http://schemas.openxmlformats.org/markup-compatibility/2006">
              <mc:Choice xmlns:v="urn:schemas-microsoft-com:vml" Requires="v">
                <p:oleObj spid="_x0000_s59566" name="Equation" r:id="rId26" imgW="126720" imgH="177480" progId="Equation.DSMT4">
                  <p:embed/>
                </p:oleObj>
              </mc:Choice>
              <mc:Fallback>
                <p:oleObj name="Equation" r:id="rId26" imgW="126720" imgH="1774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36273" y="4014132"/>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9" name="Straight Connector 28"/>
          <p:cNvCxnSpPr/>
          <p:nvPr/>
        </p:nvCxnSpPr>
        <p:spPr>
          <a:xfrm flipH="1">
            <a:off x="1761906" y="2709644"/>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1279539" y="2692866"/>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9406" name="Object 16"/>
          <p:cNvGraphicFramePr>
            <a:graphicFrameLocks noChangeAspect="1"/>
          </p:cNvGraphicFramePr>
          <p:nvPr/>
        </p:nvGraphicFramePr>
        <p:xfrm>
          <a:off x="1287229" y="2438400"/>
          <a:ext cx="127000" cy="177800"/>
        </p:xfrm>
        <a:graphic>
          <a:graphicData uri="http://schemas.openxmlformats.org/presentationml/2006/ole">
            <mc:AlternateContent xmlns:mc="http://schemas.openxmlformats.org/markup-compatibility/2006">
              <mc:Choice xmlns:v="urn:schemas-microsoft-com:vml" Requires="v">
                <p:oleObj spid="_x0000_s59567" name="Equation" r:id="rId27" imgW="126720" imgH="177480" progId="Equation.DSMT4">
                  <p:embed/>
                </p:oleObj>
              </mc:Choice>
              <mc:Fallback>
                <p:oleObj name="Equation" r:id="rId27" imgW="126720" imgH="1774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87229" y="2438400"/>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7" name="Object 16"/>
          <p:cNvGraphicFramePr>
            <a:graphicFrameLocks noChangeAspect="1"/>
          </p:cNvGraphicFramePr>
          <p:nvPr/>
        </p:nvGraphicFramePr>
        <p:xfrm>
          <a:off x="1778218" y="2439099"/>
          <a:ext cx="127000" cy="177800"/>
        </p:xfrm>
        <a:graphic>
          <a:graphicData uri="http://schemas.openxmlformats.org/presentationml/2006/ole">
            <mc:AlternateContent xmlns:mc="http://schemas.openxmlformats.org/markup-compatibility/2006">
              <mc:Choice xmlns:v="urn:schemas-microsoft-com:vml" Requires="v">
                <p:oleObj spid="_x0000_s59568" name="Equation" r:id="rId28" imgW="126720" imgH="177480" progId="Equation.DSMT4">
                  <p:embed/>
                </p:oleObj>
              </mc:Choice>
              <mc:Fallback>
                <p:oleObj name="Equation" r:id="rId28" imgW="126720" imgH="17748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78218" y="243909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8" name="Object 13"/>
          <p:cNvGraphicFramePr>
            <a:graphicFrameLocks noChangeAspect="1"/>
          </p:cNvGraphicFramePr>
          <p:nvPr/>
        </p:nvGraphicFramePr>
        <p:xfrm>
          <a:off x="2265362" y="3784833"/>
          <a:ext cx="139700" cy="177800"/>
        </p:xfrm>
        <a:graphic>
          <a:graphicData uri="http://schemas.openxmlformats.org/presentationml/2006/ole">
            <mc:AlternateContent xmlns:mc="http://schemas.openxmlformats.org/markup-compatibility/2006">
              <mc:Choice xmlns:v="urn:schemas-microsoft-com:vml" Requires="v">
                <p:oleObj spid="_x0000_s59569" name="Equation" r:id="rId29" imgW="139680" imgH="177480" progId="Equation.DSMT4">
                  <p:embed/>
                </p:oleObj>
              </mc:Choice>
              <mc:Fallback>
                <p:oleObj name="Equation" r:id="rId29" imgW="139680" imgH="17748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265362" y="3784833"/>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9" name="Object 14"/>
          <p:cNvGraphicFramePr>
            <a:graphicFrameLocks noChangeAspect="1"/>
          </p:cNvGraphicFramePr>
          <p:nvPr/>
        </p:nvGraphicFramePr>
        <p:xfrm>
          <a:off x="2278062" y="4013433"/>
          <a:ext cx="127000" cy="177800"/>
        </p:xfrm>
        <a:graphic>
          <a:graphicData uri="http://schemas.openxmlformats.org/presentationml/2006/ole">
            <mc:AlternateContent xmlns:mc="http://schemas.openxmlformats.org/markup-compatibility/2006">
              <mc:Choice xmlns:v="urn:schemas-microsoft-com:vml" Requires="v">
                <p:oleObj spid="_x0000_s59570" name="Equation" r:id="rId31" imgW="126720" imgH="177480" progId="Equation.DSMT4">
                  <p:embed/>
                </p:oleObj>
              </mc:Choice>
              <mc:Fallback>
                <p:oleObj name="Equation" r:id="rId31" imgW="126720" imgH="177480" progId="Equation.DSMT4">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278062" y="401343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7" name="Straight Connector 36"/>
          <p:cNvCxnSpPr/>
          <p:nvPr/>
        </p:nvCxnSpPr>
        <p:spPr>
          <a:xfrm flipH="1">
            <a:off x="2158985" y="337866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261051" y="3784833"/>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048000" y="2727912"/>
            <a:ext cx="2932213" cy="400110"/>
          </a:xfrm>
          <a:prstGeom prst="rect">
            <a:avLst/>
          </a:prstGeom>
        </p:spPr>
        <p:txBody>
          <a:bodyPr wrap="none">
            <a:spAutoFit/>
          </a:bodyPr>
          <a:lstStyle/>
          <a:p>
            <a:r>
              <a:rPr lang="en-US" sz="2000" dirty="0">
                <a:solidFill>
                  <a:srgbClr val="007E7E"/>
                </a:solidFill>
              </a:rPr>
              <a:t>13 divides both 91 and 26.</a:t>
            </a:r>
            <a:endParaRPr lang="en-US" sz="2000" dirty="0">
              <a:solidFill>
                <a:srgbClr val="007E7E"/>
              </a:solidFill>
              <a:latin typeface="Calibri" pitchFamily="34" charset="0"/>
            </a:endParaRPr>
          </a:p>
        </p:txBody>
      </p:sp>
      <p:sp>
        <p:nvSpPr>
          <p:cNvPr id="39" name="Rectangle 38"/>
          <p:cNvSpPr/>
          <p:nvPr/>
        </p:nvSpPr>
        <p:spPr>
          <a:xfrm>
            <a:off x="3048000" y="3497556"/>
            <a:ext cx="2542684" cy="400110"/>
          </a:xfrm>
          <a:prstGeom prst="rect">
            <a:avLst/>
          </a:prstGeom>
        </p:spPr>
        <p:txBody>
          <a:bodyPr wrap="none">
            <a:spAutoFit/>
          </a:bodyPr>
          <a:lstStyle/>
          <a:p>
            <a:r>
              <a:rPr lang="en-US" sz="2000" dirty="0">
                <a:solidFill>
                  <a:srgbClr val="007E7E"/>
                </a:solidFill>
              </a:rPr>
              <a:t>7 divides both 7 and 7.</a:t>
            </a:r>
            <a:endParaRPr lang="en-US" sz="2000" dirty="0">
              <a:solidFill>
                <a:srgbClr val="007E7E"/>
              </a:solidFill>
              <a:latin typeface="Calibri" pitchFamily="34" charset="0"/>
            </a:endParaRPr>
          </a:p>
        </p:txBody>
      </p:sp>
      <p:sp>
        <p:nvSpPr>
          <p:cNvPr id="40" name="Rectangle 39"/>
          <p:cNvSpPr/>
          <p:nvPr/>
        </p:nvSpPr>
        <p:spPr>
          <a:xfrm>
            <a:off x="3048000" y="4267200"/>
            <a:ext cx="2542684" cy="400110"/>
          </a:xfrm>
          <a:prstGeom prst="rect">
            <a:avLst/>
          </a:prstGeom>
        </p:spPr>
        <p:txBody>
          <a:bodyPr wrap="none">
            <a:spAutoFit/>
          </a:bodyPr>
          <a:lstStyle/>
          <a:p>
            <a:r>
              <a:rPr lang="en-US" sz="2000" dirty="0">
                <a:solidFill>
                  <a:srgbClr val="007E7E"/>
                </a:solidFill>
              </a:rPr>
              <a:t>4 divides both 4 and 4.</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6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940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940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940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6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735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736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0"/>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2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9407"/>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2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5838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5838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P spid="39" grpId="0"/>
      <p:bldP spid="4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60439" name="Equation" r:id="rId4" imgW="279360" imgH="838080" progId="Equation.DSMT4">
                  <p:embed/>
                </p:oleObj>
              </mc:Choice>
              <mc:Fallback>
                <p:oleObj name="Equation" r:id="rId4" imgW="279360" imgH="838080" progId="Equation.DSMT4">
                  <p:embed/>
                  <p:pic>
                    <p:nvPicPr>
                      <p:cNvPr id="11265"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60440" name="Equation" r:id="rId6" imgW="279360" imgH="838080" progId="Equation.DSMT4">
                  <p:embed/>
                </p:oleObj>
              </mc:Choice>
              <mc:Fallback>
                <p:oleObj name="Equation" r:id="rId6" imgW="279360" imgH="838080" progId="Equation.DSMT4">
                  <p:embed/>
                  <p:pic>
                    <p:nvPicPr>
                      <p:cNvPr id="1126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60441" name="Equation" r:id="rId8" imgW="723600" imgH="291960" progId="Equation.DSMT4">
                  <p:embed/>
                </p:oleObj>
              </mc:Choice>
              <mc:Fallback>
                <p:oleObj name="Equation" r:id="rId8" imgW="723600" imgH="291960" progId="Equation.DSMT4">
                  <p:embed/>
                  <p:pic>
                    <p:nvPicPr>
                      <p:cNvPr id="1126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60442" name="Equation" r:id="rId10" imgW="723600" imgH="304560" progId="Equation.DSMT4">
                  <p:embed/>
                </p:oleObj>
              </mc:Choice>
              <mc:Fallback>
                <p:oleObj name="Equation" r:id="rId10" imgW="723600" imgH="304560" progId="Equation.DSMT4">
                  <p:embed/>
                  <p:pic>
                    <p:nvPicPr>
                      <p:cNvPr id="11268"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60443" name="Equation" r:id="rId12" imgW="901440" imgH="838080" progId="Equation.DSMT4">
                  <p:embed/>
                </p:oleObj>
              </mc:Choice>
              <mc:Fallback>
                <p:oleObj name="Equation" r:id="rId12" imgW="901440" imgH="838080" progId="Equation.DSMT4">
                  <p:embed/>
                  <p:pic>
                    <p:nvPicPr>
                      <p:cNvPr id="1127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60444" name="Equation" r:id="rId14" imgW="266400" imgH="838080" progId="Equation.DSMT4">
                  <p:embed/>
                </p:oleObj>
              </mc:Choice>
              <mc:Fallback>
                <p:oleObj name="Equation" r:id="rId14" imgW="266400" imgH="838080" progId="Equation.DSMT4">
                  <p:embed/>
                  <p:pic>
                    <p:nvPicPr>
                      <p:cNvPr id="11271"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60445" name="Equation" r:id="rId16" imgW="1193760" imgH="838080" progId="Equation.DSMT4">
                  <p:embed/>
                </p:oleObj>
              </mc:Choice>
              <mc:Fallback>
                <p:oleObj name="Equation" r:id="rId16" imgW="1193760" imgH="838080" progId="Equation.DSMT4">
                  <p:embed/>
                  <p:pic>
                    <p:nvPicPr>
                      <p:cNvPr id="11272"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Multiply Fractions</a:t>
            </a:r>
          </a:p>
        </p:txBody>
      </p:sp>
      <p:sp>
        <p:nvSpPr>
          <p:cNvPr id="4" name="Rectangle 3"/>
          <p:cNvSpPr>
            <a:spLocks noGrp="1"/>
          </p:cNvSpPr>
          <p:nvPr/>
        </p:nvSpPr>
        <p:spPr>
          <a:xfrm>
            <a:off x="457200" y="1280160"/>
            <a:ext cx="8229600" cy="362560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Procedure</a:t>
            </a:r>
          </a:p>
          <a:p>
            <a:pPr marL="514350" indent="-514350">
              <a:buFont typeface="+mj-lt"/>
              <a:buAutoNum type="arabicPeriod"/>
            </a:pPr>
            <a:r>
              <a:rPr lang="en-US" dirty="0">
                <a:solidFill>
                  <a:srgbClr val="091523"/>
                </a:solidFill>
              </a:rPr>
              <a:t>Multiply the numerators.</a:t>
            </a:r>
          </a:p>
          <a:p>
            <a:pPr marL="514350" indent="-514350">
              <a:buFont typeface="+mj-lt"/>
              <a:buAutoNum type="arabicPeriod"/>
            </a:pPr>
            <a:r>
              <a:rPr lang="en-US" dirty="0">
                <a:solidFill>
                  <a:srgbClr val="091523"/>
                </a:solidFill>
              </a:rPr>
              <a:t>Multiply the denominators.</a:t>
            </a:r>
          </a:p>
          <a:p>
            <a:pPr marL="514350" indent="-514350"/>
            <a:endParaRPr lang="en-US" dirty="0">
              <a:solidFill>
                <a:srgbClr val="091523"/>
              </a:solidFill>
            </a:endParaRPr>
          </a:p>
          <a:p>
            <a:pPr marL="514350" indent="-514350"/>
            <a:endParaRPr lang="en-US" dirty="0">
              <a:solidFill>
                <a:srgbClr val="091523"/>
              </a:solidFill>
            </a:endParaRPr>
          </a:p>
          <a:p>
            <a:pPr marL="514350" indent="-514350"/>
            <a:r>
              <a:rPr lang="en-US" dirty="0">
                <a:solidFill>
                  <a:srgbClr val="091523"/>
                </a:solidFill>
              </a:rPr>
              <a:t>For example, </a:t>
            </a:r>
          </a:p>
          <a:p>
            <a:r>
              <a:rPr lang="en-US" dirty="0"/>
              <a:t>	</a:t>
            </a:r>
          </a:p>
        </p:txBody>
      </p:sp>
      <p:graphicFrame>
        <p:nvGraphicFramePr>
          <p:cNvPr id="32770" name="Object 2"/>
          <p:cNvGraphicFramePr>
            <a:graphicFrameLocks noChangeAspect="1"/>
          </p:cNvGraphicFramePr>
          <p:nvPr/>
        </p:nvGraphicFramePr>
        <p:xfrm>
          <a:off x="3003550" y="2836863"/>
          <a:ext cx="3136900" cy="838200"/>
        </p:xfrm>
        <a:graphic>
          <a:graphicData uri="http://schemas.openxmlformats.org/presentationml/2006/ole">
            <mc:AlternateContent xmlns:mc="http://schemas.openxmlformats.org/markup-compatibility/2006">
              <mc:Choice xmlns:v="urn:schemas-microsoft-com:vml" Requires="v">
                <p:oleObj spid="_x0000_s32791" name="Equation" r:id="rId3" imgW="3136680" imgH="838080" progId="Equation.DSMT4">
                  <p:embed/>
                </p:oleObj>
              </mc:Choice>
              <mc:Fallback>
                <p:oleObj name="Equation" r:id="rId3" imgW="3136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3550" y="2836863"/>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2435895" y="3729038"/>
          <a:ext cx="2235200" cy="825500"/>
        </p:xfrm>
        <a:graphic>
          <a:graphicData uri="http://schemas.openxmlformats.org/presentationml/2006/ole">
            <mc:AlternateContent xmlns:mc="http://schemas.openxmlformats.org/markup-compatibility/2006">
              <mc:Choice xmlns:v="urn:schemas-microsoft-com:vml" Requires="v">
                <p:oleObj spid="_x0000_s32792" name="Equation" r:id="rId5" imgW="2234880" imgH="825480" progId="Equation.DSMT4">
                  <p:embed/>
                </p:oleObj>
              </mc:Choice>
              <mc:Fallback>
                <p:oleObj name="Equation" r:id="rId5" imgW="22348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5895" y="3729038"/>
                        <a:ext cx="2235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18: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61463" name="Equation" r:id="rId4" imgW="1054080" imgH="241200" progId="Equation.DSMT4">
                  <p:embed/>
                </p:oleObj>
              </mc:Choice>
              <mc:Fallback>
                <p:oleObj name="Equation" r:id="rId4" imgW="1054080" imgH="241200"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61464" name="Equation" r:id="rId6" imgW="342720" imgH="838080" progId="Equation.DSMT4">
                  <p:embed/>
                </p:oleObj>
              </mc:Choice>
              <mc:Fallback>
                <p:oleObj name="Equation" r:id="rId6" imgW="342720" imgH="838080" progId="Equation.DSMT4">
                  <p:embed/>
                  <p:pic>
                    <p:nvPicPr>
                      <p:cNvPr id="1059" name="Object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61465" name="Equation" r:id="rId8" imgW="253800" imgH="838080" progId="Equation.DSMT4">
                  <p:embed/>
                </p:oleObj>
              </mc:Choice>
              <mc:Fallback>
                <p:oleObj name="Equation" r:id="rId8" imgW="253800" imgH="838080" progId="Equation.DSMT4">
                  <p:embed/>
                  <p:pic>
                    <p:nvPicPr>
                      <p:cNvPr id="106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61466" name="Equation" r:id="rId10" imgW="342720" imgH="838080" progId="Equation.DSMT4">
                  <p:embed/>
                </p:oleObj>
              </mc:Choice>
              <mc:Fallback>
                <p:oleObj name="Equation" r:id="rId10" imgW="342720" imgH="838080" progId="Equation.DSMT4">
                  <p:embed/>
                  <p:pic>
                    <p:nvPicPr>
                      <p:cNvPr id="1061" name="Object 37"/>
                      <p:cNvPicPr>
                        <a:picLocks noChangeAspect="1" noChangeArrowheads="1"/>
                      </p:cNvPicPr>
                      <p:nvPr/>
                    </p:nvPicPr>
                    <p:blipFill>
                      <a:blip r:embed="rId11"/>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61467" name="Equation" r:id="rId12" imgW="558720" imgH="647640" progId="Equation.DSMT4">
                  <p:embed/>
                </p:oleObj>
              </mc:Choice>
              <mc:Fallback>
                <p:oleObj name="Equation" r:id="rId12" imgW="558720" imgH="647640" progId="Equation.DSMT4">
                  <p:embed/>
                  <p:pic>
                    <p:nvPicPr>
                      <p:cNvPr id="1067" name="Object 4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61468" name="Equation" r:id="rId14" imgW="723600" imgH="711000" progId="Equation.DSMT4">
                  <p:embed/>
                </p:oleObj>
              </mc:Choice>
              <mc:Fallback>
                <p:oleObj name="Equation" r:id="rId14" imgW="723600" imgH="711000" progId="Equation.DSMT4">
                  <p:embed/>
                  <p:pic>
                    <p:nvPicPr>
                      <p:cNvPr id="1068" name="Object 4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61469" name="Equation" r:id="rId16" imgW="444240" imgH="228600" progId="Equation.DSMT4">
                  <p:embed/>
                </p:oleObj>
              </mc:Choice>
              <mc:Fallback>
                <p:oleObj name="Equation" r:id="rId16" imgW="444240" imgH="228600" progId="Equation.DSMT4">
                  <p:embed/>
                  <p:pic>
                    <p:nvPicPr>
                      <p:cNvPr id="1069" name="Object 4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19: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62487" name="Equation" r:id="rId4" imgW="520560" imgH="838080" progId="Equation.DSMT4">
                  <p:embed/>
                </p:oleObj>
              </mc:Choice>
              <mc:Fallback>
                <p:oleObj name="Equation" r:id="rId4" imgW="520560" imgH="838080" progId="Equation.DSMT4">
                  <p:embed/>
                  <p:pic>
                    <p:nvPicPr>
                      <p:cNvPr id="27650" name="Object 2"/>
                      <p:cNvPicPr>
                        <a:picLocks noChangeAspect="1" noChangeArrowheads="1"/>
                      </p:cNvPicPr>
                      <p:nvPr/>
                    </p:nvPicPr>
                    <p:blipFill>
                      <a:blip r:embed="rId5"/>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62488" name="Equation" r:id="rId6" imgW="1054080" imgH="241200" progId="Equation.DSMT4">
                  <p:embed/>
                </p:oleObj>
              </mc:Choice>
              <mc:Fallback>
                <p:oleObj name="Equation" r:id="rId6" imgW="1054080" imgH="241200" progId="Equation.DSMT4">
                  <p:embed/>
                  <p:pic>
                    <p:nvPicPr>
                      <p:cNvPr id="2765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62489" name="Equation" r:id="rId8" imgW="431640" imgH="838080" progId="Equation.DSMT4">
                  <p:embed/>
                </p:oleObj>
              </mc:Choice>
              <mc:Fallback>
                <p:oleObj name="Equation" r:id="rId8" imgW="431640" imgH="838080" progId="Equation.DSMT4">
                  <p:embed/>
                  <p:pic>
                    <p:nvPicPr>
                      <p:cNvPr id="276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62490" name="Equation" r:id="rId10" imgW="761760" imgH="647640" progId="Equation.DSMT4">
                  <p:embed/>
                </p:oleObj>
              </mc:Choice>
              <mc:Fallback>
                <p:oleObj name="Equation" r:id="rId10" imgW="761760" imgH="647640" progId="Equation.DSMT4">
                  <p:embed/>
                  <p:pic>
                    <p:nvPicPr>
                      <p:cNvPr id="2765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62491" name="Equation" r:id="rId12" imgW="1054080" imgH="647640" progId="Equation.DSMT4">
                  <p:embed/>
                </p:oleObj>
              </mc:Choice>
              <mc:Fallback>
                <p:oleObj name="Equation" r:id="rId12" imgW="1054080" imgH="647640" progId="Equation.DSMT4">
                  <p:embed/>
                  <p:pic>
                    <p:nvPicPr>
                      <p:cNvPr id="27657"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62492" name="Equation" r:id="rId14" imgW="850680" imgH="711000" progId="Equation.DSMT4">
                  <p:embed/>
                </p:oleObj>
              </mc:Choice>
              <mc:Fallback>
                <p:oleObj name="Equation" r:id="rId14" imgW="850680" imgH="711000" progId="Equation.DSMT4">
                  <p:embed/>
                  <p:pic>
                    <p:nvPicPr>
                      <p:cNvPr id="27658"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62493" name="Equation" r:id="rId16" imgW="444240" imgH="228600" progId="Equation.DSMT4">
                  <p:embed/>
                </p:oleObj>
              </mc:Choice>
              <mc:Fallback>
                <p:oleObj name="Equation" r:id="rId16" imgW="444240" imgH="228600" progId="Equation.DSMT4">
                  <p:embed/>
                  <p:pic>
                    <p:nvPicPr>
                      <p:cNvPr id="27659" name="Object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63499" name="Equation" r:id="rId4" imgW="2006280" imgH="838080" progId="Equation.DSMT4">
                  <p:embed/>
                </p:oleObj>
              </mc:Choice>
              <mc:Fallback>
                <p:oleObj name="Equation" r:id="rId4" imgW="2006280" imgH="83808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63500" name="Equation" r:id="rId6" imgW="825480" imgH="304560" progId="Equation.DSMT4">
                  <p:embed/>
                </p:oleObj>
              </mc:Choice>
              <mc:Fallback>
                <p:oleObj name="Equation" r:id="rId6" imgW="825480" imgH="30456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63501" name="Equation" r:id="rId8" imgW="2438280" imgH="838080" progId="Equation.DSMT4">
                  <p:embed/>
                </p:oleObj>
              </mc:Choice>
              <mc:Fallback>
                <p:oleObj name="Equation" r:id="rId8" imgW="2438280" imgH="838080" progId="Equation.DSMT4">
                  <p:embed/>
                  <p:pic>
                    <p:nvPicPr>
                      <p:cNvPr id="2867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20: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64535" name="Equation" r:id="rId4" imgW="812520" imgH="838080" progId="Equation.DSMT4">
                  <p:embed/>
                </p:oleObj>
              </mc:Choice>
              <mc:Fallback>
                <p:oleObj name="Equation" r:id="rId4" imgW="812520" imgH="838080" progId="Equation.DSMT4">
                  <p:embed/>
                  <p:pic>
                    <p:nvPicPr>
                      <p:cNvPr id="2969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64536" name="Equation" r:id="rId6" imgW="368280" imgH="838080" progId="Equation.DSMT4">
                  <p:embed/>
                </p:oleObj>
              </mc:Choice>
              <mc:Fallback>
                <p:oleObj name="Equation" r:id="rId6" imgW="368280" imgH="838080" progId="Equation.DSMT4">
                  <p:embed/>
                  <p:pic>
                    <p:nvPicPr>
                      <p:cNvPr id="2969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64537" name="Equation" r:id="rId8" imgW="253800" imgH="838080" progId="Equation.DSMT4">
                  <p:embed/>
                </p:oleObj>
              </mc:Choice>
              <mc:Fallback>
                <p:oleObj name="Equation" r:id="rId8" imgW="253800" imgH="838080" progId="Equation.DSMT4">
                  <p:embed/>
                  <p:pic>
                    <p:nvPicPr>
                      <p:cNvPr id="297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64538" name="Equation" r:id="rId10" imgW="342720" imgH="838080" progId="Equation.DSMT4">
                  <p:embed/>
                </p:oleObj>
              </mc:Choice>
              <mc:Fallback>
                <p:oleObj name="Equation" r:id="rId10" imgW="342720" imgH="838080" progId="Equation.DSMT4">
                  <p:embed/>
                  <p:pic>
                    <p:nvPicPr>
                      <p:cNvPr id="297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64539" name="Equation" r:id="rId12" imgW="812520" imgH="838080" progId="Equation.DSMT4">
                  <p:embed/>
                </p:oleObj>
              </mc:Choice>
              <mc:Fallback>
                <p:oleObj name="Equation" r:id="rId12" imgW="812520" imgH="838080" progId="Equation.DSMT4">
                  <p:embed/>
                  <p:pic>
                    <p:nvPicPr>
                      <p:cNvPr id="29703"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64540" name="Equation" r:id="rId14" imgW="927000" imgH="838080" progId="Equation.DSMT4">
                  <p:embed/>
                </p:oleObj>
              </mc:Choice>
              <mc:Fallback>
                <p:oleObj name="Equation" r:id="rId14" imgW="927000" imgH="838080" progId="Equation.DSMT4">
                  <p:embed/>
                  <p:pic>
                    <p:nvPicPr>
                      <p:cNvPr id="29704"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64541" name="Equation" r:id="rId16" imgW="1447560" imgH="838080" progId="Equation.DSMT4">
                  <p:embed/>
                </p:oleObj>
              </mc:Choice>
              <mc:Fallback>
                <p:oleObj name="Equation" r:id="rId16" imgW="1447560" imgH="838080" progId="Equation.DSMT4">
                  <p:embed/>
                  <p:pic>
                    <p:nvPicPr>
                      <p:cNvPr id="29705"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21: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spid="_x0000_s65556" name="Equation" r:id="rId4" imgW="774360" imgH="838080" progId="Equation.DSMT4">
                  <p:embed/>
                </p:oleObj>
              </mc:Choice>
              <mc:Fallback>
                <p:oleObj name="Equation" r:id="rId4" imgW="774360" imgH="838080" progId="Equation.DSMT4">
                  <p:embed/>
                  <p:pic>
                    <p:nvPicPr>
                      <p:cNvPr id="3072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spid="_x0000_s65557" name="Equation" r:id="rId6" imgW="393480" imgH="838080" progId="Equation.DSMT4">
                  <p:embed/>
                </p:oleObj>
              </mc:Choice>
              <mc:Fallback>
                <p:oleObj name="Equation" r:id="rId6" imgW="393480" imgH="838080" progId="Equation.DSMT4">
                  <p:embed/>
                  <p:pic>
                    <p:nvPicPr>
                      <p:cNvPr id="3072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spid="_x0000_s65558" name="Equation" r:id="rId8" imgW="368280" imgH="838080" progId="Equation.DSMT4">
                  <p:embed/>
                </p:oleObj>
              </mc:Choice>
              <mc:Fallback>
                <p:oleObj name="Equation" r:id="rId8" imgW="368280" imgH="838080" progId="Equation.DSMT4">
                  <p:embed/>
                  <p:pic>
                    <p:nvPicPr>
                      <p:cNvPr id="3072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spid="_x0000_s65559" name="Equation" r:id="rId10" imgW="774360" imgH="838080" progId="Equation.DSMT4">
                  <p:embed/>
                </p:oleObj>
              </mc:Choice>
              <mc:Fallback>
                <p:oleObj name="Equation" r:id="rId10" imgW="774360" imgH="838080" progId="Equation.DSMT4">
                  <p:embed/>
                  <p:pic>
                    <p:nvPicPr>
                      <p:cNvPr id="3072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spid="_x0000_s65560" name="Equation" r:id="rId12" imgW="952200" imgH="838080" progId="Equation.DSMT4">
                  <p:embed/>
                </p:oleObj>
              </mc:Choice>
              <mc:Fallback>
                <p:oleObj name="Equation" r:id="rId12" imgW="952200" imgH="838080" progId="Equation.DSMT4">
                  <p:embed/>
                  <p:pic>
                    <p:nvPicPr>
                      <p:cNvPr id="3072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spid="_x0000_s65561" name="Equation" r:id="rId14" imgW="698400" imgH="838080" progId="Equation.DSMT4">
                  <p:embed/>
                </p:oleObj>
              </mc:Choice>
              <mc:Fallback>
                <p:oleObj name="Equation" r:id="rId14" imgW="698400" imgH="838080" progId="Equation.DSMT4">
                  <p:embed/>
                  <p:pic>
                    <p:nvPicPr>
                      <p:cNvPr id="30727"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22: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66586" name="Equation" r:id="rId4" imgW="977760" imgH="838080" progId="Equation.DSMT4">
                  <p:embed/>
                </p:oleObj>
              </mc:Choice>
              <mc:Fallback>
                <p:oleObj name="Equation" r:id="rId4" imgW="977760" imgH="838080" progId="Equation.DSMT4">
                  <p:embed/>
                  <p:pic>
                    <p:nvPicPr>
                      <p:cNvPr id="3174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66587" name="Equation" r:id="rId6" imgW="266400" imgH="838080" progId="Equation.DSMT4">
                  <p:embed/>
                </p:oleObj>
              </mc:Choice>
              <mc:Fallback>
                <p:oleObj name="Equation" r:id="rId6" imgW="266400" imgH="838080" progId="Equation.DSMT4">
                  <p:embed/>
                  <p:pic>
                    <p:nvPicPr>
                      <p:cNvPr id="3174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66588" name="Equation" r:id="rId8" imgW="380880" imgH="838080" progId="Equation.DSMT4">
                  <p:embed/>
                </p:oleObj>
              </mc:Choice>
              <mc:Fallback>
                <p:oleObj name="Equation" r:id="rId8" imgW="380880" imgH="838080" progId="Equation.DSMT4">
                  <p:embed/>
                  <p:pic>
                    <p:nvPicPr>
                      <p:cNvPr id="31748"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66589" name="Equation" r:id="rId10" imgW="355320" imgH="838080" progId="Equation.DSMT4">
                  <p:embed/>
                </p:oleObj>
              </mc:Choice>
              <mc:Fallback>
                <p:oleObj name="Equation" r:id="rId10" imgW="355320" imgH="838080" progId="Equation.DSMT4">
                  <p:embed/>
                  <p:pic>
                    <p:nvPicPr>
                      <p:cNvPr id="31749"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66590" name="Equation" r:id="rId12" imgW="977760" imgH="838080" progId="Equation.DSMT4">
                  <p:embed/>
                </p:oleObj>
              </mc:Choice>
              <mc:Fallback>
                <p:oleObj name="Equation" r:id="rId12" imgW="977760" imgH="838080" progId="Equation.DSMT4">
                  <p:embed/>
                  <p:pic>
                    <p:nvPicPr>
                      <p:cNvPr id="3175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66591" name="Equation" r:id="rId14" imgW="1091880" imgH="838080" progId="Equation.DSMT4">
                  <p:embed/>
                </p:oleObj>
              </mc:Choice>
              <mc:Fallback>
                <p:oleObj name="Equation" r:id="rId14" imgW="1091880" imgH="838080" progId="Equation.DSMT4">
                  <p:embed/>
                  <p:pic>
                    <p:nvPicPr>
                      <p:cNvPr id="31751"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66592" name="Equation" r:id="rId16" imgW="520560" imgH="838080" progId="Equation.DSMT4">
                  <p:embed/>
                </p:oleObj>
              </mc:Choice>
              <mc:Fallback>
                <p:oleObj name="Equation" r:id="rId16" imgW="520560" imgH="838080" progId="Equation.DSMT4">
                  <p:embed/>
                  <p:pic>
                    <p:nvPicPr>
                      <p:cNvPr id="31752"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66593" name="Equation" r:id="rId18" imgW="1193760" imgH="838080" progId="Equation.DSMT4">
                  <p:embed/>
                </p:oleObj>
              </mc:Choice>
              <mc:Fallback>
                <p:oleObj name="Equation" r:id="rId18" imgW="1193760" imgH="838080" progId="Equation.DSMT4">
                  <p:embed/>
                  <p:pic>
                    <p:nvPicPr>
                      <p:cNvPr id="31753"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23: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spid="_x0000_s67601" name="Equation" r:id="rId4" imgW="825480" imgH="838080" progId="Equation.DSMT4">
                  <p:embed/>
                </p:oleObj>
              </mc:Choice>
              <mc:Fallback>
                <p:oleObj name="Equation" r:id="rId4" imgW="825480" imgH="838080" progId="Equation.DSMT4">
                  <p:embed/>
                  <p:pic>
                    <p:nvPicPr>
                      <p:cNvPr id="3277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spid="_x0000_s67602" name="Equation" r:id="rId6" imgW="825480" imgH="838080" progId="Equation.DSMT4">
                  <p:embed/>
                </p:oleObj>
              </mc:Choice>
              <mc:Fallback>
                <p:oleObj name="Equation" r:id="rId6" imgW="825480" imgH="838080" progId="Equation.DSMT4">
                  <p:embed/>
                  <p:pic>
                    <p:nvPicPr>
                      <p:cNvPr id="3277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spid="_x0000_s67603" name="Equation" r:id="rId8" imgW="939600" imgH="838080" progId="Equation.DSMT4">
                  <p:embed/>
                </p:oleObj>
              </mc:Choice>
              <mc:Fallback>
                <p:oleObj name="Equation" r:id="rId8" imgW="939600" imgH="838080" progId="Equation.DSMT4">
                  <p:embed/>
                  <p:pic>
                    <p:nvPicPr>
                      <p:cNvPr id="3277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spid="_x0000_s67604" name="Equation" r:id="rId10" imgW="1180800" imgH="838080" progId="Equation.DSMT4">
                  <p:embed/>
                </p:oleObj>
              </mc:Choice>
              <mc:Fallback>
                <p:oleObj name="Equation" r:id="rId10" imgW="1180800" imgH="838080" progId="Equation.DSMT4">
                  <p:embed/>
                  <p:pic>
                    <p:nvPicPr>
                      <p:cNvPr id="3277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spid="_x0000_s67605" name="Equation" r:id="rId12" imgW="520560" imgH="838080" progId="Equation.DSMT4">
                  <p:embed/>
                </p:oleObj>
              </mc:Choice>
              <mc:Fallback>
                <p:oleObj name="Equation" r:id="rId12" imgW="520560" imgH="838080" progId="Equation.DSMT4">
                  <p:embed/>
                  <p:pic>
                    <p:nvPicPr>
                      <p:cNvPr id="32774"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spid="_x0000_s68640" name="Equation" r:id="rId4" imgW="1942920" imgH="1054080" progId="Equation.DSMT4">
                  <p:embed/>
                </p:oleObj>
              </mc:Choice>
              <mc:Fallback>
                <p:oleObj name="Equation" r:id="rId4" imgW="1942920" imgH="1054080" progId="Equation.DSMT4">
                  <p:embed/>
                  <p:pic>
                    <p:nvPicPr>
                      <p:cNvPr id="33803"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24: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spid="_x0000_s68641" name="Equation" r:id="rId6" imgW="1143000" imgH="838080" progId="Equation.DSMT4">
                  <p:embed/>
                </p:oleObj>
              </mc:Choice>
              <mc:Fallback>
                <p:oleObj name="Equation" r:id="rId6" imgW="1143000" imgH="838080" progId="Equation.DSMT4">
                  <p:embed/>
                  <p:pic>
                    <p:nvPicPr>
                      <p:cNvPr id="33794"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spid="_x0000_s68642" name="Equation" r:id="rId8" imgW="1143000" imgH="838080" progId="Equation.DSMT4">
                  <p:embed/>
                </p:oleObj>
              </mc:Choice>
              <mc:Fallback>
                <p:oleObj name="Equation" r:id="rId8" imgW="1143000" imgH="838080" progId="Equation.DSMT4">
                  <p:embed/>
                  <p:pic>
                    <p:nvPicPr>
                      <p:cNvPr id="33795"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spid="_x0000_s68643" name="Equation" r:id="rId10" imgW="1562040" imgH="838080" progId="Equation.DSMT4">
                  <p:embed/>
                </p:oleObj>
              </mc:Choice>
              <mc:Fallback>
                <p:oleObj name="Equation" r:id="rId10" imgW="1562040" imgH="838080" progId="Equation.DSMT4">
                  <p:embed/>
                  <p:pic>
                    <p:nvPicPr>
                      <p:cNvPr id="33796"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spid="_x0000_s68644" name="Equation" r:id="rId12" imgW="444240" imgH="838080" progId="Equation.DSMT4">
                  <p:embed/>
                </p:oleObj>
              </mc:Choice>
              <mc:Fallback>
                <p:oleObj name="Equation" r:id="rId12" imgW="444240" imgH="838080" progId="Equation.DSMT4">
                  <p:embed/>
                  <p:pic>
                    <p:nvPicPr>
                      <p:cNvPr id="33797"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spid="_x0000_s68645" name="Equation" r:id="rId14" imgW="419040" imgH="838080" progId="Equation.DSMT4">
                  <p:embed/>
                </p:oleObj>
              </mc:Choice>
              <mc:Fallback>
                <p:oleObj name="Equation" r:id="rId14" imgW="419040" imgH="838080" progId="Equation.DSMT4">
                  <p:embed/>
                  <p:pic>
                    <p:nvPicPr>
                      <p:cNvPr id="33798"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spid="_x0000_s68646" name="Equation" r:id="rId16" imgW="203040" imgH="291960" progId="Equation.DSMT4">
                  <p:embed/>
                </p:oleObj>
              </mc:Choice>
              <mc:Fallback>
                <p:oleObj name="Equation" r:id="rId16" imgW="203040" imgH="291960" progId="Equation.DSMT4">
                  <p:embed/>
                  <p:pic>
                    <p:nvPicPr>
                      <p:cNvPr id="33799"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spid="_x0000_s68647" name="Equation" r:id="rId18" imgW="190440" imgH="291960" progId="Equation.DSMT4">
                  <p:embed/>
                </p:oleObj>
              </mc:Choice>
              <mc:Fallback>
                <p:oleObj name="Equation" r:id="rId18" imgW="190440" imgH="291960" progId="Equation.DSMT4">
                  <p:embed/>
                  <p:pic>
                    <p:nvPicPr>
                      <p:cNvPr id="33800"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spid="_x0000_s68648" name="Equation" r:id="rId20" imgW="368280" imgH="291960" progId="Equation.DSMT4">
                  <p:embed/>
                </p:oleObj>
              </mc:Choice>
              <mc:Fallback>
                <p:oleObj name="Equation" r:id="rId20" imgW="368280" imgH="291960" progId="Equation.DSMT4">
                  <p:embed/>
                  <p:pic>
                    <p:nvPicPr>
                      <p:cNvPr id="33801" name="Object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spid="_x0000_s68649" name="Equation" r:id="rId22" imgW="1765080" imgH="495000" progId="Equation.DSMT4">
                  <p:embed/>
                </p:oleObj>
              </mc:Choice>
              <mc:Fallback>
                <p:oleObj name="Equation" r:id="rId22" imgW="1765080" imgH="495000" progId="Equation.DSMT4">
                  <p:embed/>
                  <p:pic>
                    <p:nvPicPr>
                      <p:cNvPr id="33804" name="Object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69661" name="Equation" r:id="rId4" imgW="1358640" imgH="495000" progId="Equation.DSMT4">
                  <p:embed/>
                </p:oleObj>
              </mc:Choice>
              <mc:Fallback>
                <p:oleObj name="Equation" r:id="rId4" imgW="1358640" imgH="495000" progId="Equation.DSMT4">
                  <p:embed/>
                  <p:pic>
                    <p:nvPicPr>
                      <p:cNvPr id="34827"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69662" name="Equation" r:id="rId6" imgW="1244520" imgH="1054080" progId="Equation.DSMT4">
                  <p:embed/>
                </p:oleObj>
              </mc:Choice>
              <mc:Fallback>
                <p:oleObj name="Equation" r:id="rId6" imgW="1244520" imgH="1054080" progId="Equation.DSMT4">
                  <p:embed/>
                  <p:pic>
                    <p:nvPicPr>
                      <p:cNvPr id="34826"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25: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69663" name="Equation" r:id="rId8" imgW="838080" imgH="838080" progId="Equation.DSMT4">
                  <p:embed/>
                </p:oleObj>
              </mc:Choice>
              <mc:Fallback>
                <p:oleObj name="Equation" r:id="rId8" imgW="838080" imgH="838080" progId="Equation.DSMT4">
                  <p:embed/>
                  <p:pic>
                    <p:nvPicPr>
                      <p:cNvPr id="34818"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69664" name="Equation" r:id="rId10" imgW="838080" imgH="838080" progId="Equation.DSMT4">
                  <p:embed/>
                </p:oleObj>
              </mc:Choice>
              <mc:Fallback>
                <p:oleObj name="Equation" r:id="rId10" imgW="838080" imgH="838080" progId="Equation.DSMT4">
                  <p:embed/>
                  <p:pic>
                    <p:nvPicPr>
                      <p:cNvPr id="34819" name="Object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69665" name="Equation" r:id="rId12" imgW="279360" imgH="838080" progId="Equation.DSMT4">
                  <p:embed/>
                </p:oleObj>
              </mc:Choice>
              <mc:Fallback>
                <p:oleObj name="Equation" r:id="rId12" imgW="279360" imgH="838080" progId="Equation.DSMT4">
                  <p:embed/>
                  <p:pic>
                    <p:nvPicPr>
                      <p:cNvPr id="34821"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69666" name="Equation" r:id="rId14" imgW="203040" imgH="291960" progId="Equation.DSMT4">
                  <p:embed/>
                </p:oleObj>
              </mc:Choice>
              <mc:Fallback>
                <p:oleObj name="Equation" r:id="rId14" imgW="203040" imgH="291960" progId="Equation.DSMT4">
                  <p:embed/>
                  <p:pic>
                    <p:nvPicPr>
                      <p:cNvPr id="34822"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69667" name="Equation" r:id="rId16" imgW="215640" imgH="279360" progId="Equation.DSMT4">
                  <p:embed/>
                </p:oleObj>
              </mc:Choice>
              <mc:Fallback>
                <p:oleObj name="Equation" r:id="rId16" imgW="215640" imgH="279360" progId="Equation.DSMT4">
                  <p:embed/>
                  <p:pic>
                    <p:nvPicPr>
                      <p:cNvPr id="34823"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69668" name="Equation" r:id="rId18" imgW="190440" imgH="279360" progId="Equation.DSMT4">
                  <p:embed/>
                </p:oleObj>
              </mc:Choice>
              <mc:Fallback>
                <p:oleObj name="Equation" r:id="rId18" imgW="190440" imgH="279360" progId="Equation.DSMT4">
                  <p:embed/>
                  <p:pic>
                    <p:nvPicPr>
                      <p:cNvPr id="34824"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69669" name="Equation" r:id="rId20" imgW="1422360" imgH="838080" progId="Equation.DSMT4">
                  <p:embed/>
                </p:oleObj>
              </mc:Choice>
              <mc:Fallback>
                <p:oleObj name="Equation" r:id="rId20" imgW="1422360" imgH="838080" progId="Equation.DSMT4">
                  <p:embed/>
                  <p:pic>
                    <p:nvPicPr>
                      <p:cNvPr id="34825" name="Object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26: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70685" name="Equation" r:id="rId4" imgW="520560" imgH="838080" progId="Equation.DSMT4">
                  <p:embed/>
                </p:oleObj>
              </mc:Choice>
              <mc:Fallback>
                <p:oleObj name="Equation" r:id="rId4" imgW="520560" imgH="838080" progId="Equation.DSMT4">
                  <p:embed/>
                  <p:pic>
                    <p:nvPicPr>
                      <p:cNvPr id="3584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70686" name="Equation" r:id="rId6" imgW="393480" imgH="838080" progId="Equation.DSMT4">
                  <p:embed/>
                </p:oleObj>
              </mc:Choice>
              <mc:Fallback>
                <p:oleObj name="Equation" r:id="rId6" imgW="393480" imgH="838080" progId="Equation.DSMT4">
                  <p:embed/>
                  <p:pic>
                    <p:nvPicPr>
                      <p:cNvPr id="3584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70687" name="Equation" r:id="rId8" imgW="431640" imgH="838080" progId="Equation.DSMT4">
                  <p:embed/>
                </p:oleObj>
              </mc:Choice>
              <mc:Fallback>
                <p:oleObj name="Equation" r:id="rId8" imgW="431640" imgH="838080" progId="Equation.DSMT4">
                  <p:embed/>
                  <p:pic>
                    <p:nvPicPr>
                      <p:cNvPr id="3584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70688" name="Equation" r:id="rId10" imgW="279360" imgH="838080" progId="Equation.DSMT4">
                  <p:embed/>
                </p:oleObj>
              </mc:Choice>
              <mc:Fallback>
                <p:oleObj name="Equation" r:id="rId10" imgW="279360" imgH="838080" progId="Equation.DSMT4">
                  <p:embed/>
                  <p:pic>
                    <p:nvPicPr>
                      <p:cNvPr id="3584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70689" name="Equation" r:id="rId12" imgW="431640" imgH="838080" progId="Equation.DSMT4">
                  <p:embed/>
                </p:oleObj>
              </mc:Choice>
              <mc:Fallback>
                <p:oleObj name="Equation" r:id="rId12" imgW="431640" imgH="838080" progId="Equation.DSMT4">
                  <p:embed/>
                  <p:pic>
                    <p:nvPicPr>
                      <p:cNvPr id="3584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70690" name="Equation" r:id="rId14" imgW="990360" imgH="838080" progId="Equation.DSMT4">
                  <p:embed/>
                </p:oleObj>
              </mc:Choice>
              <mc:Fallback>
                <p:oleObj name="Equation" r:id="rId14" imgW="990360" imgH="838080" progId="Equation.DSMT4">
                  <p:embed/>
                  <p:pic>
                    <p:nvPicPr>
                      <p:cNvPr id="35847"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70691" name="Equation" r:id="rId16" imgW="1104840" imgH="838080" progId="Equation.DSMT4">
                  <p:embed/>
                </p:oleObj>
              </mc:Choice>
              <mc:Fallback>
                <p:oleObj name="Equation" r:id="rId16" imgW="1104840" imgH="838080" progId="Equation.DSMT4">
                  <p:embed/>
                  <p:pic>
                    <p:nvPicPr>
                      <p:cNvPr id="35848"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70692" name="Equation" r:id="rId18" imgW="1218960" imgH="838080" progId="Equation.DSMT4">
                  <p:embed/>
                </p:oleObj>
              </mc:Choice>
              <mc:Fallback>
                <p:oleObj name="Equation" r:id="rId18" imgW="1218960" imgH="838080" progId="Equation.DSMT4">
                  <p:embed/>
                  <p:pic>
                    <p:nvPicPr>
                      <p:cNvPr id="35850"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70693" name="Equation" r:id="rId20" imgW="698400" imgH="838080" progId="Equation.DSMT4">
                  <p:embed/>
                </p:oleObj>
              </mc:Choice>
              <mc:Fallback>
                <p:oleObj name="Equation" r:id="rId20" imgW="698400" imgH="838080" progId="Equation.DSMT4">
                  <p:embed/>
                  <p:pic>
                    <p:nvPicPr>
                      <p:cNvPr id="35851" name="Object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Multiplying Fractions</a:t>
            </a:r>
          </a:p>
        </p:txBody>
      </p:sp>
      <p:sp>
        <p:nvSpPr>
          <p:cNvPr id="6147" name="Rectangle 3"/>
          <p:cNvSpPr>
            <a:spLocks noGrp="1"/>
          </p:cNvSpPr>
          <p:nvPr>
            <p:ph type="body" sz="half" idx="4294967295"/>
          </p:nvPr>
        </p:nvSpPr>
        <p:spPr>
          <a:xfrm>
            <a:off x="457200" y="1289712"/>
            <a:ext cx="8229600" cy="523220"/>
          </a:xfrm>
          <a:prstGeom prst="rect">
            <a:avLst/>
          </a:prstGeom>
        </p:spPr>
        <p:txBody>
          <a:bodyPr>
            <a:spAutoFit/>
          </a:bodyPr>
          <a:lstStyle/>
          <a:p>
            <a:pPr marL="0" indent="0">
              <a:buFont typeface="Courier New" pitchFamily="49" charset="0"/>
              <a:buNone/>
            </a:pPr>
            <a:r>
              <a:rPr lang="en-US" sz="2800" i="0" dirty="0">
                <a:solidFill>
                  <a:schemeClr val="tx1"/>
                </a:solidFill>
              </a:rPr>
              <a:t>Find             .</a:t>
            </a:r>
          </a:p>
        </p:txBody>
      </p:sp>
      <p:sp>
        <p:nvSpPr>
          <p:cNvPr id="6" name="Rectangle 3"/>
          <p:cNvSpPr txBox="1">
            <a:spLocks/>
          </p:cNvSpPr>
          <p:nvPr/>
        </p:nvSpPr>
        <p:spPr>
          <a:xfrm>
            <a:off x="457200" y="1295400"/>
            <a:ext cx="8229600" cy="4572000"/>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 </a:t>
            </a:r>
          </a:p>
          <a:p>
            <a:pPr lvl="0">
              <a:spcBef>
                <a:spcPct val="20000"/>
              </a:spcBef>
              <a:defRPr/>
            </a:pPr>
            <a:r>
              <a:rPr lang="en-US" sz="2800" dirty="0"/>
              <a:t>Remember, to find a fraction </a:t>
            </a:r>
            <a:r>
              <a:rPr lang="en-US" sz="2800" b="1" dirty="0"/>
              <a:t>of</a:t>
            </a:r>
            <a:r>
              <a:rPr lang="en-US" sz="2800" dirty="0"/>
              <a:t> a number means to multiply the number by the fraction.</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047" name="Object 23"/>
          <p:cNvGraphicFramePr>
            <a:graphicFrameLocks noGrp="1" noChangeAspect="1"/>
          </p:cNvGraphicFramePr>
          <p:nvPr>
            <p:ph idx="1"/>
          </p:nvPr>
        </p:nvGraphicFramePr>
        <p:xfrm>
          <a:off x="1250950" y="1177474"/>
          <a:ext cx="914400" cy="838200"/>
        </p:xfrm>
        <a:graphic>
          <a:graphicData uri="http://schemas.openxmlformats.org/presentationml/2006/ole">
            <mc:AlternateContent xmlns:mc="http://schemas.openxmlformats.org/markup-compatibility/2006">
              <mc:Choice xmlns:v="urn:schemas-microsoft-com:vml" Requires="v">
                <p:oleObj spid="_x0000_s1089" name="Equation" r:id="rId3" imgW="914400" imgH="838080" progId="Equation.DSMT4">
                  <p:embed/>
                </p:oleObj>
              </mc:Choice>
              <mc:Fallback>
                <p:oleObj name="Equation" r:id="rId3" imgW="914400" imgH="838080" progId="Equation.DSMT4">
                  <p:embed/>
                  <p:pic>
                    <p:nvPicPr>
                      <p:cNvPr id="0" name="Picture 2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0950" y="1177474"/>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9" name="Object 25"/>
          <p:cNvGraphicFramePr>
            <a:graphicFrameLocks noChangeAspect="1"/>
          </p:cNvGraphicFramePr>
          <p:nvPr/>
        </p:nvGraphicFramePr>
        <p:xfrm>
          <a:off x="3225800" y="3733800"/>
          <a:ext cx="584200" cy="838200"/>
        </p:xfrm>
        <a:graphic>
          <a:graphicData uri="http://schemas.openxmlformats.org/presentationml/2006/ole">
            <mc:AlternateContent xmlns:mc="http://schemas.openxmlformats.org/markup-compatibility/2006">
              <mc:Choice xmlns:v="urn:schemas-microsoft-com:vml" Requires="v">
                <p:oleObj spid="_x0000_s1090" name="Equation" r:id="rId5" imgW="583920" imgH="838080" progId="Equation.DSMT4">
                  <p:embed/>
                </p:oleObj>
              </mc:Choice>
              <mc:Fallback>
                <p:oleObj name="Equation" r:id="rId5" imgW="583920" imgH="83808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5800" y="3733800"/>
                        <a:ext cx="58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0" name="Object 26"/>
          <p:cNvGraphicFramePr>
            <a:graphicFrameLocks noChangeAspect="1"/>
          </p:cNvGraphicFramePr>
          <p:nvPr/>
        </p:nvGraphicFramePr>
        <p:xfrm>
          <a:off x="3894589" y="3733800"/>
          <a:ext cx="825500" cy="838200"/>
        </p:xfrm>
        <a:graphic>
          <a:graphicData uri="http://schemas.openxmlformats.org/presentationml/2006/ole">
            <mc:AlternateContent xmlns:mc="http://schemas.openxmlformats.org/markup-compatibility/2006">
              <mc:Choice xmlns:v="urn:schemas-microsoft-com:vml" Requires="v">
                <p:oleObj spid="_x0000_s1091" name="Equation" r:id="rId7" imgW="825480" imgH="838080" progId="Equation.DSMT4">
                  <p:embed/>
                </p:oleObj>
              </mc:Choice>
              <mc:Fallback>
                <p:oleObj name="Equation" r:id="rId7" imgW="82548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4589" y="37338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1" name="Object 27"/>
          <p:cNvGraphicFramePr>
            <a:graphicFrameLocks noChangeAspect="1"/>
          </p:cNvGraphicFramePr>
          <p:nvPr/>
        </p:nvGraphicFramePr>
        <p:xfrm>
          <a:off x="4800600" y="3733800"/>
          <a:ext cx="673100" cy="838200"/>
        </p:xfrm>
        <a:graphic>
          <a:graphicData uri="http://schemas.openxmlformats.org/presentationml/2006/ole">
            <mc:AlternateContent xmlns:mc="http://schemas.openxmlformats.org/markup-compatibility/2006">
              <mc:Choice xmlns:v="urn:schemas-microsoft-com:vml" Requires="v">
                <p:oleObj spid="_x0000_s1092" name="Equation" r:id="rId9" imgW="672840" imgH="838080" progId="Equation.DSMT4">
                  <p:embed/>
                </p:oleObj>
              </mc:Choice>
              <mc:Fallback>
                <p:oleObj name="Equation" r:id="rId9" imgW="672840" imgH="838080"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37338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71694" name="Equation" r:id="rId4" imgW="1218960" imgH="838080" progId="Equation.DSMT4">
                  <p:embed/>
                </p:oleObj>
              </mc:Choice>
              <mc:Fallback>
                <p:oleObj name="Equation" r:id="rId4" imgW="1218960" imgH="838080" progId="Equation.DSMT4">
                  <p:embed/>
                  <p:pic>
                    <p:nvPicPr>
                      <p:cNvPr id="3686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26: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71695" name="Equation" r:id="rId6" imgW="419040" imgH="838080" progId="Equation.DSMT4">
                  <p:embed/>
                </p:oleObj>
              </mc:Choice>
              <mc:Fallback>
                <p:oleObj name="Equation" r:id="rId6" imgW="419040" imgH="838080" progId="Equation.DSMT4">
                  <p:embed/>
                  <p:pic>
                    <p:nvPicPr>
                      <p:cNvPr id="3686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71696" name="Equation" r:id="rId8" imgW="825480" imgH="838080" progId="Equation.DSMT4">
                  <p:embed/>
                </p:oleObj>
              </mc:Choice>
              <mc:Fallback>
                <p:oleObj name="Equation" r:id="rId8" imgW="825480" imgH="838080" progId="Equation.DSMT4">
                  <p:embed/>
                  <p:pic>
                    <p:nvPicPr>
                      <p:cNvPr id="3686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71697" name="Equation" r:id="rId10" imgW="698400" imgH="838080" progId="Equation.DSMT4">
                  <p:embed/>
                </p:oleObj>
              </mc:Choice>
              <mc:Fallback>
                <p:oleObj name="Equation" r:id="rId10" imgW="698400" imgH="838080" progId="Equation.DSMT4">
                  <p:embed/>
                  <p:pic>
                    <p:nvPicPr>
                      <p:cNvPr id="36869"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72712" name="Equation" r:id="rId4" imgW="266400" imgH="838080" progId="Equation.DSMT4">
                  <p:embed/>
                </p:oleObj>
              </mc:Choice>
              <mc:Fallback>
                <p:oleObj name="Equation" r:id="rId4" imgW="266400" imgH="838080" progId="Equation.DSMT4">
                  <p:embed/>
                  <p:pic>
                    <p:nvPicPr>
                      <p:cNvPr id="3789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72713" name="Equation" r:id="rId6" imgW="279360" imgH="838080" progId="Equation.DSMT4">
                  <p:embed/>
                </p:oleObj>
              </mc:Choice>
              <mc:Fallback>
                <p:oleObj name="Equation" r:id="rId6" imgW="279360" imgH="838080" progId="Equation.DSMT4">
                  <p:embed/>
                  <p:pic>
                    <p:nvPicPr>
                      <p:cNvPr id="3789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73751" name="Equation" r:id="rId4" imgW="1091880" imgH="838080" progId="Equation.DSMT4">
                  <p:embed/>
                </p:oleObj>
              </mc:Choice>
              <mc:Fallback>
                <p:oleObj name="Equation" r:id="rId4" imgW="1091880" imgH="838080" progId="Equation.DSMT4">
                  <p:embed/>
                  <p:pic>
                    <p:nvPicPr>
                      <p:cNvPr id="3891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73752" name="Equation" r:id="rId6" imgW="279360" imgH="838080" progId="Equation.DSMT4">
                  <p:embed/>
                </p:oleObj>
              </mc:Choice>
              <mc:Fallback>
                <p:oleObj name="Equation" r:id="rId6" imgW="279360" imgH="838080" progId="Equation.DSMT4">
                  <p:embed/>
                  <p:pic>
                    <p:nvPicPr>
                      <p:cNvPr id="3891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73753" name="Equation" r:id="rId8" imgW="825480" imgH="838080" progId="Equation.DSMT4">
                  <p:embed/>
                </p:oleObj>
              </mc:Choice>
              <mc:Fallback>
                <p:oleObj name="Equation" r:id="rId8" imgW="825480" imgH="838080" progId="Equation.DSMT4">
                  <p:embed/>
                  <p:pic>
                    <p:nvPicPr>
                      <p:cNvPr id="3891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73754" name="Equation" r:id="rId10" imgW="1193760" imgH="838080" progId="Equation.DSMT4">
                  <p:embed/>
                </p:oleObj>
              </mc:Choice>
              <mc:Fallback>
                <p:oleObj name="Equation" r:id="rId10" imgW="1193760" imgH="838080" progId="Equation.DSMT4">
                  <p:embed/>
                  <p:pic>
                    <p:nvPicPr>
                      <p:cNvPr id="38917"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73755" name="Equation" r:id="rId12" imgW="482400" imgH="291960" progId="Equation.DSMT4">
                  <p:embed/>
                </p:oleObj>
              </mc:Choice>
              <mc:Fallback>
                <p:oleObj name="Equation" r:id="rId12" imgW="482400" imgH="291960" progId="Equation.DSMT4">
                  <p:embed/>
                  <p:pic>
                    <p:nvPicPr>
                      <p:cNvPr id="38918"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73756" name="Equation" r:id="rId14" imgW="939600" imgH="838080" progId="Equation.DSMT4">
                  <p:embed/>
                </p:oleObj>
              </mc:Choice>
              <mc:Fallback>
                <p:oleObj name="Equation" r:id="rId14" imgW="939600" imgH="838080" progId="Equation.DSMT4">
                  <p:embed/>
                  <p:pic>
                    <p:nvPicPr>
                      <p:cNvPr id="38919"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73757" name="Equation" r:id="rId16" imgW="799920" imgH="291960" progId="Equation.DSMT4">
                  <p:embed/>
                </p:oleObj>
              </mc:Choice>
              <mc:Fallback>
                <p:oleObj name="Equation" r:id="rId16" imgW="799920" imgH="291960" progId="Equation.DSMT4">
                  <p:embed/>
                  <p:pic>
                    <p:nvPicPr>
                      <p:cNvPr id="3892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28: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74760" name="Equation" r:id="rId4" imgW="253800" imgH="838080" progId="Equation.DSMT4">
                  <p:embed/>
                </p:oleObj>
              </mc:Choice>
              <mc:Fallback>
                <p:oleObj name="Equation" r:id="rId4" imgW="253800" imgH="838080" progId="Equation.DSMT4">
                  <p:embed/>
                  <p:pic>
                    <p:nvPicPr>
                      <p:cNvPr id="399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74761" name="Equation" r:id="rId6" imgW="253800" imgH="838080" progId="Equation.DSMT4">
                  <p:embed/>
                </p:oleObj>
              </mc:Choice>
              <mc:Fallback>
                <p:oleObj name="Equation" r:id="rId6" imgW="253800" imgH="838080" progId="Equation.DSMT4">
                  <p:embed/>
                  <p:pic>
                    <p:nvPicPr>
                      <p:cNvPr id="3993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28: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75793" name="Equation" r:id="rId4" imgW="253800" imgH="838080" progId="Equation.DSMT4">
                  <p:embed/>
                </p:oleObj>
              </mc:Choice>
              <mc:Fallback>
                <p:oleObj name="Equation" r:id="rId4" imgW="253800" imgH="838080" progId="Equation.DSMT4">
                  <p:embed/>
                  <p:pic>
                    <p:nvPicPr>
                      <p:cNvPr id="4096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75794" name="Equation" r:id="rId6" imgW="927000" imgH="838080" progId="Equation.DSMT4">
                  <p:embed/>
                </p:oleObj>
              </mc:Choice>
              <mc:Fallback>
                <p:oleObj name="Equation" r:id="rId6" imgW="927000" imgH="838080" progId="Equation.DSMT4">
                  <p:embed/>
                  <p:pic>
                    <p:nvPicPr>
                      <p:cNvPr id="4096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75795" name="Equation" r:id="rId8" imgW="1358640" imgH="838080" progId="Equation.DSMT4">
                  <p:embed/>
                </p:oleObj>
              </mc:Choice>
              <mc:Fallback>
                <p:oleObj name="Equation" r:id="rId8" imgW="1358640" imgH="838080" progId="Equation.DSMT4">
                  <p:embed/>
                  <p:pic>
                    <p:nvPicPr>
                      <p:cNvPr id="409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75796" name="Equation" r:id="rId10" imgW="1104840" imgH="838080" progId="Equation.DSMT4">
                  <p:embed/>
                </p:oleObj>
              </mc:Choice>
              <mc:Fallback>
                <p:oleObj name="Equation" r:id="rId10" imgW="1104840" imgH="838080" progId="Equation.DSMT4">
                  <p:embed/>
                  <p:pic>
                    <p:nvPicPr>
                      <p:cNvPr id="4096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75797" name="Equation" r:id="rId12" imgW="660240" imgH="291960" progId="Equation.DSMT4">
                  <p:embed/>
                </p:oleObj>
              </mc:Choice>
              <mc:Fallback>
                <p:oleObj name="Equation" r:id="rId12" imgW="660240" imgH="291960" progId="Equation.DSMT4">
                  <p:embed/>
                  <p:pic>
                    <p:nvPicPr>
                      <p:cNvPr id="4096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Multiplying Fractions</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9600" cy="5066002"/>
          </a:xfrm>
          <a:prstGeom prst="rect">
            <a:avLst/>
          </a:prstGeom>
        </p:spPr>
        <p:txBody>
          <a:bodyPr wrap="square">
            <a:spAutoFit/>
          </a:bodyPr>
          <a:lstStyle/>
          <a:p>
            <a:pPr>
              <a:buFont typeface="Courier New" pitchFamily="49" charset="0"/>
              <a:buNone/>
            </a:pPr>
            <a:r>
              <a:rPr lang="en-US" sz="2800" i="0" dirty="0">
                <a:solidFill>
                  <a:schemeClr val="tx1"/>
                </a:solidFill>
              </a:rPr>
              <a:t>Multiply.</a:t>
            </a:r>
          </a:p>
          <a:p>
            <a:pPr>
              <a:buFont typeface="Courier New" pitchFamily="49" charset="0"/>
              <a:buNone/>
            </a:pPr>
            <a:endParaRPr lang="en-US" sz="1000" dirty="0"/>
          </a:p>
          <a:p>
            <a:pPr>
              <a:buFont typeface="Courier New" pitchFamily="49" charset="0"/>
              <a:buNone/>
              <a:tabLst>
                <a:tab pos="2290763" algn="l"/>
                <a:tab pos="4572000" algn="l"/>
                <a:tab pos="6400800" algn="l"/>
              </a:tabLst>
            </a:pPr>
            <a:r>
              <a:rPr lang="en-US" sz="2800" i="0" dirty="0">
                <a:solidFill>
                  <a:schemeClr val="tx1"/>
                </a:solidFill>
              </a:rPr>
              <a:t>a.		b.	c.	d.</a:t>
            </a:r>
          </a:p>
          <a:p>
            <a:pPr>
              <a:buFont typeface="Courier New" pitchFamily="49" charset="0"/>
              <a:buNone/>
            </a:pPr>
            <a:endParaRPr lang="en-US" sz="1000" b="1" dirty="0"/>
          </a:p>
          <a:p>
            <a:pPr>
              <a:buNone/>
            </a:pPr>
            <a:r>
              <a:rPr lang="en-US" sz="2800" b="1" dirty="0"/>
              <a:t>Solution</a:t>
            </a:r>
          </a:p>
          <a:p>
            <a:pPr>
              <a:buNone/>
            </a:pPr>
            <a:endParaRPr lang="en-US" sz="1500" b="1" dirty="0"/>
          </a:p>
          <a:p>
            <a:pPr marL="514350" indent="-514350">
              <a:buFont typeface="+mj-lt"/>
              <a:buAutoNum type="alphaLcPeriod"/>
            </a:pPr>
            <a:r>
              <a:rPr lang="en-US" sz="2800" dirty="0"/>
              <a:t> </a:t>
            </a:r>
          </a:p>
          <a:p>
            <a:pPr marL="514350" indent="-514350">
              <a:buFont typeface="+mj-lt"/>
              <a:buAutoNum type="alphaLcPeriod"/>
            </a:pPr>
            <a:endParaRPr lang="en-US" sz="2800" dirty="0"/>
          </a:p>
          <a:p>
            <a:pPr marL="514350" indent="-514350">
              <a:buFont typeface="+mj-lt"/>
              <a:buAutoNum type="alphaLcPeriod"/>
            </a:pPr>
            <a:endParaRPr lang="en-US" sz="1500" dirty="0"/>
          </a:p>
          <a:p>
            <a:pPr marL="514350" indent="-514350">
              <a:buFont typeface="+mj-lt"/>
              <a:buAutoNum type="alphaLcPeriod"/>
            </a:pPr>
            <a:r>
              <a:rPr lang="en-US" sz="2800" dirty="0"/>
              <a:t> </a:t>
            </a:r>
          </a:p>
          <a:p>
            <a:pPr marL="514350" indent="-514350">
              <a:buFont typeface="+mj-lt"/>
              <a:buAutoNum type="alphaLcPeriod"/>
            </a:pPr>
            <a:endParaRPr lang="en-US" sz="2800" dirty="0"/>
          </a:p>
          <a:p>
            <a:pPr>
              <a:buFont typeface="Courier New" pitchFamily="49" charset="0"/>
              <a:buNone/>
            </a:pPr>
            <a:endParaRPr lang="en-US" sz="2800" b="1" i="0" dirty="0">
              <a:solidFill>
                <a:schemeClr val="tx1"/>
              </a:solidFill>
            </a:endParaRPr>
          </a:p>
        </p:txBody>
      </p:sp>
      <p:graphicFrame>
        <p:nvGraphicFramePr>
          <p:cNvPr id="2068" name="Object 20"/>
          <p:cNvGraphicFramePr>
            <a:graphicFrameLocks noChangeAspect="1"/>
          </p:cNvGraphicFramePr>
          <p:nvPr/>
        </p:nvGraphicFramePr>
        <p:xfrm>
          <a:off x="939800" y="1879600"/>
          <a:ext cx="596900" cy="838200"/>
        </p:xfrm>
        <a:graphic>
          <a:graphicData uri="http://schemas.openxmlformats.org/presentationml/2006/ole">
            <mc:AlternateContent xmlns:mc="http://schemas.openxmlformats.org/markup-compatibility/2006">
              <mc:Choice xmlns:v="urn:schemas-microsoft-com:vml" Requires="v">
                <p:oleObj spid="_x0000_s2200" name="Equation" r:id="rId3" imgW="596880" imgH="838080" progId="Equation.DSMT4">
                  <p:embed/>
                </p:oleObj>
              </mc:Choice>
              <mc:Fallback>
                <p:oleObj name="Equation" r:id="rId3" imgW="596880" imgH="83808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9800" y="18796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9" name="Object 21"/>
          <p:cNvGraphicFramePr>
            <a:graphicFrameLocks noChangeAspect="1"/>
          </p:cNvGraphicFramePr>
          <p:nvPr/>
        </p:nvGraphicFramePr>
        <p:xfrm>
          <a:off x="3238500" y="1879600"/>
          <a:ext cx="711200" cy="838200"/>
        </p:xfrm>
        <a:graphic>
          <a:graphicData uri="http://schemas.openxmlformats.org/presentationml/2006/ole">
            <mc:AlternateContent xmlns:mc="http://schemas.openxmlformats.org/markup-compatibility/2006">
              <mc:Choice xmlns:v="urn:schemas-microsoft-com:vml" Requires="v">
                <p:oleObj spid="_x0000_s2201" name="Equation" r:id="rId5" imgW="711000" imgH="838080" progId="Equation.DSMT4">
                  <p:embed/>
                </p:oleObj>
              </mc:Choice>
              <mc:Fallback>
                <p:oleObj name="Equation" r:id="rId5" imgW="711000" imgH="83808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8500" y="1879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5453063" y="1879600"/>
          <a:ext cx="571500" cy="838200"/>
        </p:xfrm>
        <a:graphic>
          <a:graphicData uri="http://schemas.openxmlformats.org/presentationml/2006/ole">
            <mc:AlternateContent xmlns:mc="http://schemas.openxmlformats.org/markup-compatibility/2006">
              <mc:Choice xmlns:v="urn:schemas-microsoft-com:vml" Requires="v">
                <p:oleObj spid="_x0000_s2202" name="Equation" r:id="rId7" imgW="571320" imgH="838080" progId="Equation.DSMT4">
                  <p:embed/>
                </p:oleObj>
              </mc:Choice>
              <mc:Fallback>
                <p:oleObj name="Equation" r:id="rId7" imgW="571320" imgH="8380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53063" y="18796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7340600" y="1879600"/>
          <a:ext cx="952500" cy="838200"/>
        </p:xfrm>
        <a:graphic>
          <a:graphicData uri="http://schemas.openxmlformats.org/presentationml/2006/ole">
            <mc:AlternateContent xmlns:mc="http://schemas.openxmlformats.org/markup-compatibility/2006">
              <mc:Choice xmlns:v="urn:schemas-microsoft-com:vml" Requires="v">
                <p:oleObj spid="_x0000_s2203" name="Equation" r:id="rId9" imgW="952200" imgH="838080" progId="Equation.DSMT4">
                  <p:embed/>
                </p:oleObj>
              </mc:Choice>
              <mc:Fallback>
                <p:oleObj name="Equation" r:id="rId9" imgW="952200" imgH="83808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40600" y="18796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2" name="Object 24"/>
          <p:cNvGraphicFramePr>
            <a:graphicFrameLocks noChangeAspect="1"/>
          </p:cNvGraphicFramePr>
          <p:nvPr/>
        </p:nvGraphicFramePr>
        <p:xfrm>
          <a:off x="939800" y="3352800"/>
          <a:ext cx="596900" cy="838200"/>
        </p:xfrm>
        <a:graphic>
          <a:graphicData uri="http://schemas.openxmlformats.org/presentationml/2006/ole">
            <mc:AlternateContent xmlns:mc="http://schemas.openxmlformats.org/markup-compatibility/2006">
              <mc:Choice xmlns:v="urn:schemas-microsoft-com:vml" Requires="v">
                <p:oleObj spid="_x0000_s2204" name="Equation" r:id="rId11" imgW="596880" imgH="838080" progId="Equation.DSMT4">
                  <p:embed/>
                </p:oleObj>
              </mc:Choice>
              <mc:Fallback>
                <p:oleObj name="Equation" r:id="rId11" imgW="596880" imgH="83808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39800" y="33528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3" name="Object 25"/>
          <p:cNvGraphicFramePr>
            <a:graphicFrameLocks noChangeAspect="1"/>
          </p:cNvGraphicFramePr>
          <p:nvPr/>
        </p:nvGraphicFramePr>
        <p:xfrm>
          <a:off x="1663700" y="3352800"/>
          <a:ext cx="838200" cy="838200"/>
        </p:xfrm>
        <a:graphic>
          <a:graphicData uri="http://schemas.openxmlformats.org/presentationml/2006/ole">
            <mc:AlternateContent xmlns:mc="http://schemas.openxmlformats.org/markup-compatibility/2006">
              <mc:Choice xmlns:v="urn:schemas-microsoft-com:vml" Requires="v">
                <p:oleObj spid="_x0000_s2205" name="Equation" r:id="rId13" imgW="838080" imgH="838080" progId="Equation.DSMT4">
                  <p:embed/>
                </p:oleObj>
              </mc:Choice>
              <mc:Fallback>
                <p:oleObj name="Equation" r:id="rId13" imgW="838080" imgH="83808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63700" y="3352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4" name="Object 26"/>
          <p:cNvGraphicFramePr>
            <a:graphicFrameLocks noChangeAspect="1"/>
          </p:cNvGraphicFramePr>
          <p:nvPr/>
        </p:nvGraphicFramePr>
        <p:xfrm>
          <a:off x="2609850" y="3352800"/>
          <a:ext cx="685800" cy="838200"/>
        </p:xfrm>
        <a:graphic>
          <a:graphicData uri="http://schemas.openxmlformats.org/presentationml/2006/ole">
            <mc:AlternateContent xmlns:mc="http://schemas.openxmlformats.org/markup-compatibility/2006">
              <mc:Choice xmlns:v="urn:schemas-microsoft-com:vml" Requires="v">
                <p:oleObj spid="_x0000_s2206" name="Equation" r:id="rId15" imgW="685800" imgH="838080" progId="Equation.DSMT4">
                  <p:embed/>
                </p:oleObj>
              </mc:Choice>
              <mc:Fallback>
                <p:oleObj name="Equation" r:id="rId15" imgW="685800" imgH="838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09850" y="33528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5" name="Object 27"/>
          <p:cNvGraphicFramePr>
            <a:graphicFrameLocks noChangeAspect="1"/>
          </p:cNvGraphicFramePr>
          <p:nvPr/>
        </p:nvGraphicFramePr>
        <p:xfrm>
          <a:off x="3390900" y="3657600"/>
          <a:ext cx="342900" cy="241300"/>
        </p:xfrm>
        <a:graphic>
          <a:graphicData uri="http://schemas.openxmlformats.org/presentationml/2006/ole">
            <mc:AlternateContent xmlns:mc="http://schemas.openxmlformats.org/markup-compatibility/2006">
              <mc:Choice xmlns:v="urn:schemas-microsoft-com:vml" Requires="v">
                <p:oleObj spid="_x0000_s2207" name="Equation" r:id="rId17" imgW="342720" imgH="241200" progId="Equation.DSMT4">
                  <p:embed/>
                </p:oleObj>
              </mc:Choice>
              <mc:Fallback>
                <p:oleObj name="Equation" r:id="rId17" imgW="342720" imgH="241200"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90900" y="36576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6" name="Object 28"/>
          <p:cNvGraphicFramePr>
            <a:graphicFrameLocks noChangeAspect="1"/>
          </p:cNvGraphicFramePr>
          <p:nvPr/>
        </p:nvGraphicFramePr>
        <p:xfrm>
          <a:off x="3822700" y="3352800"/>
          <a:ext cx="584200" cy="838200"/>
        </p:xfrm>
        <a:graphic>
          <a:graphicData uri="http://schemas.openxmlformats.org/presentationml/2006/ole">
            <mc:AlternateContent xmlns:mc="http://schemas.openxmlformats.org/markup-compatibility/2006">
              <mc:Choice xmlns:v="urn:schemas-microsoft-com:vml" Requires="v">
                <p:oleObj spid="_x0000_s2208" name="Equation" r:id="rId19" imgW="583920" imgH="838080" progId="Equation.DSMT4">
                  <p:embed/>
                </p:oleObj>
              </mc:Choice>
              <mc:Fallback>
                <p:oleObj name="Equation" r:id="rId19" imgW="583920" imgH="838080" progId="Equation.DSMT4">
                  <p:embed/>
                  <p:pic>
                    <p:nvPicPr>
                      <p:cNvPr id="0" name="Picture 2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22700" y="3352800"/>
                        <a:ext cx="58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8" name="Object 30"/>
          <p:cNvGraphicFramePr>
            <a:graphicFrameLocks noChangeAspect="1"/>
          </p:cNvGraphicFramePr>
          <p:nvPr/>
        </p:nvGraphicFramePr>
        <p:xfrm>
          <a:off x="927100" y="4648200"/>
          <a:ext cx="711200" cy="838200"/>
        </p:xfrm>
        <a:graphic>
          <a:graphicData uri="http://schemas.openxmlformats.org/presentationml/2006/ole">
            <mc:AlternateContent xmlns:mc="http://schemas.openxmlformats.org/markup-compatibility/2006">
              <mc:Choice xmlns:v="urn:schemas-microsoft-com:vml" Requires="v">
                <p:oleObj spid="_x0000_s2209" name="Equation" r:id="rId21" imgW="711000" imgH="838080" progId="Equation.DSMT4">
                  <p:embed/>
                </p:oleObj>
              </mc:Choice>
              <mc:Fallback>
                <p:oleObj name="Equation" r:id="rId21" imgW="711000" imgH="838080" progId="Equation.DSMT4">
                  <p:embed/>
                  <p:pic>
                    <p:nvPicPr>
                      <p:cNvPr id="0" name="Picture 3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27100" y="4648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9" name="Object 31"/>
          <p:cNvGraphicFramePr>
            <a:graphicFrameLocks noChangeAspect="1"/>
          </p:cNvGraphicFramePr>
          <p:nvPr/>
        </p:nvGraphicFramePr>
        <p:xfrm>
          <a:off x="1778000" y="4648200"/>
          <a:ext cx="1016000" cy="838200"/>
        </p:xfrm>
        <a:graphic>
          <a:graphicData uri="http://schemas.openxmlformats.org/presentationml/2006/ole">
            <mc:AlternateContent xmlns:mc="http://schemas.openxmlformats.org/markup-compatibility/2006">
              <mc:Choice xmlns:v="urn:schemas-microsoft-com:vml" Requires="v">
                <p:oleObj spid="_x0000_s2210" name="Equation" r:id="rId23" imgW="1015920" imgH="838080" progId="Equation.DSMT4">
                  <p:embed/>
                </p:oleObj>
              </mc:Choice>
              <mc:Fallback>
                <p:oleObj name="Equation" r:id="rId23" imgW="1015920" imgH="838080" progId="Equation.DSMT4">
                  <p:embed/>
                  <p:pic>
                    <p:nvPicPr>
                      <p:cNvPr id="0" name="Picture 3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78000" y="46482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0" name="Object 32"/>
          <p:cNvGraphicFramePr>
            <a:graphicFrameLocks noChangeAspect="1"/>
          </p:cNvGraphicFramePr>
          <p:nvPr/>
        </p:nvGraphicFramePr>
        <p:xfrm>
          <a:off x="2971800" y="4648200"/>
          <a:ext cx="977900" cy="838200"/>
        </p:xfrm>
        <a:graphic>
          <a:graphicData uri="http://schemas.openxmlformats.org/presentationml/2006/ole">
            <mc:AlternateContent xmlns:mc="http://schemas.openxmlformats.org/markup-compatibility/2006">
              <mc:Choice xmlns:v="urn:schemas-microsoft-com:vml" Requires="v">
                <p:oleObj spid="_x0000_s2211" name="Equation" r:id="rId25" imgW="977760" imgH="838080" progId="Equation.DSMT4">
                  <p:embed/>
                </p:oleObj>
              </mc:Choice>
              <mc:Fallback>
                <p:oleObj name="Equation" r:id="rId25" imgW="977760" imgH="838080" progId="Equation.DSMT4">
                  <p:embed/>
                  <p:pic>
                    <p:nvPicPr>
                      <p:cNvPr id="0" name="Picture 3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971800" y="4648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4038600" y="4648200"/>
          <a:ext cx="673100" cy="838200"/>
        </p:xfrm>
        <a:graphic>
          <a:graphicData uri="http://schemas.openxmlformats.org/presentationml/2006/ole">
            <mc:AlternateContent xmlns:mc="http://schemas.openxmlformats.org/markup-compatibility/2006">
              <mc:Choice xmlns:v="urn:schemas-microsoft-com:vml" Requires="v">
                <p:oleObj spid="_x0000_s2212" name="Equation" r:id="rId27" imgW="672840" imgH="838080" progId="Equation.DSMT4">
                  <p:embed/>
                </p:oleObj>
              </mc:Choice>
              <mc:Fallback>
                <p:oleObj name="Equation" r:id="rId27" imgW="672840" imgH="838080" progId="Equation.DSMT4">
                  <p:embed/>
                  <p:pic>
                    <p:nvPicPr>
                      <p:cNvPr id="0" name="Picture 3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038600" y="46482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1">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Multiplying Fractions (cont.)</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9600" cy="3185487"/>
          </a:xfrm>
          <a:prstGeom prst="rect">
            <a:avLst/>
          </a:prstGeom>
        </p:spPr>
        <p:txBody>
          <a:bodyPr wrap="square">
            <a:spAutoFit/>
          </a:bodyPr>
          <a:lstStyle/>
          <a:p>
            <a:pPr>
              <a:buNone/>
            </a:pPr>
            <a:endParaRPr lang="en-US" sz="1500" b="1" dirty="0"/>
          </a:p>
          <a:p>
            <a:pPr marL="514350" indent="-514350">
              <a:buFont typeface="+mj-lt"/>
              <a:buAutoNum type="alphaLcPeriod" startAt="3"/>
            </a:pPr>
            <a:r>
              <a:rPr lang="en-US" sz="2800" dirty="0"/>
              <a:t> </a:t>
            </a:r>
          </a:p>
          <a:p>
            <a:pPr marL="514350" indent="-514350">
              <a:buFont typeface="+mj-lt"/>
              <a:buAutoNum type="alphaLcPeriod" startAt="3"/>
            </a:pPr>
            <a:endParaRPr lang="en-US" sz="2800" dirty="0"/>
          </a:p>
          <a:p>
            <a:pPr marL="514350" indent="-514350">
              <a:buFont typeface="+mj-lt"/>
              <a:buAutoNum type="alphaLcPeriod" startAt="3"/>
            </a:pPr>
            <a:endParaRPr lang="en-US" sz="1500" dirty="0"/>
          </a:p>
          <a:p>
            <a:pPr marL="514350" indent="-514350">
              <a:buFont typeface="+mj-lt"/>
              <a:buAutoNum type="alphaLcPeriod" startAt="3"/>
            </a:pPr>
            <a:r>
              <a:rPr lang="en-US" sz="2800" dirty="0"/>
              <a:t> </a:t>
            </a:r>
          </a:p>
          <a:p>
            <a:pPr marL="514350" indent="-514350">
              <a:buFont typeface="+mj-lt"/>
              <a:buAutoNum type="alphaLcPeriod" startAt="3"/>
            </a:pPr>
            <a:endParaRPr lang="en-US" sz="2800" dirty="0"/>
          </a:p>
          <a:p>
            <a:pPr>
              <a:buFont typeface="Courier New" pitchFamily="49" charset="0"/>
              <a:buNone/>
            </a:pPr>
            <a:endParaRPr lang="en-US" sz="2800" b="1" i="0" dirty="0">
              <a:solidFill>
                <a:schemeClr val="tx1"/>
              </a:solidFill>
            </a:endParaRPr>
          </a:p>
        </p:txBody>
      </p:sp>
      <p:graphicFrame>
        <p:nvGraphicFramePr>
          <p:cNvPr id="33807" name="Object 15"/>
          <p:cNvGraphicFramePr>
            <a:graphicFrameLocks noChangeAspect="1"/>
          </p:cNvGraphicFramePr>
          <p:nvPr/>
        </p:nvGraphicFramePr>
        <p:xfrm>
          <a:off x="1016000" y="1473200"/>
          <a:ext cx="571500" cy="838200"/>
        </p:xfrm>
        <a:graphic>
          <a:graphicData uri="http://schemas.openxmlformats.org/presentationml/2006/ole">
            <mc:AlternateContent xmlns:mc="http://schemas.openxmlformats.org/markup-compatibility/2006">
              <mc:Choice xmlns:v="urn:schemas-microsoft-com:vml" Requires="v">
                <p:oleObj spid="_x0000_s33889" name="Equation" r:id="rId3" imgW="571320" imgH="838080" progId="Equation.DSMT4">
                  <p:embed/>
                </p:oleObj>
              </mc:Choice>
              <mc:Fallback>
                <p:oleObj name="Equation" r:id="rId3" imgW="571320" imgH="83808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0" y="14732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8" name="Object 16"/>
          <p:cNvGraphicFramePr>
            <a:graphicFrameLocks noChangeAspect="1"/>
          </p:cNvGraphicFramePr>
          <p:nvPr/>
        </p:nvGraphicFramePr>
        <p:xfrm>
          <a:off x="990600" y="2819400"/>
          <a:ext cx="952500" cy="838200"/>
        </p:xfrm>
        <a:graphic>
          <a:graphicData uri="http://schemas.openxmlformats.org/presentationml/2006/ole">
            <mc:AlternateContent xmlns:mc="http://schemas.openxmlformats.org/markup-compatibility/2006">
              <mc:Choice xmlns:v="urn:schemas-microsoft-com:vml" Requires="v">
                <p:oleObj spid="_x0000_s33890" name="Equation" r:id="rId5" imgW="952200" imgH="838080" progId="Equation.DSMT4">
                  <p:embed/>
                </p:oleObj>
              </mc:Choice>
              <mc:Fallback>
                <p:oleObj name="Equation" r:id="rId5" imgW="952200" imgH="83808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8194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9" name="Object 17"/>
          <p:cNvGraphicFramePr>
            <a:graphicFrameLocks noChangeAspect="1"/>
          </p:cNvGraphicFramePr>
          <p:nvPr/>
        </p:nvGraphicFramePr>
        <p:xfrm>
          <a:off x="1689100" y="1473200"/>
          <a:ext cx="876300" cy="838200"/>
        </p:xfrm>
        <a:graphic>
          <a:graphicData uri="http://schemas.openxmlformats.org/presentationml/2006/ole">
            <mc:AlternateContent xmlns:mc="http://schemas.openxmlformats.org/markup-compatibility/2006">
              <mc:Choice xmlns:v="urn:schemas-microsoft-com:vml" Requires="v">
                <p:oleObj spid="_x0000_s33891" name="Equation" r:id="rId7" imgW="876240" imgH="838080" progId="Equation.DSMT4">
                  <p:embed/>
                </p:oleObj>
              </mc:Choice>
              <mc:Fallback>
                <p:oleObj name="Equation" r:id="rId7" imgW="876240" imgH="8380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89100" y="14732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0" name="Object 18"/>
          <p:cNvGraphicFramePr>
            <a:graphicFrameLocks noChangeAspect="1"/>
          </p:cNvGraphicFramePr>
          <p:nvPr/>
        </p:nvGraphicFramePr>
        <p:xfrm>
          <a:off x="2597150" y="1473200"/>
          <a:ext cx="850900" cy="838200"/>
        </p:xfrm>
        <a:graphic>
          <a:graphicData uri="http://schemas.openxmlformats.org/presentationml/2006/ole">
            <mc:AlternateContent xmlns:mc="http://schemas.openxmlformats.org/markup-compatibility/2006">
              <mc:Choice xmlns:v="urn:schemas-microsoft-com:vml" Requires="v">
                <p:oleObj spid="_x0000_s33892" name="Equation" r:id="rId9" imgW="850680" imgH="838080" progId="Equation.DSMT4">
                  <p:embed/>
                </p:oleObj>
              </mc:Choice>
              <mc:Fallback>
                <p:oleObj name="Equation" r:id="rId9" imgW="850680" imgH="8380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7150" y="1473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1" name="Object 19"/>
          <p:cNvGraphicFramePr>
            <a:graphicFrameLocks noChangeAspect="1"/>
          </p:cNvGraphicFramePr>
          <p:nvPr>
            <p:extLst>
              <p:ext uri="{D42A27DB-BD31-4B8C-83A1-F6EECF244321}">
                <p14:modId xmlns:p14="http://schemas.microsoft.com/office/powerpoint/2010/main" val="2640835721"/>
              </p:ext>
            </p:extLst>
          </p:nvPr>
        </p:nvGraphicFramePr>
        <p:xfrm>
          <a:off x="3600450" y="1475232"/>
          <a:ext cx="508000" cy="838200"/>
        </p:xfrm>
        <a:graphic>
          <a:graphicData uri="http://schemas.openxmlformats.org/presentationml/2006/ole">
            <mc:AlternateContent xmlns:mc="http://schemas.openxmlformats.org/markup-compatibility/2006">
              <mc:Choice xmlns:v="urn:schemas-microsoft-com:vml" Requires="v">
                <p:oleObj spid="_x0000_s33893" name="Equation" r:id="rId11" imgW="507960" imgH="838080" progId="Equation.DSMT4">
                  <p:embed/>
                </p:oleObj>
              </mc:Choice>
              <mc:Fallback>
                <p:oleObj name="Equation" r:id="rId11" imgW="507960" imgH="8380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00450" y="1475232"/>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2" name="Object 20"/>
          <p:cNvGraphicFramePr>
            <a:graphicFrameLocks noChangeAspect="1"/>
          </p:cNvGraphicFramePr>
          <p:nvPr>
            <p:extLst>
              <p:ext uri="{D42A27DB-BD31-4B8C-83A1-F6EECF244321}">
                <p14:modId xmlns:p14="http://schemas.microsoft.com/office/powerpoint/2010/main" val="896668433"/>
              </p:ext>
            </p:extLst>
          </p:nvPr>
        </p:nvGraphicFramePr>
        <p:xfrm>
          <a:off x="4241800" y="1754110"/>
          <a:ext cx="482600" cy="292100"/>
        </p:xfrm>
        <a:graphic>
          <a:graphicData uri="http://schemas.openxmlformats.org/presentationml/2006/ole">
            <mc:AlternateContent xmlns:mc="http://schemas.openxmlformats.org/markup-compatibility/2006">
              <mc:Choice xmlns:v="urn:schemas-microsoft-com:vml" Requires="v">
                <p:oleObj spid="_x0000_s33894" name="Equation" r:id="rId13" imgW="482400" imgH="291960" progId="Equation.DSMT4">
                  <p:embed/>
                </p:oleObj>
              </mc:Choice>
              <mc:Fallback>
                <p:oleObj name="Equation" r:id="rId13" imgW="4824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41800" y="175411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4" name="Object 22"/>
          <p:cNvGraphicFramePr>
            <a:graphicFrameLocks noChangeAspect="1"/>
          </p:cNvGraphicFramePr>
          <p:nvPr/>
        </p:nvGraphicFramePr>
        <p:xfrm>
          <a:off x="2101850" y="2786063"/>
          <a:ext cx="1168400" cy="838200"/>
        </p:xfrm>
        <a:graphic>
          <a:graphicData uri="http://schemas.openxmlformats.org/presentationml/2006/ole">
            <mc:AlternateContent xmlns:mc="http://schemas.openxmlformats.org/markup-compatibility/2006">
              <mc:Choice xmlns:v="urn:schemas-microsoft-com:vml" Requires="v">
                <p:oleObj spid="_x0000_s33895" name="Equation" r:id="rId15" imgW="1168200" imgH="838080" progId="Equation.DSMT4">
                  <p:embed/>
                </p:oleObj>
              </mc:Choice>
              <mc:Fallback>
                <p:oleObj name="Equation" r:id="rId15" imgW="1168200" imgH="83808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01850" y="2786063"/>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5" name="Object 23"/>
          <p:cNvGraphicFramePr>
            <a:graphicFrameLocks noChangeAspect="1"/>
          </p:cNvGraphicFramePr>
          <p:nvPr/>
        </p:nvGraphicFramePr>
        <p:xfrm>
          <a:off x="3409950" y="2784475"/>
          <a:ext cx="685800" cy="838200"/>
        </p:xfrm>
        <a:graphic>
          <a:graphicData uri="http://schemas.openxmlformats.org/presentationml/2006/ole">
            <mc:AlternateContent xmlns:mc="http://schemas.openxmlformats.org/markup-compatibility/2006">
              <mc:Choice xmlns:v="urn:schemas-microsoft-com:vml" Requires="v">
                <p:oleObj spid="_x0000_s33896" name="Equation" r:id="rId17" imgW="685800" imgH="838080" progId="Equation.DSMT4">
                  <p:embed/>
                </p:oleObj>
              </mc:Choice>
              <mc:Fallback>
                <p:oleObj name="Equation" r:id="rId17" imgW="685800" imgH="83808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09950" y="2784475"/>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8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8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8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8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80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8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38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 Multiplying Fractions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228850"/>
          </a:xfrm>
          <a:prstGeom prst="rect">
            <a:avLst/>
          </a:prstGeom>
        </p:spPr>
        <p:txBody>
          <a:bodyPr>
            <a:spAutoFit/>
          </a:bodyPr>
          <a:lstStyle/>
          <a:p>
            <a:pPr marL="0" indent="1588">
              <a:buNone/>
            </a:pPr>
            <a:r>
              <a:rPr lang="en-US" sz="2800" dirty="0"/>
              <a:t>In a certain voting district,    of the eligible voters are </a:t>
            </a:r>
          </a:p>
          <a:p>
            <a:pPr marL="0" indent="1588">
              <a:buNone/>
            </a:pPr>
            <a:r>
              <a:rPr lang="en-US" sz="2800" dirty="0"/>
              <a:t>actually registered to vote. Of those registered voters, are independents (have no party affiliation). What fraction of the eligible voters are registered independents?</a:t>
            </a:r>
          </a:p>
          <a:p>
            <a:pPr marL="0" indent="1588">
              <a:buNone/>
            </a:pPr>
            <a:r>
              <a:rPr lang="en-US" sz="2800" b="1" dirty="0"/>
              <a:t>Solution</a:t>
            </a:r>
          </a:p>
          <a:p>
            <a:pPr>
              <a:buNone/>
              <a:tabLst>
                <a:tab pos="1141413" algn="l"/>
              </a:tabLst>
            </a:pPr>
            <a:r>
              <a:rPr lang="en-US" sz="2800" b="1" dirty="0"/>
              <a:t>Step 1:	</a:t>
            </a:r>
            <a:r>
              <a:rPr lang="en-US" sz="2800" dirty="0"/>
              <a:t>READ: Read the problem carefully. There are 	two types of voters to consider: registered 	voters and independent voters.</a:t>
            </a:r>
          </a:p>
        </p:txBody>
      </p:sp>
      <p:graphicFrame>
        <p:nvGraphicFramePr>
          <p:cNvPr id="3105" name="Object 33"/>
          <p:cNvGraphicFramePr>
            <a:graphicFrameLocks noChangeAspect="1"/>
          </p:cNvGraphicFramePr>
          <p:nvPr/>
        </p:nvGraphicFramePr>
        <p:xfrm>
          <a:off x="4337050" y="1131888"/>
          <a:ext cx="228600" cy="838200"/>
        </p:xfrm>
        <a:graphic>
          <a:graphicData uri="http://schemas.openxmlformats.org/presentationml/2006/ole">
            <mc:AlternateContent xmlns:mc="http://schemas.openxmlformats.org/markup-compatibility/2006">
              <mc:Choice xmlns:v="urn:schemas-microsoft-com:vml" Requires="v">
                <p:oleObj spid="_x0000_s3126" name="Equation" r:id="rId3" imgW="228600" imgH="838080" progId="Equation.DSMT4">
                  <p:embed/>
                </p:oleObj>
              </mc:Choice>
              <mc:Fallback>
                <p:oleObj name="Equation" r:id="rId3" imgW="228600" imgH="838080"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7050" y="113188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6" name="Object 34"/>
          <p:cNvGraphicFramePr>
            <a:graphicFrameLocks noChangeAspect="1"/>
          </p:cNvGraphicFramePr>
          <p:nvPr/>
        </p:nvGraphicFramePr>
        <p:xfrm>
          <a:off x="8312150" y="1646238"/>
          <a:ext cx="228600" cy="825500"/>
        </p:xfrm>
        <a:graphic>
          <a:graphicData uri="http://schemas.openxmlformats.org/presentationml/2006/ole">
            <mc:AlternateContent xmlns:mc="http://schemas.openxmlformats.org/markup-compatibility/2006">
              <mc:Choice xmlns:v="urn:schemas-microsoft-com:vml" Requires="v">
                <p:oleObj spid="_x0000_s3127" name="Equation" r:id="rId5" imgW="228600" imgH="825480" progId="Equation.DSMT4">
                  <p:embed/>
                </p:oleObj>
              </mc:Choice>
              <mc:Fallback>
                <p:oleObj name="Equation" r:id="rId5" imgW="228600" imgH="82548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2150" y="1646238"/>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 Multiplying Fractions (cont.)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395049"/>
          </a:xfrm>
          <a:prstGeom prst="rect">
            <a:avLst/>
          </a:prstGeom>
        </p:spPr>
        <p:txBody>
          <a:bodyPr>
            <a:spAutoFit/>
          </a:bodyPr>
          <a:lstStyle/>
          <a:p>
            <a:pPr>
              <a:buNone/>
              <a:tabLst>
                <a:tab pos="1082675" algn="l"/>
              </a:tabLst>
            </a:pPr>
            <a:r>
              <a:rPr lang="en-US" sz="2800" b="1" dirty="0"/>
              <a:t>Step 2:	</a:t>
            </a:r>
            <a:r>
              <a:rPr lang="en-US" sz="2800" dirty="0"/>
              <a:t>SET UP: In looking for the fraction of 	registered </a:t>
            </a:r>
          </a:p>
          <a:p>
            <a:pPr>
              <a:lnSpc>
                <a:spcPct val="150000"/>
              </a:lnSpc>
              <a:buNone/>
              <a:tabLst>
                <a:tab pos="1082675" algn="l"/>
              </a:tabLst>
            </a:pPr>
            <a:r>
              <a:rPr lang="en-US" sz="2800" dirty="0"/>
              <a:t>		independent voters, we know that 	of      </a:t>
            </a:r>
            <a:r>
              <a:rPr lang="en-US" sz="2800" dirty="0" err="1"/>
              <a:t>of</a:t>
            </a:r>
            <a:r>
              <a:rPr lang="en-US" sz="2800" dirty="0"/>
              <a:t> </a:t>
            </a:r>
          </a:p>
          <a:p>
            <a:pPr>
              <a:buNone/>
              <a:tabLst>
                <a:tab pos="1082675" algn="l"/>
              </a:tabLst>
            </a:pPr>
            <a:r>
              <a:rPr lang="en-US" sz="2800" dirty="0"/>
              <a:t>		eligible voters are registered independents, so </a:t>
            </a:r>
          </a:p>
          <a:p>
            <a:pPr>
              <a:buNone/>
              <a:tabLst>
                <a:tab pos="1082675" algn="l"/>
              </a:tabLst>
            </a:pPr>
            <a:r>
              <a:rPr lang="en-US" sz="2800" dirty="0"/>
              <a:t>		we will need to multiply </a:t>
            </a:r>
          </a:p>
          <a:p>
            <a:pPr>
              <a:buNone/>
              <a:tabLst>
                <a:tab pos="1082675" algn="l"/>
              </a:tabLst>
            </a:pPr>
            <a:endParaRPr lang="en-US" sz="1500" b="1" dirty="0"/>
          </a:p>
          <a:p>
            <a:pPr>
              <a:buNone/>
              <a:tabLst>
                <a:tab pos="1082675" algn="l"/>
              </a:tabLst>
            </a:pPr>
            <a:r>
              <a:rPr lang="en-US" sz="2800" b="1" dirty="0"/>
              <a:t>Step 3:	</a:t>
            </a:r>
            <a:r>
              <a:rPr lang="en-US" sz="2800" dirty="0"/>
              <a:t>SOLVE: </a:t>
            </a:r>
          </a:p>
          <a:p>
            <a:pPr>
              <a:buNone/>
              <a:tabLst>
                <a:tab pos="1082675" algn="l"/>
              </a:tabLst>
            </a:pPr>
            <a:endParaRPr lang="en-US" sz="1500" dirty="0"/>
          </a:p>
          <a:p>
            <a:pPr>
              <a:buNone/>
              <a:tabLst>
                <a:tab pos="1082675" algn="l"/>
              </a:tabLst>
            </a:pPr>
            <a:r>
              <a:rPr lang="en-US" sz="2800" dirty="0"/>
              <a:t>		Thus,      of the eligible voters are registered as </a:t>
            </a:r>
          </a:p>
          <a:p>
            <a:pPr>
              <a:buNone/>
              <a:tabLst>
                <a:tab pos="1082675" algn="l"/>
              </a:tabLst>
            </a:pPr>
            <a:r>
              <a:rPr lang="en-US" sz="2800" dirty="0"/>
              <a:t>		independents.</a:t>
            </a:r>
          </a:p>
        </p:txBody>
      </p:sp>
      <p:graphicFrame>
        <p:nvGraphicFramePr>
          <p:cNvPr id="34820" name="Object 4"/>
          <p:cNvGraphicFramePr>
            <a:graphicFrameLocks noChangeAspect="1"/>
          </p:cNvGraphicFramePr>
          <p:nvPr/>
        </p:nvGraphicFramePr>
        <p:xfrm>
          <a:off x="6678613" y="1776202"/>
          <a:ext cx="228600" cy="825500"/>
        </p:xfrm>
        <a:graphic>
          <a:graphicData uri="http://schemas.openxmlformats.org/presentationml/2006/ole">
            <mc:AlternateContent xmlns:mc="http://schemas.openxmlformats.org/markup-compatibility/2006">
              <mc:Choice xmlns:v="urn:schemas-microsoft-com:vml" Requires="v">
                <p:oleObj spid="_x0000_s34871" name="Equation" r:id="rId3" imgW="228600" imgH="825480" progId="Equation.DSMT4">
                  <p:embed/>
                </p:oleObj>
              </mc:Choice>
              <mc:Fallback>
                <p:oleObj name="Equation" r:id="rId3" imgW="228600" imgH="825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8613" y="1776202"/>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7385050" y="1769852"/>
          <a:ext cx="228600" cy="838200"/>
        </p:xfrm>
        <a:graphic>
          <a:graphicData uri="http://schemas.openxmlformats.org/presentationml/2006/ole">
            <mc:AlternateContent xmlns:mc="http://schemas.openxmlformats.org/markup-compatibility/2006">
              <mc:Choice xmlns:v="urn:schemas-microsoft-com:vml" Requires="v">
                <p:oleObj spid="_x0000_s34872" name="Equation" r:id="rId5" imgW="228600" imgH="838080" progId="Equation.DSMT4">
                  <p:embed/>
                </p:oleObj>
              </mc:Choice>
              <mc:Fallback>
                <p:oleObj name="Equation" r:id="rId5" imgW="2286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5050" y="1769852"/>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5146675" y="2928670"/>
          <a:ext cx="673100" cy="838200"/>
        </p:xfrm>
        <a:graphic>
          <a:graphicData uri="http://schemas.openxmlformats.org/presentationml/2006/ole">
            <mc:AlternateContent xmlns:mc="http://schemas.openxmlformats.org/markup-compatibility/2006">
              <mc:Choice xmlns:v="urn:schemas-microsoft-com:vml" Requires="v">
                <p:oleObj spid="_x0000_s34873" name="Equation" r:id="rId7" imgW="672840" imgH="838080" progId="Equation.DSMT4">
                  <p:embed/>
                </p:oleObj>
              </mc:Choice>
              <mc:Fallback>
                <p:oleObj name="Equation" r:id="rId7" imgW="6728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6675" y="292867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2718967" y="3674852"/>
          <a:ext cx="2146300" cy="838200"/>
        </p:xfrm>
        <a:graphic>
          <a:graphicData uri="http://schemas.openxmlformats.org/presentationml/2006/ole">
            <mc:AlternateContent xmlns:mc="http://schemas.openxmlformats.org/markup-compatibility/2006">
              <mc:Choice xmlns:v="urn:schemas-microsoft-com:vml" Requires="v">
                <p:oleObj spid="_x0000_s34874" name="Equation" r:id="rId9" imgW="2145960" imgH="838080" progId="Equation.DSMT4">
                  <p:embed/>
                </p:oleObj>
              </mc:Choice>
              <mc:Fallback>
                <p:oleObj name="Equation" r:id="rId9" imgW="21459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18967" y="3674852"/>
                        <a:ext cx="214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extLst>
              <p:ext uri="{D42A27DB-BD31-4B8C-83A1-F6EECF244321}">
                <p14:modId xmlns:p14="http://schemas.microsoft.com/office/powerpoint/2010/main" val="780946745"/>
              </p:ext>
            </p:extLst>
          </p:nvPr>
        </p:nvGraphicFramePr>
        <p:xfrm>
          <a:off x="2434326" y="4445478"/>
          <a:ext cx="393700" cy="838200"/>
        </p:xfrm>
        <a:graphic>
          <a:graphicData uri="http://schemas.openxmlformats.org/presentationml/2006/ole">
            <mc:AlternateContent xmlns:mc="http://schemas.openxmlformats.org/markup-compatibility/2006">
              <mc:Choice xmlns:v="urn:schemas-microsoft-com:vml" Requires="v">
                <p:oleObj spid="_x0000_s34875" name="Equation" r:id="rId11" imgW="393480" imgH="838080" progId="Equation.DSMT4">
                  <p:embed/>
                </p:oleObj>
              </mc:Choice>
              <mc:Fallback>
                <p:oleObj name="Equation" r:id="rId11" imgW="393480" imgH="838080" progId="Equation.DSMT4">
                  <p:embed/>
                  <p:pic>
                    <p:nvPicPr>
                      <p:cNvPr id="0" name="Picture 8"/>
                      <p:cNvPicPr>
                        <a:picLocks noChangeAspect="1" noChangeArrowheads="1"/>
                      </p:cNvPicPr>
                      <p:nvPr/>
                    </p:nvPicPr>
                    <p:blipFill>
                      <a:blip r:embed="rId12"/>
                      <a:srcRect/>
                      <a:stretch>
                        <a:fillRect/>
                      </a:stretch>
                    </p:blipFill>
                    <p:spPr bwMode="auto">
                      <a:xfrm>
                        <a:off x="2434326" y="4445478"/>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Application: Multiplying Fractions (cont.)</a:t>
            </a:r>
          </a:p>
        </p:txBody>
      </p:sp>
      <p:sp>
        <p:nvSpPr>
          <p:cNvPr id="3" name="Content Placeholder 2"/>
          <p:cNvSpPr>
            <a:spLocks noGrp="1"/>
          </p:cNvSpPr>
          <p:nvPr>
            <p:ph idx="1"/>
          </p:nvPr>
        </p:nvSpPr>
        <p:spPr/>
        <p:txBody>
          <a:bodyPr/>
          <a:lstStyle/>
          <a:p>
            <a:pPr>
              <a:tabLst>
                <a:tab pos="1141413" algn="l"/>
              </a:tabLst>
            </a:pPr>
            <a:r>
              <a:rPr lang="en-US" b="1" dirty="0"/>
              <a:t>Step 4:	</a:t>
            </a:r>
            <a:r>
              <a:rPr lang="en-US" dirty="0"/>
              <a:t>CHECK: The fraction    is a little more than</a:t>
            </a:r>
          </a:p>
          <a:p>
            <a:pPr>
              <a:tabLst>
                <a:tab pos="1141413" algn="l"/>
              </a:tabLst>
            </a:pPr>
            <a:r>
              <a:rPr lang="en-US" dirty="0"/>
              <a:t>	which means that approximately    of </a:t>
            </a:r>
          </a:p>
          <a:p>
            <a:pPr>
              <a:tabLst>
                <a:tab pos="1141413" algn="l"/>
              </a:tabLst>
            </a:pPr>
            <a:r>
              <a:rPr lang="en-US" dirty="0"/>
              <a:t>	eligible voters are registered as independents. </a:t>
            </a:r>
          </a:p>
          <a:p>
            <a:pPr>
              <a:tabLst>
                <a:tab pos="1141413" algn="l"/>
              </a:tabLst>
            </a:pPr>
            <a:r>
              <a:rPr lang="en-US" dirty="0"/>
              <a:t>	Since 	  , the fraction      seems like a </a:t>
            </a:r>
          </a:p>
          <a:p>
            <a:pPr>
              <a:tabLst>
                <a:tab pos="1141413" algn="l"/>
              </a:tabLst>
            </a:pPr>
            <a:r>
              <a:rPr lang="en-US" dirty="0"/>
              <a:t>	reasonable answer as it is a little more than </a:t>
            </a:r>
          </a:p>
          <a:p>
            <a:endParaRPr lang="en-US" dirty="0"/>
          </a:p>
        </p:txBody>
      </p:sp>
      <p:graphicFrame>
        <p:nvGraphicFramePr>
          <p:cNvPr id="35842" name="Object 2"/>
          <p:cNvGraphicFramePr>
            <a:graphicFrameLocks noChangeAspect="1"/>
          </p:cNvGraphicFramePr>
          <p:nvPr/>
        </p:nvGraphicFramePr>
        <p:xfrm>
          <a:off x="4598988" y="1123950"/>
          <a:ext cx="228600" cy="838200"/>
        </p:xfrm>
        <a:graphic>
          <a:graphicData uri="http://schemas.openxmlformats.org/presentationml/2006/ole">
            <mc:AlternateContent xmlns:mc="http://schemas.openxmlformats.org/markup-compatibility/2006">
              <mc:Choice xmlns:v="urn:schemas-microsoft-com:vml" Requires="v">
                <p:oleObj spid="_x0000_s35903" name="Equation" r:id="rId3" imgW="228600" imgH="838080" progId="Equation.DSMT4">
                  <p:embed/>
                </p:oleObj>
              </mc:Choice>
              <mc:Fallback>
                <p:oleObj name="Equation" r:id="rId3" imgW="228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8988" y="112395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7704138" y="1147763"/>
          <a:ext cx="342900" cy="825500"/>
        </p:xfrm>
        <a:graphic>
          <a:graphicData uri="http://schemas.openxmlformats.org/presentationml/2006/ole">
            <mc:AlternateContent xmlns:mc="http://schemas.openxmlformats.org/markup-compatibility/2006">
              <mc:Choice xmlns:v="urn:schemas-microsoft-com:vml" Requires="v">
                <p:oleObj spid="_x0000_s35904" name="Equation" r:id="rId5" imgW="342720" imgH="825480" progId="Equation.DSMT4">
                  <p:embed/>
                </p:oleObj>
              </mc:Choice>
              <mc:Fallback>
                <p:oleObj name="Equation" r:id="rId5" imgW="3427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04138" y="1147763"/>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6457950" y="1655763"/>
          <a:ext cx="228600" cy="825500"/>
        </p:xfrm>
        <a:graphic>
          <a:graphicData uri="http://schemas.openxmlformats.org/presentationml/2006/ole">
            <mc:AlternateContent xmlns:mc="http://schemas.openxmlformats.org/markup-compatibility/2006">
              <mc:Choice xmlns:v="urn:schemas-microsoft-com:vml" Requires="v">
                <p:oleObj spid="_x0000_s35905" name="Equation" r:id="rId7" imgW="228600" imgH="825480" progId="Equation.DSMT4">
                  <p:embed/>
                </p:oleObj>
              </mc:Choice>
              <mc:Fallback>
                <p:oleObj name="Equation" r:id="rId7" imgW="22860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57950" y="1655763"/>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2514600" y="2647950"/>
          <a:ext cx="927100" cy="838200"/>
        </p:xfrm>
        <a:graphic>
          <a:graphicData uri="http://schemas.openxmlformats.org/presentationml/2006/ole">
            <mc:AlternateContent xmlns:mc="http://schemas.openxmlformats.org/markup-compatibility/2006">
              <mc:Choice xmlns:v="urn:schemas-microsoft-com:vml" Requires="v">
                <p:oleObj spid="_x0000_s35906" name="Equation" r:id="rId9" imgW="927000" imgH="838080" progId="Equation.DSMT4">
                  <p:embed/>
                </p:oleObj>
              </mc:Choice>
              <mc:Fallback>
                <p:oleObj name="Equation" r:id="rId9" imgW="9270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64795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75600" y="3201988"/>
          <a:ext cx="495300" cy="838200"/>
        </p:xfrm>
        <a:graphic>
          <a:graphicData uri="http://schemas.openxmlformats.org/presentationml/2006/ole">
            <mc:AlternateContent xmlns:mc="http://schemas.openxmlformats.org/markup-compatibility/2006">
              <mc:Choice xmlns:v="urn:schemas-microsoft-com:vml" Requires="v">
                <p:oleObj spid="_x0000_s35907" name="Equation" r:id="rId11" imgW="495000" imgH="838080" progId="Equation.DSMT4">
                  <p:embed/>
                </p:oleObj>
              </mc:Choice>
              <mc:Fallback>
                <p:oleObj name="Equation" r:id="rId11" imgW="4950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75600" y="3201988"/>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extLst>
              <p:ext uri="{D42A27DB-BD31-4B8C-83A1-F6EECF244321}">
                <p14:modId xmlns:p14="http://schemas.microsoft.com/office/powerpoint/2010/main" val="3919458979"/>
              </p:ext>
            </p:extLst>
          </p:nvPr>
        </p:nvGraphicFramePr>
        <p:xfrm>
          <a:off x="5321302" y="2674252"/>
          <a:ext cx="393700" cy="838200"/>
        </p:xfrm>
        <a:graphic>
          <a:graphicData uri="http://schemas.openxmlformats.org/presentationml/2006/ole">
            <mc:AlternateContent xmlns:mc="http://schemas.openxmlformats.org/markup-compatibility/2006">
              <mc:Choice xmlns:v="urn:schemas-microsoft-com:vml" Requires="v">
                <p:oleObj spid="_x0000_s35908" name="Equation" r:id="rId13" imgW="393480" imgH="838080" progId="Equation.DSMT4">
                  <p:embed/>
                </p:oleObj>
              </mc:Choice>
              <mc:Fallback>
                <p:oleObj name="Equation" r:id="rId13" imgW="3934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21302" y="2674252"/>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1605</TotalTime>
  <Words>1485</Words>
  <Application>Microsoft Office PowerPoint</Application>
  <PresentationFormat>On-screen Show (4:3)</PresentationFormat>
  <Paragraphs>266</Paragraphs>
  <Slides>45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0" baseType="lpstr">
      <vt:lpstr>Arial</vt:lpstr>
      <vt:lpstr>Calibri</vt:lpstr>
      <vt:lpstr>Courier New</vt:lpstr>
      <vt:lpstr>Office Theme</vt:lpstr>
      <vt:lpstr>Equation</vt:lpstr>
      <vt:lpstr>Section 1.R.2</vt:lpstr>
      <vt:lpstr>Objectives</vt:lpstr>
      <vt:lpstr>To Multiply Fractions</vt:lpstr>
      <vt:lpstr>Example 1: Multiplying Fractions</vt:lpstr>
      <vt:lpstr>Example 2: Multiplying Fractions</vt:lpstr>
      <vt:lpstr>Example 2: Multiplying Fractions (cont.)</vt:lpstr>
      <vt:lpstr>Example 3: Application: Multiplying Fractions </vt:lpstr>
      <vt:lpstr>Example 3: Application: Multiplying Fractions (cont.) </vt:lpstr>
      <vt:lpstr>Example 3: Application: Multiplying Fractions (cont.)</vt:lpstr>
      <vt:lpstr>Commutative Property of Multiplication</vt:lpstr>
      <vt:lpstr>Associative Property of Multiplication</vt:lpstr>
      <vt:lpstr>Example 4: Recognizing the Properties of Multiplication</vt:lpstr>
      <vt:lpstr>To Reduce a Fraction to Lowest Terms</vt:lpstr>
      <vt:lpstr>Example 5: Reducing Fractions to Lowest Terms</vt:lpstr>
      <vt:lpstr>Example 6: Reducing Fractions to Lowest Terms</vt:lpstr>
      <vt:lpstr>Example 6: Reducing Fractions to Lowest Terms (cont.)</vt:lpstr>
      <vt:lpstr>Completion Example 7: Reducing Fractions to Lowest Terms</vt:lpstr>
      <vt:lpstr>Example 8: Application: Reducing Fractions to Lowest Terms </vt:lpstr>
      <vt:lpstr>Example 9: Multiplying and Reducing Using Prime Factors</vt:lpstr>
      <vt:lpstr>Example 10: Multiplying and Reducing Using Prime Factors</vt:lpstr>
      <vt:lpstr>Example 11: Multiplying and Reducing Using Prime Factors</vt:lpstr>
      <vt:lpstr>Completion Example 12: Multiplying and Reducing Using Prime Factors </vt:lpstr>
      <vt:lpstr>Example 13: Application: Multiplying and Reducing Fractions</vt:lpstr>
      <vt:lpstr>Example 13: Application: Multiplying and Reducing Fractions (cont.)</vt:lpstr>
      <vt:lpstr>Example 14: Multiplying and Reducing Using the Division Method</vt:lpstr>
      <vt:lpstr>Example 15: Multiplying and Reducing Using the Division Method</vt:lpstr>
      <vt:lpstr>Example 16: Multiplying and Reducing Using the Division Method</vt:lpstr>
      <vt:lpstr>Example 17: Multiplying and Reducing Using the Division Method</vt:lpstr>
      <vt:lpstr>Reciprocals</vt:lpstr>
      <vt:lpstr>Example 18: Finding Reciprocals</vt:lpstr>
      <vt:lpstr>Example 19: Finding Reciprocals</vt:lpstr>
      <vt:lpstr>To Divide Fractions</vt:lpstr>
      <vt:lpstr>Example 20: Dividing Fractions </vt:lpstr>
      <vt:lpstr>Example 21: Dividing Fractions </vt:lpstr>
      <vt:lpstr>Example 22: Dividing and Reducing Fractions</vt:lpstr>
      <vt:lpstr>Example 23: Dividing and Reducing Fractions</vt:lpstr>
      <vt:lpstr>Completion Example 24: Dividing and Reducing Fractions</vt:lpstr>
      <vt:lpstr>Completion Example 25: Dividing and Reducing Fractions</vt:lpstr>
      <vt:lpstr>Example 26: Finding a Missing Number</vt:lpstr>
      <vt:lpstr>Example 26: Finding a Missing Number (cont.)</vt:lpstr>
      <vt:lpstr>Example 27: Application: Dividing Fractions </vt:lpstr>
      <vt:lpstr>Example 27: Application: Dividing Fractions (cont.) </vt:lpstr>
      <vt:lpstr>Example 27: Application: Dividing Fractions (cont.) </vt:lpstr>
      <vt:lpstr>Example 28: Application: Multiplying and Dividing Fractions</vt:lpstr>
      <vt:lpstr>Example 28: Application: Multiplying and Dividing Fractions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278</cp:revision>
  <dcterms:created xsi:type="dcterms:W3CDTF">2013-04-26T14:43:13Z</dcterms:created>
  <dcterms:modified xsi:type="dcterms:W3CDTF">2020-05-12T18:21:41Z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5CADFCB7-F9BA-4021-8FED-09CA1A9DBA6E</vt:lpwstr>
  </property>
  <property fmtid="{D5CDD505-2E9C-101B-9397-08002B2CF9AE}" pid="3" name="ArticulatePath">
    <vt:lpwstr>DEV2e_2_2</vt:lpwstr>
  </property>
</Properties>
</file>