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7E7E"/>
    <a:srgbClr val="008080"/>
    <a:srgbClr val="000000"/>
    <a:srgbClr val="3C86A6"/>
    <a:srgbClr val="1F497D"/>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8" autoAdjust="0"/>
    <p:restoredTop sz="94660"/>
  </p:normalViewPr>
  <p:slideViewPr>
    <p:cSldViewPr>
      <p:cViewPr varScale="1">
        <p:scale>
          <a:sx n="119" d="100"/>
          <a:sy n="119" d="100"/>
        </p:scale>
        <p:origin x="1386" y="108"/>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5" Type="http://schemas.openxmlformats.org/officeDocument/2006/relationships/image" Target="../media/image108.wmf"/><Relationship Id="rId4" Type="http://schemas.openxmlformats.org/officeDocument/2006/relationships/image" Target="../media/image10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image" Target="../media/image118.wmf"/><Relationship Id="rId1" Type="http://schemas.openxmlformats.org/officeDocument/2006/relationships/image" Target="../media/image117.wmf"/><Relationship Id="rId5" Type="http://schemas.openxmlformats.org/officeDocument/2006/relationships/image" Target="../media/image121.wmf"/><Relationship Id="rId4"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image" Target="../media/image124.wmf"/><Relationship Id="rId7" Type="http://schemas.openxmlformats.org/officeDocument/2006/relationships/image" Target="../media/image128.wmf"/><Relationship Id="rId12" Type="http://schemas.openxmlformats.org/officeDocument/2006/relationships/image" Target="../media/image133.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11" Type="http://schemas.openxmlformats.org/officeDocument/2006/relationships/image" Target="../media/image132.wmf"/><Relationship Id="rId5" Type="http://schemas.openxmlformats.org/officeDocument/2006/relationships/image" Target="../media/image126.wmf"/><Relationship Id="rId10" Type="http://schemas.openxmlformats.org/officeDocument/2006/relationships/image" Target="../media/image131.wmf"/><Relationship Id="rId4" Type="http://schemas.openxmlformats.org/officeDocument/2006/relationships/image" Target="../media/image125.wmf"/><Relationship Id="rId9" Type="http://schemas.openxmlformats.org/officeDocument/2006/relationships/image" Target="../media/image13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5" Type="http://schemas.openxmlformats.org/officeDocument/2006/relationships/image" Target="../media/image138.wmf"/><Relationship Id="rId4" Type="http://schemas.openxmlformats.org/officeDocument/2006/relationships/image" Target="../media/image13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4" Type="http://schemas.openxmlformats.org/officeDocument/2006/relationships/image" Target="../media/image142.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 Id="rId9" Type="http://schemas.openxmlformats.org/officeDocument/2006/relationships/image" Target="../media/image15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56.wmf"/><Relationship Id="rId7" Type="http://schemas.openxmlformats.org/officeDocument/2006/relationships/image" Target="../media/image160.wmf"/><Relationship Id="rId2" Type="http://schemas.openxmlformats.org/officeDocument/2006/relationships/image" Target="../media/image155.wmf"/><Relationship Id="rId1" Type="http://schemas.openxmlformats.org/officeDocument/2006/relationships/image" Target="../media/image154.wmf"/><Relationship Id="rId6" Type="http://schemas.openxmlformats.org/officeDocument/2006/relationships/image" Target="../media/image159.wmf"/><Relationship Id="rId5" Type="http://schemas.openxmlformats.org/officeDocument/2006/relationships/image" Target="../media/image158.wmf"/><Relationship Id="rId4" Type="http://schemas.openxmlformats.org/officeDocument/2006/relationships/image" Target="../media/image15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62.wmf"/><Relationship Id="rId1" Type="http://schemas.openxmlformats.org/officeDocument/2006/relationships/image" Target="../media/image16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65.wmf"/><Relationship Id="rId2" Type="http://schemas.openxmlformats.org/officeDocument/2006/relationships/image" Target="../media/image164.wmf"/><Relationship Id="rId1" Type="http://schemas.openxmlformats.org/officeDocument/2006/relationships/image" Target="../media/image163.wmf"/><Relationship Id="rId6" Type="http://schemas.openxmlformats.org/officeDocument/2006/relationships/image" Target="../media/image168.wmf"/><Relationship Id="rId5" Type="http://schemas.openxmlformats.org/officeDocument/2006/relationships/image" Target="../media/image167.wmf"/><Relationship Id="rId4" Type="http://schemas.openxmlformats.org/officeDocument/2006/relationships/image" Target="../media/image16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image" Target="../media/image170.wmf"/><Relationship Id="rId1" Type="http://schemas.openxmlformats.org/officeDocument/2006/relationships/image" Target="../media/image169.wmf"/><Relationship Id="rId5" Type="http://schemas.openxmlformats.org/officeDocument/2006/relationships/image" Target="../media/image173.wmf"/><Relationship Id="rId4"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 Id="rId9"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9.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6.bin"/><Relationship Id="rId14" Type="http://schemas.openxmlformats.org/officeDocument/2006/relationships/image" Target="../media/image58.wmf"/></Relationships>
</file>

<file path=ppt/slides/_rels/slide13.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4.bin"/><Relationship Id="rId18" Type="http://schemas.openxmlformats.org/officeDocument/2006/relationships/image" Target="../media/image66.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63.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0.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62.wmf"/><Relationship Id="rId19" Type="http://schemas.openxmlformats.org/officeDocument/2006/relationships/oleObject" Target="../embeddings/oleObject57.bin"/><Relationship Id="rId4" Type="http://schemas.openxmlformats.org/officeDocument/2006/relationships/image" Target="../media/image59.wmf"/><Relationship Id="rId9" Type="http://schemas.openxmlformats.org/officeDocument/2006/relationships/oleObject" Target="../embeddings/oleObject52.bin"/><Relationship Id="rId14" Type="http://schemas.openxmlformats.org/officeDocument/2006/relationships/image" Target="../media/image64.wmf"/></Relationships>
</file>

<file path=ppt/slides/_rels/slide14.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3.bin"/><Relationship Id="rId18" Type="http://schemas.openxmlformats.org/officeDocument/2006/relationships/image" Target="../media/image7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72.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1.bin"/><Relationship Id="rId14" Type="http://schemas.openxmlformats.org/officeDocument/2006/relationships/image" Target="../media/image73.wmf"/></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6.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6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3.wmf"/></Relationships>
</file>

<file path=ppt/slides/_rels/slide18.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png"/><Relationship Id="rId1" Type="http://schemas.openxmlformats.org/officeDocument/2006/relationships/slideLayout" Target="../slideLayouts/slideLayout2.xml"/><Relationship Id="rId4" Type="http://schemas.openxmlformats.org/officeDocument/2006/relationships/image" Target="../media/image86.wmf"/></Relationships>
</file>

<file path=ppt/slides/_rels/slide19.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77.bin"/><Relationship Id="rId18" Type="http://schemas.openxmlformats.org/officeDocument/2006/relationships/image" Target="../media/image74.wmf"/><Relationship Id="rId26" Type="http://schemas.openxmlformats.org/officeDocument/2006/relationships/oleObject" Target="../embeddings/oleObject84.bin"/><Relationship Id="rId3" Type="http://schemas.openxmlformats.org/officeDocument/2006/relationships/oleObject" Target="../embeddings/oleObject72.bin"/><Relationship Id="rId21" Type="http://schemas.openxmlformats.org/officeDocument/2006/relationships/image" Target="../media/image95.wmf"/><Relationship Id="rId7" Type="http://schemas.openxmlformats.org/officeDocument/2006/relationships/oleObject" Target="../embeddings/oleObject74.bin"/><Relationship Id="rId12" Type="http://schemas.openxmlformats.org/officeDocument/2006/relationships/image" Target="../media/image92.wmf"/><Relationship Id="rId17" Type="http://schemas.openxmlformats.org/officeDocument/2006/relationships/oleObject" Target="../embeddings/oleObject79.bin"/><Relationship Id="rId25"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oleObject" Target="../embeddings/oleObject81.bin"/><Relationship Id="rId29" Type="http://schemas.openxmlformats.org/officeDocument/2006/relationships/image" Target="../media/image98.wmf"/><Relationship Id="rId1" Type="http://schemas.openxmlformats.org/officeDocument/2006/relationships/vmlDrawing" Target="../drawings/vmlDrawing13.vml"/><Relationship Id="rId6" Type="http://schemas.openxmlformats.org/officeDocument/2006/relationships/image" Target="../media/image89.wmf"/><Relationship Id="rId11" Type="http://schemas.openxmlformats.org/officeDocument/2006/relationships/oleObject" Target="../embeddings/oleObject76.bin"/><Relationship Id="rId24" Type="http://schemas.openxmlformats.org/officeDocument/2006/relationships/oleObject" Target="../embeddings/oleObject83.bin"/><Relationship Id="rId32" Type="http://schemas.openxmlformats.org/officeDocument/2006/relationships/image" Target="../media/image76.wmf"/><Relationship Id="rId5" Type="http://schemas.openxmlformats.org/officeDocument/2006/relationships/oleObject" Target="../embeddings/oleObject73.bin"/><Relationship Id="rId15" Type="http://schemas.openxmlformats.org/officeDocument/2006/relationships/oleObject" Target="../embeddings/oleObject78.bin"/><Relationship Id="rId23" Type="http://schemas.openxmlformats.org/officeDocument/2006/relationships/image" Target="../media/image96.wmf"/><Relationship Id="rId28" Type="http://schemas.openxmlformats.org/officeDocument/2006/relationships/oleObject" Target="../embeddings/oleObject86.bin"/><Relationship Id="rId10" Type="http://schemas.openxmlformats.org/officeDocument/2006/relationships/image" Target="../media/image91.wmf"/><Relationship Id="rId19" Type="http://schemas.openxmlformats.org/officeDocument/2006/relationships/oleObject" Target="../embeddings/oleObject80.bin"/><Relationship Id="rId31" Type="http://schemas.openxmlformats.org/officeDocument/2006/relationships/image" Target="../media/image99.wmf"/><Relationship Id="rId4" Type="http://schemas.openxmlformats.org/officeDocument/2006/relationships/image" Target="../media/image88.wmf"/><Relationship Id="rId9" Type="http://schemas.openxmlformats.org/officeDocument/2006/relationships/oleObject" Target="../embeddings/oleObject75.bin"/><Relationship Id="rId14" Type="http://schemas.openxmlformats.org/officeDocument/2006/relationships/image" Target="../media/image93.wmf"/><Relationship Id="rId22" Type="http://schemas.openxmlformats.org/officeDocument/2006/relationships/oleObject" Target="../embeddings/oleObject82.bin"/><Relationship Id="rId27" Type="http://schemas.openxmlformats.org/officeDocument/2006/relationships/oleObject" Target="../embeddings/oleObject85.bin"/><Relationship Id="rId30"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01.wmf"/><Relationship Id="rId5" Type="http://schemas.openxmlformats.org/officeDocument/2006/relationships/oleObject" Target="../embeddings/oleObject8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91.bin"/></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9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10.wmf"/><Relationship Id="rId5" Type="http://schemas.openxmlformats.org/officeDocument/2006/relationships/oleObject" Target="../embeddings/oleObject98.bin"/><Relationship Id="rId4" Type="http://schemas.openxmlformats.org/officeDocument/2006/relationships/image" Target="../media/image109.wmf"/></Relationships>
</file>

<file path=ppt/slides/_rels/slide25.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8.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08.bin"/></Relationships>
</file>

<file path=ppt/slides/_rels/slide28.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15.bin"/><Relationship Id="rId18" Type="http://schemas.openxmlformats.org/officeDocument/2006/relationships/image" Target="../media/image129.wmf"/><Relationship Id="rId26" Type="http://schemas.openxmlformats.org/officeDocument/2006/relationships/image" Target="../media/image133.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126.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vmlDrawing" Target="../drawings/vmlDrawing19.vml"/><Relationship Id="rId6" Type="http://schemas.openxmlformats.org/officeDocument/2006/relationships/image" Target="../media/image123.wmf"/><Relationship Id="rId11" Type="http://schemas.openxmlformats.org/officeDocument/2006/relationships/oleObject" Target="../embeddings/oleObject114.bin"/><Relationship Id="rId24" Type="http://schemas.openxmlformats.org/officeDocument/2006/relationships/image" Target="../media/image132.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25.wmf"/><Relationship Id="rId19" Type="http://schemas.openxmlformats.org/officeDocument/2006/relationships/oleObject" Target="../embeddings/oleObject118.bin"/><Relationship Id="rId4" Type="http://schemas.openxmlformats.org/officeDocument/2006/relationships/image" Target="../media/image122.wmf"/><Relationship Id="rId9" Type="http://schemas.openxmlformats.org/officeDocument/2006/relationships/oleObject" Target="../embeddings/oleObject113.bin"/><Relationship Id="rId14" Type="http://schemas.openxmlformats.org/officeDocument/2006/relationships/image" Target="../media/image127.wmf"/><Relationship Id="rId22" Type="http://schemas.openxmlformats.org/officeDocument/2006/relationships/image" Target="../media/image131.wmf"/></Relationships>
</file>

<file path=ppt/slides/_rels/slide29.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22.bin"/><Relationship Id="rId7" Type="http://schemas.openxmlformats.org/officeDocument/2006/relationships/oleObject" Target="../embeddings/oleObject124.bin"/><Relationship Id="rId12" Type="http://schemas.openxmlformats.org/officeDocument/2006/relationships/image" Target="../media/image138.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35.wmf"/><Relationship Id="rId11" Type="http://schemas.openxmlformats.org/officeDocument/2006/relationships/oleObject" Target="../embeddings/oleObject126.bin"/><Relationship Id="rId5" Type="http://schemas.openxmlformats.org/officeDocument/2006/relationships/oleObject" Target="../embeddings/oleObject123.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2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1.wmf"/><Relationship Id="rId13" Type="http://schemas.openxmlformats.org/officeDocument/2006/relationships/oleObject" Target="../embeddings/oleObject132.bin"/><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43.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40.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42.wmf"/><Relationship Id="rId4" Type="http://schemas.openxmlformats.org/officeDocument/2006/relationships/image" Target="../media/image139.wmf"/><Relationship Id="rId9" Type="http://schemas.openxmlformats.org/officeDocument/2006/relationships/oleObject" Target="../embeddings/oleObject130.bin"/><Relationship Id="rId14" Type="http://schemas.openxmlformats.org/officeDocument/2006/relationships/image" Target="../media/image144.wmf"/></Relationships>
</file>

<file path=ppt/slides/_rels/slide31.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38.bin"/><Relationship Id="rId1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49.wmf"/><Relationship Id="rId17" Type="http://schemas.openxmlformats.org/officeDocument/2006/relationships/oleObject" Target="../embeddings/oleObject140.bin"/><Relationship Id="rId2" Type="http://schemas.openxmlformats.org/officeDocument/2006/relationships/slideLayout" Target="../slideLayouts/slideLayout2.xml"/><Relationship Id="rId16" Type="http://schemas.openxmlformats.org/officeDocument/2006/relationships/image" Target="../media/image151.wmf"/><Relationship Id="rId20" Type="http://schemas.openxmlformats.org/officeDocument/2006/relationships/image" Target="../media/image153.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37.bin"/><Relationship Id="rId5" Type="http://schemas.openxmlformats.org/officeDocument/2006/relationships/oleObject" Target="../embeddings/oleObject134.bin"/><Relationship Id="rId15" Type="http://schemas.openxmlformats.org/officeDocument/2006/relationships/oleObject" Target="../embeddings/oleObject139.bin"/><Relationship Id="rId10" Type="http://schemas.openxmlformats.org/officeDocument/2006/relationships/image" Target="../media/image148.wmf"/><Relationship Id="rId19" Type="http://schemas.openxmlformats.org/officeDocument/2006/relationships/oleObject" Target="../embeddings/oleObject141.bin"/><Relationship Id="rId4" Type="http://schemas.openxmlformats.org/officeDocument/2006/relationships/image" Target="../media/image145.wmf"/><Relationship Id="rId9" Type="http://schemas.openxmlformats.org/officeDocument/2006/relationships/oleObject" Target="../embeddings/oleObject136.bin"/><Relationship Id="rId14" Type="http://schemas.openxmlformats.org/officeDocument/2006/relationships/image" Target="../media/image150.wmf"/></Relationships>
</file>

<file path=ppt/slides/_rels/slide32.xml.rels><?xml version="1.0" encoding="UTF-8" standalone="yes"?>
<Relationships xmlns="http://schemas.openxmlformats.org/package/2006/relationships"><Relationship Id="rId8" Type="http://schemas.openxmlformats.org/officeDocument/2006/relationships/image" Target="../media/image156.wmf"/><Relationship Id="rId13" Type="http://schemas.openxmlformats.org/officeDocument/2006/relationships/oleObject" Target="../embeddings/oleObject147.bin"/><Relationship Id="rId3" Type="http://schemas.openxmlformats.org/officeDocument/2006/relationships/oleObject" Target="../embeddings/oleObject142.bin"/><Relationship Id="rId7" Type="http://schemas.openxmlformats.org/officeDocument/2006/relationships/oleObject" Target="../embeddings/oleObject144.bin"/><Relationship Id="rId12"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image" Target="../media/image160.wmf"/><Relationship Id="rId1" Type="http://schemas.openxmlformats.org/officeDocument/2006/relationships/vmlDrawing" Target="../drawings/vmlDrawing23.vml"/><Relationship Id="rId6" Type="http://schemas.openxmlformats.org/officeDocument/2006/relationships/image" Target="../media/image155.wmf"/><Relationship Id="rId11" Type="http://schemas.openxmlformats.org/officeDocument/2006/relationships/oleObject" Target="../embeddings/oleObject146.bin"/><Relationship Id="rId5" Type="http://schemas.openxmlformats.org/officeDocument/2006/relationships/oleObject" Target="../embeddings/oleObject143.bin"/><Relationship Id="rId15" Type="http://schemas.openxmlformats.org/officeDocument/2006/relationships/oleObject" Target="../embeddings/oleObject148.bin"/><Relationship Id="rId10" Type="http://schemas.openxmlformats.org/officeDocument/2006/relationships/image" Target="../media/image157.wmf"/><Relationship Id="rId4" Type="http://schemas.openxmlformats.org/officeDocument/2006/relationships/image" Target="../media/image154.wmf"/><Relationship Id="rId9" Type="http://schemas.openxmlformats.org/officeDocument/2006/relationships/oleObject" Target="../embeddings/oleObject145.bin"/><Relationship Id="rId14" Type="http://schemas.openxmlformats.org/officeDocument/2006/relationships/image" Target="../media/image15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62.wmf"/><Relationship Id="rId5" Type="http://schemas.openxmlformats.org/officeDocument/2006/relationships/oleObject" Target="../embeddings/oleObject150.bin"/><Relationship Id="rId4" Type="http://schemas.openxmlformats.org/officeDocument/2006/relationships/image" Target="../media/image161.wmf"/></Relationships>
</file>

<file path=ppt/slides/_rels/slide34.xml.rels><?xml version="1.0" encoding="UTF-8" standalone="yes"?>
<Relationships xmlns="http://schemas.openxmlformats.org/package/2006/relationships"><Relationship Id="rId8" Type="http://schemas.openxmlformats.org/officeDocument/2006/relationships/image" Target="../media/image165.wmf"/><Relationship Id="rId13" Type="http://schemas.openxmlformats.org/officeDocument/2006/relationships/oleObject" Target="../embeddings/oleObject156.bin"/><Relationship Id="rId3" Type="http://schemas.openxmlformats.org/officeDocument/2006/relationships/oleObject" Target="../embeddings/oleObject151.bin"/><Relationship Id="rId7" Type="http://schemas.openxmlformats.org/officeDocument/2006/relationships/oleObject" Target="../embeddings/oleObject153.bin"/><Relationship Id="rId12" Type="http://schemas.openxmlformats.org/officeDocument/2006/relationships/image" Target="../media/image167.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64.wmf"/><Relationship Id="rId11" Type="http://schemas.openxmlformats.org/officeDocument/2006/relationships/oleObject" Target="../embeddings/oleObject155.bin"/><Relationship Id="rId5" Type="http://schemas.openxmlformats.org/officeDocument/2006/relationships/oleObject" Target="../embeddings/oleObject152.bin"/><Relationship Id="rId10" Type="http://schemas.openxmlformats.org/officeDocument/2006/relationships/image" Target="../media/image166.wmf"/><Relationship Id="rId4" Type="http://schemas.openxmlformats.org/officeDocument/2006/relationships/image" Target="../media/image163.wmf"/><Relationship Id="rId9" Type="http://schemas.openxmlformats.org/officeDocument/2006/relationships/oleObject" Target="../embeddings/oleObject154.bin"/><Relationship Id="rId14" Type="http://schemas.openxmlformats.org/officeDocument/2006/relationships/image" Target="../media/image168.wmf"/></Relationships>
</file>

<file path=ppt/slides/_rels/slide35.xml.rels><?xml version="1.0" encoding="UTF-8" standalone="yes"?>
<Relationships xmlns="http://schemas.openxmlformats.org/package/2006/relationships"><Relationship Id="rId8" Type="http://schemas.openxmlformats.org/officeDocument/2006/relationships/image" Target="../media/image171.wmf"/><Relationship Id="rId13" Type="http://schemas.openxmlformats.org/officeDocument/2006/relationships/image" Target="../media/image174.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73.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70.wmf"/><Relationship Id="rId11" Type="http://schemas.openxmlformats.org/officeDocument/2006/relationships/oleObject" Target="../embeddings/oleObject161.bin"/><Relationship Id="rId5" Type="http://schemas.openxmlformats.org/officeDocument/2006/relationships/oleObject" Target="../embeddings/oleObject158.bin"/><Relationship Id="rId10" Type="http://schemas.openxmlformats.org/officeDocument/2006/relationships/image" Target="../media/image172.wmf"/><Relationship Id="rId4" Type="http://schemas.openxmlformats.org/officeDocument/2006/relationships/image" Target="../media/image169.wmf"/><Relationship Id="rId9" Type="http://schemas.openxmlformats.org/officeDocument/2006/relationships/oleObject" Target="../embeddings/oleObject160.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21" Type="http://schemas.openxmlformats.org/officeDocument/2006/relationships/image" Target="../media/image13.wmf"/><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5.wmf"/><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5.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9.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4.bin"/><Relationship Id="rId24"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28.bin"/><Relationship Id="rId4" Type="http://schemas.openxmlformats.org/officeDocument/2006/relationships/image" Target="../media/image25.wmf"/><Relationship Id="rId9" Type="http://schemas.openxmlformats.org/officeDocument/2006/relationships/oleObject" Target="../embeddings/oleObject23.bin"/><Relationship Id="rId14" Type="http://schemas.openxmlformats.org/officeDocument/2006/relationships/image" Target="../media/image30.wmf"/><Relationship Id="rId22"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image" Target="../media/image43.wmf"/><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5.bin"/><Relationship Id="rId14"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Addition and Subtraction with Fractions</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Common Error</a:t>
            </a:r>
          </a:p>
          <a:p>
            <a:r>
              <a:rPr lang="en-US" sz="2200" dirty="0">
                <a:solidFill>
                  <a:srgbClr val="000000"/>
                </a:solidFill>
              </a:rPr>
              <a:t>The following common error must be avoided. </a:t>
            </a:r>
          </a:p>
          <a:p>
            <a:pPr>
              <a:lnSpc>
                <a:spcPct val="150000"/>
              </a:lnSpc>
            </a:pPr>
            <a:r>
              <a:rPr lang="en-US" sz="2200" dirty="0">
                <a:solidFill>
                  <a:srgbClr val="000000"/>
                </a:solidFill>
              </a:rPr>
              <a:t>Add: </a:t>
            </a:r>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39234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0480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4002" y="1969965"/>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313801"/>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235355"/>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9918" y="3231213"/>
            <a:ext cx="3733800" cy="673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3933324452"/>
              </p:ext>
            </p:extLst>
          </p:nvPr>
        </p:nvGraphicFramePr>
        <p:xfrm>
          <a:off x="1295400" y="1144588"/>
          <a:ext cx="1257300" cy="838200"/>
        </p:xfrm>
        <a:graphic>
          <a:graphicData uri="http://schemas.openxmlformats.org/presentationml/2006/ole">
            <mc:AlternateContent xmlns:mc="http://schemas.openxmlformats.org/markup-compatibility/2006">
              <mc:Choice xmlns:v="urn:schemas-microsoft-com:vml" Requires="v">
                <p:oleObj spid="_x0000_s42063" name="Equation" r:id="rId3" imgW="1257120" imgH="838080" progId="Equation.DSMT4">
                  <p:embed/>
                </p:oleObj>
              </mc:Choice>
              <mc:Fallback>
                <p:oleObj name="Equation" r:id="rId3" imgW="125712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458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64"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65"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66"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spid="_x0000_s42067" name="Equation" r:id="rId11" imgW="3136680" imgH="469800" progId="Equation.DSMT4">
                  <p:embed/>
                </p:oleObj>
              </mc:Choice>
              <mc:Fallback>
                <p:oleObj name="Equation" r:id="rId11" imgW="31366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199"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200"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201"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202"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203"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204"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spid="_x0000_s48296"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spid="_x0000_s48297"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spid="_x0000_s48298"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spid="_x0000_s48299"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spid="_x0000_s48300"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spid="_x0000_s48301"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spid="_x0000_s48302"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spid="_x0000_s48303"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spid="_x0000_s48304"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338"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339"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340"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341"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342"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343"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44"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45"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1685026"/>
            <a:ext cx="254000" cy="838200"/>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00" y="1713858"/>
            <a:ext cx="254000" cy="838200"/>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a:p>
            <a:endParaRPr lang="en-US" dirty="0"/>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spid="_x0000_s50265" name="Equation" r:id="rId3" imgW="799920" imgH="838080" progId="Equation.DSMT4">
                  <p:embed/>
                </p:oleObj>
              </mc:Choice>
              <mc:Fallback>
                <p:oleObj name="Equation" r:id="rId3" imgW="7999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spid="_x0000_s50266" name="Equation" r:id="rId5" imgW="1854000" imgH="838080" progId="Equation.DSMT4">
                  <p:embed/>
                </p:oleObj>
              </mc:Choice>
              <mc:Fallback>
                <p:oleObj name="Equation" r:id="rId5" imgW="18540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spid="_x0000_s50267" name="Equation" r:id="rId7" imgW="1409400" imgH="838080" progId="Equation.DSMT4">
                  <p:embed/>
                </p:oleObj>
              </mc:Choice>
              <mc:Fallback>
                <p:oleObj name="Equation" r:id="rId7" imgW="1409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spid="_x0000_s50268"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spid="_x0000_s50269" name="Equation" r:id="rId11" imgW="431640" imgH="838080" progId="Equation.DSMT4">
                  <p:embed/>
                </p:oleObj>
              </mc:Choice>
              <mc:Fallback>
                <p:oleObj name="Equation" r:id="rId11" imgW="431640" imgH="838080" progId="Equation.DSMT4">
                  <p:embed/>
                  <p:pic>
                    <p:nvPicPr>
                      <p:cNvPr id="50183" name="Object 7"/>
                      <p:cNvPicPr>
                        <a:picLocks noChangeAspect="1" noChangeArrowheads="1"/>
                      </p:cNvPicPr>
                      <p:nvPr/>
                    </p:nvPicPr>
                    <p:blipFill>
                      <a:blip r:embed="rId12"/>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4088413978"/>
              </p:ext>
            </p:extLst>
          </p:nvPr>
        </p:nvGraphicFramePr>
        <p:xfrm>
          <a:off x="2209800" y="2133600"/>
          <a:ext cx="431800" cy="838200"/>
        </p:xfrm>
        <a:graphic>
          <a:graphicData uri="http://schemas.openxmlformats.org/presentationml/2006/ole">
            <mc:AlternateContent xmlns:mc="http://schemas.openxmlformats.org/markup-compatibility/2006">
              <mc:Choice xmlns:v="urn:schemas-microsoft-com:vml" Requires="v">
                <p:oleObj spid="_x0000_s51219" name="Equation" r:id="rId3" imgW="431640" imgH="838080" progId="Equation.DSMT4">
                  <p:embed/>
                </p:oleObj>
              </mc:Choice>
              <mc:Fallback>
                <p:oleObj name="Equation" r:id="rId3"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4"/>
                      <a:srcRect/>
                      <a:stretch>
                        <a:fillRect/>
                      </a:stretch>
                    </p:blipFill>
                    <p:spPr bwMode="auto">
                      <a:xfrm>
                        <a:off x="2209800" y="2133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2" cstate="print"/>
          <a:srcRect/>
          <a:stretch>
            <a:fillRect/>
          </a:stretch>
        </p:blipFill>
        <p:spPr bwMode="auto">
          <a:xfrm>
            <a:off x="6629400" y="3276600"/>
            <a:ext cx="2133600" cy="2679241"/>
          </a:xfrm>
          <a:prstGeom prst="rect">
            <a:avLst/>
          </a:prstGeom>
          <a:noFill/>
          <a:ln w="9525">
            <a:noFill/>
            <a:miter lim="800000"/>
            <a:headEnd/>
            <a:tailEnd/>
          </a:ln>
        </p:spPr>
      </p:pic>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1667774"/>
            <a:ext cx="279400" cy="838200"/>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1667774"/>
            <a:ext cx="419100" cy="838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579" name="Equation" r:id="rId3" imgW="190440" imgH="330120" progId="Equation.DSMT4">
                  <p:embed/>
                </p:oleObj>
              </mc:Choice>
              <mc:Fallback>
                <p:oleObj name="Equation" r:id="rId3" imgW="190440" imgH="330120" progId="Equation.DSMT4">
                  <p:embed/>
                  <p:pic>
                    <p:nvPicPr>
                      <p:cNvPr id="0" name="Picture 4"/>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580" name="Equation" r:id="rId5" imgW="977760" imgH="838080" progId="Equation.DSMT4">
                  <p:embed/>
                </p:oleObj>
              </mc:Choice>
              <mc:Fallback>
                <p:oleObj name="Equation" r:id="rId5" imgW="977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581" name="Equation" r:id="rId7" imgW="1650960" imgH="838080" progId="Equation.DSMT4">
                  <p:embed/>
                </p:oleObj>
              </mc:Choice>
              <mc:Fallback>
                <p:oleObj name="Equation" r:id="rId7" imgW="165096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582" name="Equation" r:id="rId9" imgW="1409400" imgH="838080" progId="Equation.DSMT4">
                  <p:embed/>
                </p:oleObj>
              </mc:Choice>
              <mc:Fallback>
                <p:oleObj name="Equation" r:id="rId9" imgW="1409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583" name="Equation" r:id="rId11" imgW="698400" imgH="838080" progId="Equation.DSMT4">
                  <p:embed/>
                </p:oleObj>
              </mc:Choice>
              <mc:Fallback>
                <p:oleObj name="Equation" r:id="rId11" imgW="6984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584" name="Equation" r:id="rId13" imgW="876240" imgH="838080" progId="Equation.DSMT4">
                  <p:embed/>
                </p:oleObj>
              </mc:Choice>
              <mc:Fallback>
                <p:oleObj name="Equation" r:id="rId13" imgW="876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spid="_x0000_s54585" name="Equation" r:id="rId15" imgW="520560" imgH="838080" progId="Equation.DSMT4">
                  <p:embed/>
                </p:oleObj>
              </mc:Choice>
              <mc:Fallback>
                <p:oleObj name="Equation" r:id="rId15" imgW="520560" imgH="838080" progId="Equation.DSMT4">
                  <p:embed/>
                  <p:pic>
                    <p:nvPicPr>
                      <p:cNvPr id="0" name="Picture 10"/>
                      <p:cNvPicPr>
                        <a:picLocks noChangeAspect="1" noChangeArrowheads="1"/>
                      </p:cNvPicPr>
                      <p:nvPr/>
                    </p:nvPicPr>
                    <p:blipFill>
                      <a:blip r:embed="rId16"/>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586" name="Equation" r:id="rId17" imgW="241200" imgH="342720" progId="Equation.DSMT4">
                  <p:embed/>
                </p:oleObj>
              </mc:Choice>
              <mc:Fallback>
                <p:oleObj name="Equation" r:id="rId17" imgW="241200" imgH="3427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587" name="Equation" r:id="rId19" imgW="241200" imgH="342720" progId="Equation.DSMT4">
                  <p:embed/>
                </p:oleObj>
              </mc:Choice>
              <mc:Fallback>
                <p:oleObj name="Equation" r:id="rId19" imgW="241200" imgH="3427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588" name="Equation" r:id="rId20" imgW="1422360" imgH="838080" progId="Equation.DSMT4">
                  <p:embed/>
                </p:oleObj>
              </mc:Choice>
              <mc:Fallback>
                <p:oleObj name="Equation" r:id="rId20" imgW="1422360" imgH="838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589" name="Equation" r:id="rId22" imgW="1688760" imgH="838080" progId="Equation.DSMT4">
                  <p:embed/>
                </p:oleObj>
              </mc:Choice>
              <mc:Fallback>
                <p:oleObj name="Equation" r:id="rId22" imgW="1688760" imgH="8380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590" name="Equation" r:id="rId24" imgW="1295280" imgH="330120" progId="Equation.DSMT4">
                  <p:embed/>
                </p:oleObj>
              </mc:Choice>
              <mc:Fallback>
                <p:oleObj name="Equation" r:id="rId24" imgW="1295280" imgH="330120" progId="Equation.DSMT4">
                  <p:embed/>
                  <p:pic>
                    <p:nvPicPr>
                      <p:cNvPr id="0" name="Picture 15"/>
                      <p:cNvPicPr>
                        <a:picLocks noChangeAspect="1" noChangeArrowheads="1"/>
                      </p:cNvPicPr>
                      <p:nvPr/>
                    </p:nvPicPr>
                    <p:blipFill>
                      <a:blip r:embed="rId25"/>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591" name="Equation" r:id="rId26" imgW="241200" imgH="342720" progId="Equation.DSMT4">
                  <p:embed/>
                </p:oleObj>
              </mc:Choice>
              <mc:Fallback>
                <p:oleObj name="Equation" r:id="rId26" imgW="241200" imgH="34272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592" name="Equation" r:id="rId27" imgW="241200" imgH="342720" progId="Equation.DSMT4">
                  <p:embed/>
                </p:oleObj>
              </mc:Choice>
              <mc:Fallback>
                <p:oleObj name="Equation" r:id="rId27" imgW="241200" imgH="34272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593" name="Equation" r:id="rId28" imgW="749160" imgH="253800" progId="Equation.DSMT4">
                  <p:embed/>
                </p:oleObj>
              </mc:Choice>
              <mc:Fallback>
                <p:oleObj name="Equation" r:id="rId28" imgW="749160" imgH="25380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594" name="Equation" r:id="rId30" imgW="152280" imgH="215640" progId="Equation.DSMT4">
                  <p:embed/>
                </p:oleObj>
              </mc:Choice>
              <mc:Fallback>
                <p:oleObj name="Equation" r:id="rId30" imgW="152280" imgH="21564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534896" y="2812192"/>
            <a:ext cx="254000" cy="838200"/>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4185761"/>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6667500" y="2336322"/>
          <a:ext cx="266700" cy="838200"/>
        </p:xfrm>
        <a:graphic>
          <a:graphicData uri="http://schemas.openxmlformats.org/presentationml/2006/ole">
            <mc:AlternateContent xmlns:mc="http://schemas.openxmlformats.org/markup-compatibility/2006">
              <mc:Choice xmlns:v="urn:schemas-microsoft-com:vml" Requires="v">
                <p:oleObj spid="_x0000_s32854"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0" y="233632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7611374" y="2319070"/>
          <a:ext cx="279400" cy="838200"/>
        </p:xfrm>
        <a:graphic>
          <a:graphicData uri="http://schemas.openxmlformats.org/presentationml/2006/ole">
            <mc:AlternateContent xmlns:mc="http://schemas.openxmlformats.org/markup-compatibility/2006">
              <mc:Choice xmlns:v="urn:schemas-microsoft-com:vml" Requires="v">
                <p:oleObj spid="_x0000_s32855"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1374" y="231907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11450" y="3581400"/>
          <a:ext cx="3594100" cy="838200"/>
        </p:xfrm>
        <a:graphic>
          <a:graphicData uri="http://schemas.openxmlformats.org/presentationml/2006/ole">
            <mc:AlternateContent xmlns:mc="http://schemas.openxmlformats.org/markup-compatibility/2006">
              <mc:Choice xmlns:v="urn:schemas-microsoft-com:vml" Requires="v">
                <p:oleObj spid="_x0000_s32856" name="Equation" r:id="rId7" imgW="3593880" imgH="838080" progId="Equation.DSMT4">
                  <p:embed/>
                </p:oleObj>
              </mc:Choice>
              <mc:Fallback>
                <p:oleObj name="Equation" r:id="rId7" imgW="359388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1450" y="3581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732537896"/>
              </p:ext>
            </p:extLst>
          </p:nvPr>
        </p:nvGraphicFramePr>
        <p:xfrm>
          <a:off x="2508422" y="4572000"/>
          <a:ext cx="1993900" cy="838200"/>
        </p:xfrm>
        <a:graphic>
          <a:graphicData uri="http://schemas.openxmlformats.org/presentationml/2006/ole">
            <mc:AlternateContent xmlns:mc="http://schemas.openxmlformats.org/markup-compatibility/2006">
              <mc:Choice xmlns:v="urn:schemas-microsoft-com:vml" Requires="v">
                <p:oleObj spid="_x0000_s32857"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422" y="4572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001000" y="1982634"/>
          <a:ext cx="381000" cy="838200"/>
        </p:xfrm>
        <a:graphic>
          <a:graphicData uri="http://schemas.openxmlformats.org/presentationml/2006/ole">
            <mc:AlternateContent xmlns:mc="http://schemas.openxmlformats.org/markup-compatibility/2006">
              <mc:Choice xmlns:v="urn:schemas-microsoft-com:vml" Requires="v">
                <p:oleObj spid="_x0000_s60494" name="Equation" r:id="rId3" imgW="380880" imgH="838080" progId="Equation.DSMT4">
                  <p:embed/>
                </p:oleObj>
              </mc:Choice>
              <mc:Fallback>
                <p:oleObj name="Equation" r:id="rId3" imgW="380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98263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600974" y="2556296"/>
          <a:ext cx="406400" cy="838200"/>
        </p:xfrm>
        <a:graphic>
          <a:graphicData uri="http://schemas.openxmlformats.org/presentationml/2006/ole">
            <mc:AlternateContent xmlns:mc="http://schemas.openxmlformats.org/markup-compatibility/2006">
              <mc:Choice xmlns:v="urn:schemas-microsoft-com:vml" Requires="v">
                <p:oleObj spid="_x0000_s60495"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974" y="2556296"/>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1752600" y="2514600"/>
          <a:ext cx="292100" cy="901700"/>
        </p:xfrm>
        <a:graphic>
          <a:graphicData uri="http://schemas.openxmlformats.org/presentationml/2006/ole">
            <mc:AlternateContent xmlns:mc="http://schemas.openxmlformats.org/markup-compatibility/2006">
              <mc:Choice xmlns:v="urn:schemas-microsoft-com:vml" Requires="v">
                <p:oleObj spid="_x0000_s60496" name="Equation" r:id="rId7" imgW="291960" imgH="901440" progId="Equation.DSMT4">
                  <p:embed/>
                </p:oleObj>
              </mc:Choice>
              <mc:Fallback>
                <p:oleObj name="Equation" r:id="rId7" imgW="291960" imgH="9014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146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57400" y="3352800"/>
          <a:ext cx="5791200" cy="977900"/>
        </p:xfrm>
        <a:graphic>
          <a:graphicData uri="http://schemas.openxmlformats.org/presentationml/2006/ole">
            <mc:AlternateContent xmlns:mc="http://schemas.openxmlformats.org/markup-compatibility/2006">
              <mc:Choice xmlns:v="urn:schemas-microsoft-com:vml" Requires="v">
                <p:oleObj spid="_x0000_s60497" name="Equation" r:id="rId9" imgW="5790960" imgH="977760" progId="Equation.DSMT4">
                  <p:embed/>
                </p:oleObj>
              </mc:Choice>
              <mc:Fallback>
                <p:oleObj name="Equation" r:id="rId9" imgW="579096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35280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9152" y="4483100"/>
          <a:ext cx="3822700" cy="927100"/>
        </p:xfrm>
        <a:graphic>
          <a:graphicData uri="http://schemas.openxmlformats.org/presentationml/2006/ole">
            <mc:AlternateContent xmlns:mc="http://schemas.openxmlformats.org/markup-compatibility/2006">
              <mc:Choice xmlns:v="urn:schemas-microsoft-com:vml" Requires="v">
                <p:oleObj spid="_x0000_s60498" name="Equation" r:id="rId11" imgW="3822480" imgH="927000" progId="Equation.DSMT4">
                  <p:embed/>
                </p:oleObj>
              </mc:Choice>
              <mc:Fallback>
                <p:oleObj name="Equation" r:id="rId11" imgW="382248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9152" y="44831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11838" y="2005013"/>
          <a:ext cx="2832100" cy="838200"/>
        </p:xfrm>
        <a:graphic>
          <a:graphicData uri="http://schemas.openxmlformats.org/presentationml/2006/ole">
            <mc:AlternateContent xmlns:mc="http://schemas.openxmlformats.org/markup-compatibility/2006">
              <mc:Choice xmlns:v="urn:schemas-microsoft-com:vml" Requires="v">
                <p:oleObj spid="_x0000_s61474" name="Equation" r:id="rId3" imgW="2831760" imgH="838080" progId="Equation.DSMT4">
                  <p:embed/>
                </p:oleObj>
              </mc:Choice>
              <mc:Fallback>
                <p:oleObj name="Equation" r:id="rId3" imgW="283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1838" y="200501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514600" y="3276600"/>
          <a:ext cx="1841500" cy="838200"/>
        </p:xfrm>
        <a:graphic>
          <a:graphicData uri="http://schemas.openxmlformats.org/presentationml/2006/ole">
            <mc:AlternateContent xmlns:mc="http://schemas.openxmlformats.org/markup-compatibility/2006">
              <mc:Choice xmlns:v="urn:schemas-microsoft-com:vml" Requires="v">
                <p:oleObj spid="_x0000_s61475" name="Equation" r:id="rId5" imgW="1841400" imgH="838080" progId="Equation.DSMT4">
                  <p:embed/>
                </p:oleObj>
              </mc:Choice>
              <mc:Fallback>
                <p:oleObj name="Equation" r:id="rId5" imgW="1841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7660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58"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59"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60"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61"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62"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63"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67"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68"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69"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70"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spid="_x0000_s63571" name="Equation" r:id="rId11" imgW="2387520" imgH="291960" progId="Equation.DSMT4">
                  <p:embed/>
                </p:oleObj>
              </mc:Choice>
              <mc:Fallback>
                <p:oleObj name="Equation" r:id="rId11" imgW="2387520" imgH="291960" progId="Equation.DSMT4">
                  <p:embed/>
                  <p:pic>
                    <p:nvPicPr>
                      <p:cNvPr id="0" name="Picture 7"/>
                      <p:cNvPicPr>
                        <a:picLocks noChangeAspect="1" noChangeArrowheads="1"/>
                      </p:cNvPicPr>
                      <p:nvPr/>
                    </p:nvPicPr>
                    <p:blipFill>
                      <a:blip r:embed="rId12"/>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698"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699"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spid="_x0000_s64700"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701"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702"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spid="_x0000_s64703" name="Equation" r:id="rId13" imgW="711000" imgH="838080" progId="Equation.DSMT4">
                  <p:embed/>
                </p:oleObj>
              </mc:Choice>
              <mc:Fallback>
                <p:oleObj name="Equation" r:id="rId13" imgW="7110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704"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705"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706"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707"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708"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709"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621"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spid="_x0000_s65622"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818818368"/>
              </p:ext>
            </p:extLst>
          </p:nvPr>
        </p:nvGraphicFramePr>
        <p:xfrm>
          <a:off x="3676650" y="3322638"/>
          <a:ext cx="2882900" cy="292100"/>
        </p:xfrm>
        <a:graphic>
          <a:graphicData uri="http://schemas.openxmlformats.org/presentationml/2006/ole">
            <mc:AlternateContent xmlns:mc="http://schemas.openxmlformats.org/markup-compatibility/2006">
              <mc:Choice xmlns:v="urn:schemas-microsoft-com:vml" Requires="v">
                <p:oleObj spid="_x0000_s65623" name="Equation" r:id="rId7" imgW="2882880" imgH="291960" progId="Equation.DSMT4">
                  <p:embed/>
                </p:oleObj>
              </mc:Choice>
              <mc:Fallback>
                <p:oleObj name="Equation" r:id="rId7" imgW="2882880" imgH="291960" progId="Equation.DSMT4">
                  <p:embed/>
                  <p:pic>
                    <p:nvPicPr>
                      <p:cNvPr id="0" name="Picture 6"/>
                      <p:cNvPicPr>
                        <a:picLocks noChangeAspect="1" noChangeArrowheads="1"/>
                      </p:cNvPicPr>
                      <p:nvPr/>
                    </p:nvPicPr>
                    <p:blipFill>
                      <a:blip r:embed="rId8"/>
                      <a:srcRect/>
                      <a:stretch>
                        <a:fillRect/>
                      </a:stretch>
                    </p:blipFill>
                    <p:spPr bwMode="auto">
                      <a:xfrm>
                        <a:off x="3676650" y="3322638"/>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624"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625"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913576933"/>
              </p:ext>
            </p:extLst>
          </p:nvPr>
        </p:nvGraphicFramePr>
        <p:xfrm>
          <a:off x="5886450" y="1981200"/>
          <a:ext cx="2590800" cy="838200"/>
        </p:xfrm>
        <a:graphic>
          <a:graphicData uri="http://schemas.openxmlformats.org/presentationml/2006/ole">
            <mc:AlternateContent xmlns:mc="http://schemas.openxmlformats.org/markup-compatibility/2006">
              <mc:Choice xmlns:v="urn:schemas-microsoft-com:vml" Requires="v">
                <p:oleObj spid="_x0000_s36896" name="Equation" r:id="rId3" imgW="2590560" imgH="838080" progId="Equation.DSMT4">
                  <p:embed/>
                </p:oleObj>
              </mc:Choice>
              <mc:Fallback>
                <p:oleObj name="Equation" r:id="rId3" imgW="2590560" imgH="838080" progId="Equation.DSMT4">
                  <p:embed/>
                  <p:pic>
                    <p:nvPicPr>
                      <p:cNvPr id="0" name="Picture 1"/>
                      <p:cNvPicPr>
                        <a:picLocks noChangeAspect="1" noChangeArrowheads="1"/>
                      </p:cNvPicPr>
                      <p:nvPr/>
                    </p:nvPicPr>
                    <p:blipFill>
                      <a:blip r:embed="rId4"/>
                      <a:srcRect/>
                      <a:stretch>
                        <a:fillRect/>
                      </a:stretch>
                    </p:blipFill>
                    <p:spPr bwMode="auto">
                      <a:xfrm>
                        <a:off x="5886450" y="1981200"/>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897"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54"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55"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56"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57"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58"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59"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723"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724"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725"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726"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727"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728"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729"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730"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731"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719"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720"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721"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722"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723"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724"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725"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65"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66"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a:t>
            </a:r>
            <a:r>
              <a:rPr lang="en-US"/>
              <a:t>their losses by </a:t>
            </a:r>
            <a:r>
              <a:rPr lang="en-US" dirty="0"/>
              <a:t>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spid="_x0000_s70749" name="Equation" r:id="rId3" imgW="914400" imgH="838080" progId="Equation.DSMT4">
                  <p:embed/>
                </p:oleObj>
              </mc:Choice>
              <mc:Fallback>
                <p:oleObj name="Equation" r:id="rId3" imgW="914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50"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51"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52"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53"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54"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392368867"/>
              </p:ext>
            </p:extLst>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68"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286526148"/>
              </p:ext>
            </p:extLst>
          </p:nvPr>
        </p:nvGraphicFramePr>
        <p:xfrm>
          <a:off x="5314950" y="1277938"/>
          <a:ext cx="279400" cy="838200"/>
        </p:xfrm>
        <a:graphic>
          <a:graphicData uri="http://schemas.openxmlformats.org/presentationml/2006/ole">
            <mc:AlternateContent xmlns:mc="http://schemas.openxmlformats.org/markup-compatibility/2006">
              <mc:Choice xmlns:v="urn:schemas-microsoft-com:vml" Requires="v">
                <p:oleObj spid="_x0000_s71769"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314950" y="127793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447549023"/>
              </p:ext>
            </p:extLst>
          </p:nvPr>
        </p:nvGraphicFramePr>
        <p:xfrm>
          <a:off x="7172325" y="1277938"/>
          <a:ext cx="546100" cy="838200"/>
        </p:xfrm>
        <a:graphic>
          <a:graphicData uri="http://schemas.openxmlformats.org/presentationml/2006/ole">
            <mc:AlternateContent xmlns:mc="http://schemas.openxmlformats.org/markup-compatibility/2006">
              <mc:Choice xmlns:v="urn:schemas-microsoft-com:vml" Requires="v">
                <p:oleObj spid="_x0000_s71770" name="Equation" r:id="rId7" imgW="545760" imgH="838080" progId="Equation.DSMT4">
                  <p:embed/>
                </p:oleObj>
              </mc:Choice>
              <mc:Fallback>
                <p:oleObj name="Equation" r:id="rId7" imgW="545760" imgH="838080" progId="Equation.DSMT4">
                  <p:embed/>
                  <p:pic>
                    <p:nvPicPr>
                      <p:cNvPr id="0" name="Picture 4"/>
                      <p:cNvPicPr>
                        <a:picLocks noChangeAspect="1" noChangeArrowheads="1"/>
                      </p:cNvPicPr>
                      <p:nvPr/>
                    </p:nvPicPr>
                    <p:blipFill>
                      <a:blip r:embed="rId8"/>
                      <a:srcRect/>
                      <a:stretch>
                        <a:fillRect/>
                      </a:stretch>
                    </p:blipFill>
                    <p:spPr bwMode="auto">
                      <a:xfrm>
                        <a:off x="7172325" y="127793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1785494"/>
              </p:ext>
            </p:extLst>
          </p:nvPr>
        </p:nvGraphicFramePr>
        <p:xfrm>
          <a:off x="2657475" y="2819400"/>
          <a:ext cx="1295400" cy="838200"/>
        </p:xfrm>
        <a:graphic>
          <a:graphicData uri="http://schemas.openxmlformats.org/presentationml/2006/ole">
            <mc:AlternateContent xmlns:mc="http://schemas.openxmlformats.org/markup-compatibility/2006">
              <mc:Choice xmlns:v="urn:schemas-microsoft-com:vml" Requires="v">
                <p:oleObj spid="_x0000_s71771" name="Equation" r:id="rId9" imgW="1295280" imgH="838080" progId="Equation.DSMT4">
                  <p:embed/>
                </p:oleObj>
              </mc:Choice>
              <mc:Fallback>
                <p:oleObj name="Equation" r:id="rId9" imgW="1295280" imgH="838080" progId="Equation.DSMT4">
                  <p:embed/>
                  <p:pic>
                    <p:nvPicPr>
                      <p:cNvPr id="0" name="Picture 5"/>
                      <p:cNvPicPr>
                        <a:picLocks noChangeAspect="1" noChangeArrowheads="1"/>
                      </p:cNvPicPr>
                      <p:nvPr/>
                    </p:nvPicPr>
                    <p:blipFill>
                      <a:blip r:embed="rId10"/>
                      <a:srcRect/>
                      <a:stretch>
                        <a:fillRect/>
                      </a:stretch>
                    </p:blipFill>
                    <p:spPr bwMode="auto">
                      <a:xfrm>
                        <a:off x="2657475" y="2819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72"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2524" y="1956756"/>
            <a:ext cx="43180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spid="_x0000_s1245" name="Equation" r:id="rId3" imgW="1143000" imgH="838080" progId="Equation.DSMT4">
                  <p:embed/>
                </p:oleObj>
              </mc:Choice>
              <mc:Fallback>
                <p:oleObj name="Equation" r:id="rId3" imgW="1143000" imgH="838080" progId="Equation.DSMT4">
                  <p:embed/>
                  <p:pic>
                    <p:nvPicPr>
                      <p:cNvPr id="0" name="Picture 53"/>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spid="_x0000_s1246" name="Equation" r:id="rId5" imgW="1117440" imgH="838080" progId="Equation.DSMT4">
                  <p:embed/>
                </p:oleObj>
              </mc:Choice>
              <mc:Fallback>
                <p:oleObj name="Equation" r:id="rId5" imgW="111744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spid="_x0000_s1247" name="Equation" r:id="rId7" imgW="1041120" imgH="838080" progId="Equation.DSMT4">
                  <p:embed/>
                </p:oleObj>
              </mc:Choice>
              <mc:Fallback>
                <p:oleObj name="Equation" r:id="rId7" imgW="104112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spid="_x0000_s1248" name="Equation" r:id="rId9" imgW="698400" imgH="838080" progId="Equation.DSMT4">
                  <p:embed/>
                </p:oleObj>
              </mc:Choice>
              <mc:Fallback>
                <p:oleObj name="Equation" r:id="rId9" imgW="698400" imgH="838080" progId="Equation.DSMT4">
                  <p:embed/>
                  <p:pic>
                    <p:nvPicPr>
                      <p:cNvPr id="0" name="Picture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spid="_x0000_s1249" name="Equation" r:id="rId11" imgW="927000" imgH="927000" progId="Equation.DSMT4">
                  <p:embed/>
                </p:oleObj>
              </mc:Choice>
              <mc:Fallback>
                <p:oleObj name="Equation" r:id="rId11" imgW="927000" imgH="927000" progId="Equation.DSMT4">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spid="_x0000_s1250" name="Equation" r:id="rId13" imgW="520560" imgH="838080" progId="Equation.DSMT4">
                  <p:embed/>
                </p:oleObj>
              </mc:Choice>
              <mc:Fallback>
                <p:oleObj name="Equation" r:id="rId13" imgW="520560" imgH="838080" progId="Equation.DSMT4">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spid="_x0000_s1251" name="Equation" r:id="rId15" imgW="1828800" imgH="838080" progId="Equation.DSMT4">
                  <p:embed/>
                </p:oleObj>
              </mc:Choice>
              <mc:Fallback>
                <p:oleObj name="Equation" r:id="rId15" imgW="1828800" imgH="838080" progId="Equation.DSMT4">
                  <p:embed/>
                  <p:pic>
                    <p:nvPicPr>
                      <p:cNvPr id="0" name="Picture 7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spid="_x0000_s1252" name="Equation" r:id="rId17" imgW="1485720" imgH="838080" progId="Equation.DSMT4">
                  <p:embed/>
                </p:oleObj>
              </mc:Choice>
              <mc:Fallback>
                <p:oleObj name="Equation" r:id="rId17" imgW="1485720" imgH="838080" progId="Equation.DSMT4">
                  <p:embed/>
                  <p:pic>
                    <p:nvPicPr>
                      <p:cNvPr id="0" name="Picture 7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spid="_x0000_s1253" name="Equation" r:id="rId19" imgW="698400" imgH="838080" progId="Equation.DSMT4">
                  <p:embed/>
                </p:oleObj>
              </mc:Choice>
              <mc:Fallback>
                <p:oleObj name="Equation" r:id="rId19" imgW="698400" imgH="838080" progId="Equation.DSMT4">
                  <p:embed/>
                  <p:pic>
                    <p:nvPicPr>
                      <p:cNvPr id="0" name="Picture 7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71600" y="3370052"/>
          <a:ext cx="2247900" cy="1028700"/>
        </p:xfrm>
        <a:graphic>
          <a:graphicData uri="http://schemas.openxmlformats.org/presentationml/2006/ole">
            <mc:AlternateContent xmlns:mc="http://schemas.openxmlformats.org/markup-compatibility/2006">
              <mc:Choice xmlns:v="urn:schemas-microsoft-com:vml" Requires="v">
                <p:oleObj spid="_x0000_s2146" name="Equation" r:id="rId3" imgW="2247840" imgH="1028520" progId="Equation.DSMT4">
                  <p:embed/>
                </p:oleObj>
              </mc:Choice>
              <mc:Fallback>
                <p:oleObj name="Equation" r:id="rId3" imgW="224784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370052"/>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07922" y="3725174"/>
          <a:ext cx="2044700" cy="292100"/>
        </p:xfrm>
        <a:graphic>
          <a:graphicData uri="http://schemas.openxmlformats.org/presentationml/2006/ole">
            <mc:AlternateContent xmlns:mc="http://schemas.openxmlformats.org/markup-compatibility/2006">
              <mc:Choice xmlns:v="urn:schemas-microsoft-com:vml" Requires="v">
                <p:oleObj spid="_x0000_s2147" name="Equation" r:id="rId5" imgW="2044440" imgH="291960" progId="Equation.DSMT4">
                  <p:embed/>
                </p:oleObj>
              </mc:Choice>
              <mc:Fallback>
                <p:oleObj name="Equation" r:id="rId5" imgW="20444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22" y="372517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48"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a:t>
            </a:r>
            <a:r>
              <a:rPr lang="en-US"/>
              <a:t>with Different Denominators</a:t>
            </a:r>
            <a:endParaRPr lang="en-US" dirty="0"/>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spid="_x0000_s4201" name="Equation" r:id="rId3" imgW="977760" imgH="838080" progId="Equation.DSMT4">
                  <p:embed/>
                </p:oleObj>
              </mc:Choice>
              <mc:Fallback>
                <p:oleObj name="Equation" r:id="rId3" imgW="977760" imgH="83808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202"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203"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204"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205"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spid="_x0000_s5357"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spid="_x0000_s5358" name="Equation" r:id="rId5" imgW="419040" imgH="838080" progId="Equation.DSMT4">
                  <p:embed/>
                </p:oleObj>
              </mc:Choice>
              <mc:Fallback>
                <p:oleObj name="Equation" r:id="rId5" imgW="4190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359"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360"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361"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48712160"/>
              </p:ext>
            </p:extLst>
          </p:nvPr>
        </p:nvGraphicFramePr>
        <p:xfrm>
          <a:off x="6985000" y="5433187"/>
          <a:ext cx="1016000" cy="215900"/>
        </p:xfrm>
        <a:graphic>
          <a:graphicData uri="http://schemas.openxmlformats.org/presentationml/2006/ole">
            <mc:AlternateContent xmlns:mc="http://schemas.openxmlformats.org/markup-compatibility/2006">
              <mc:Choice xmlns:v="urn:schemas-microsoft-com:vml" Requires="v">
                <p:oleObj spid="_x0000_s5362"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85000" y="5433187"/>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spid="_x0000_s5363"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spid="_x0000_s5364"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spid="_x0000_s5365" name="Equation" r:id="rId19" imgW="711000" imgH="838080" progId="Equation.DSMT4">
                  <p:embed/>
                </p:oleObj>
              </mc:Choice>
              <mc:Fallback>
                <p:oleObj name="Equation" r:id="rId19" imgW="7110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spid="_x0000_s5366" name="Equation" r:id="rId21" imgW="419040" imgH="838080" progId="Equation.DSMT4">
                  <p:embed/>
                </p:oleObj>
              </mc:Choice>
              <mc:Fallback>
                <p:oleObj name="Equation" r:id="rId21" imgW="4190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spid="_x0000_s5367" name="Equation" r:id="rId23" imgW="1079280" imgH="838080" progId="Equation.DSMT4">
                  <p:embed/>
                </p:oleObj>
              </mc:Choice>
              <mc:Fallback>
                <p:oleObj name="Equation" r:id="rId23" imgW="10792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spid="_x0000_s5368" name="Equation" r:id="rId25" imgW="711000" imgH="838080" progId="Equation.DSMT4">
                  <p:embed/>
                </p:oleObj>
              </mc:Choice>
              <mc:Fallback>
                <p:oleObj name="Equation" r:id="rId25" imgW="7110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spid="_x0000_s6276" name="Equation" r:id="rId3" imgW="1434960" imgH="838080" progId="Equation.DSMT4">
                  <p:embed/>
                </p:oleObj>
              </mc:Choice>
              <mc:Fallback>
                <p:oleObj name="Equation" r:id="rId3" imgW="1434960" imgH="83808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spid="_x0000_s6277" name="Equation" r:id="rId5" imgW="1206360" imgH="838080" progId="Equation.DSMT4">
                  <p:embed/>
                </p:oleObj>
              </mc:Choice>
              <mc:Fallback>
                <p:oleObj name="Equation" r:id="rId5" imgW="120636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spid="_x0000_s6278" name="Equation" r:id="rId7" imgW="711000" imgH="838080" progId="Equation.DSMT4">
                  <p:embed/>
                </p:oleObj>
              </mc:Choice>
              <mc:Fallback>
                <p:oleObj name="Equation" r:id="rId7" imgW="7110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spid="_x0000_s6279" name="Equation" r:id="rId9" imgW="444240" imgH="838080" progId="Equation.DSMT4">
                  <p:embed/>
                </p:oleObj>
              </mc:Choice>
              <mc:Fallback>
                <p:oleObj name="Equation" r:id="rId9" imgW="44424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spid="_x0000_s6280" name="Equation" r:id="rId11" imgW="1498320" imgH="838080" progId="Equation.DSMT4">
                  <p:embed/>
                </p:oleObj>
              </mc:Choice>
              <mc:Fallback>
                <p:oleObj name="Equation" r:id="rId11" imgW="14983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spid="_x0000_s6281" name="Equation" r:id="rId13" imgW="711000" imgH="838080" progId="Equation.DSMT4">
                  <p:embed/>
                </p:oleObj>
              </mc:Choice>
              <mc:Fallback>
                <p:oleObj name="Equation" r:id="rId13" imgW="7110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3096</TotalTime>
  <Words>1216</Words>
  <Application>Microsoft Office PowerPoint</Application>
  <PresentationFormat>On-screen Show (4:3)</PresentationFormat>
  <Paragraphs>220</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1.R.3</vt:lpstr>
      <vt:lpstr>Objectives</vt:lpstr>
      <vt:lpstr>To Add Fractions with the Same Denominator</vt:lpstr>
      <vt:lpstr>Example 1: Adding Fractions with the Same Denominator</vt:lpstr>
      <vt:lpstr>Example 2: Finding the Least Common Denominator (LCD)</vt:lpstr>
      <vt:lpstr>To Add Fractions with Different Denominators</vt:lpstr>
      <vt:lpstr>Example 3: Adding Fractions with Different Denominators</vt:lpstr>
      <vt:lpstr>Example 3: Adding Fractions with Different Denominators (cont.)</vt:lpstr>
      <vt:lpstr>Example 3: Adding Fractions with Different Denominators (cont.)</vt:lpstr>
      <vt:lpstr>Adding Fractions with Different Denominators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Commutative Property of Addition</vt:lpstr>
      <vt:lpstr>Associative Property of Addition</vt:lpstr>
      <vt:lpstr>To Subtract Fractions with the Same Denominator</vt:lpstr>
      <vt:lpstr>Example 8: Subtracting Fractions with the Same Denominator</vt:lpstr>
      <vt:lpstr>To Subtract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274</cp:revision>
  <dcterms:created xsi:type="dcterms:W3CDTF">2013-04-26T14:43:13Z</dcterms:created>
  <dcterms:modified xsi:type="dcterms:W3CDTF">2020-05-12T18:20:47Z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BD1913BF-BA02-4337-9353-E41EFF6C72DD</vt:lpwstr>
  </property>
  <property fmtid="{D5CDD505-2E9C-101B-9397-08002B2CF9AE}" pid="3" name="ArticulatePath">
    <vt:lpwstr>PRC3R_1_R_3</vt:lpwstr>
  </property>
</Properties>
</file>