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9" r:id="rId3"/>
    <p:sldId id="260" r:id="rId4"/>
    <p:sldId id="261" r:id="rId5"/>
    <p:sldId id="276" r:id="rId6"/>
    <p:sldId id="277" r:id="rId7"/>
    <p:sldId id="281" r:id="rId8"/>
    <p:sldId id="262" r:id="rId9"/>
    <p:sldId id="278" r:id="rId10"/>
    <p:sldId id="279" r:id="rId11"/>
    <p:sldId id="263" r:id="rId12"/>
    <p:sldId id="280" r:id="rId13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Kara Roche" initials="KR" lastIdx="1" clrIdx="4">
    <p:extLst>
      <p:ext uri="{19B8F6BF-5375-455C-9EA6-DF929625EA0E}">
        <p15:presenceInfo xmlns:p15="http://schemas.microsoft.com/office/powerpoint/2012/main" userId="S-1-5-21-1482476501-413027322-842925246-711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FF00FF"/>
    <a:srgbClr val="0000FF"/>
    <a:srgbClr val="000099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78" autoAdjust="0"/>
    <p:restoredTop sz="94660"/>
  </p:normalViewPr>
  <p:slideViewPr>
    <p:cSldViewPr>
      <p:cViewPr varScale="1">
        <p:scale>
          <a:sx n="119" d="100"/>
          <a:sy n="119" d="100"/>
        </p:scale>
        <p:origin x="155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emf"/><Relationship Id="rId7" Type="http://schemas.openxmlformats.org/officeDocument/2006/relationships/image" Target="../media/image9.emf"/><Relationship Id="rId2" Type="http://schemas.openxmlformats.org/officeDocument/2006/relationships/image" Target="../media/image4.emf"/><Relationship Id="rId1" Type="http://schemas.openxmlformats.org/officeDocument/2006/relationships/image" Target="../media/image3.wmf"/><Relationship Id="rId6" Type="http://schemas.openxmlformats.org/officeDocument/2006/relationships/image" Target="../media/image8.emf"/><Relationship Id="rId5" Type="http://schemas.openxmlformats.org/officeDocument/2006/relationships/image" Target="../media/image7.wmf"/><Relationship Id="rId10" Type="http://schemas.openxmlformats.org/officeDocument/2006/relationships/image" Target="../media/image12.emf"/><Relationship Id="rId4" Type="http://schemas.openxmlformats.org/officeDocument/2006/relationships/image" Target="../media/image6.wmf"/><Relationship Id="rId9" Type="http://schemas.openxmlformats.org/officeDocument/2006/relationships/image" Target="../media/image11.e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.emf"/><Relationship Id="rId3" Type="http://schemas.openxmlformats.org/officeDocument/2006/relationships/image" Target="../media/image15.emf"/><Relationship Id="rId7" Type="http://schemas.openxmlformats.org/officeDocument/2006/relationships/image" Target="../media/image19.emf"/><Relationship Id="rId2" Type="http://schemas.openxmlformats.org/officeDocument/2006/relationships/image" Target="../media/image14.emf"/><Relationship Id="rId1" Type="http://schemas.openxmlformats.org/officeDocument/2006/relationships/image" Target="../media/image13.wmf"/><Relationship Id="rId6" Type="http://schemas.openxmlformats.org/officeDocument/2006/relationships/image" Target="../media/image18.e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7" Type="http://schemas.openxmlformats.org/officeDocument/2006/relationships/image" Target="../media/image27.emf"/><Relationship Id="rId2" Type="http://schemas.openxmlformats.org/officeDocument/2006/relationships/image" Target="../media/image22.emf"/><Relationship Id="rId1" Type="http://schemas.openxmlformats.org/officeDocument/2006/relationships/image" Target="../media/image21.emf"/><Relationship Id="rId6" Type="http://schemas.openxmlformats.org/officeDocument/2006/relationships/image" Target="../media/image26.emf"/><Relationship Id="rId5" Type="http://schemas.openxmlformats.org/officeDocument/2006/relationships/image" Target="../media/image25.emf"/><Relationship Id="rId4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5.emf"/><Relationship Id="rId3" Type="http://schemas.openxmlformats.org/officeDocument/2006/relationships/image" Target="../media/image30.wmf"/><Relationship Id="rId7" Type="http://schemas.openxmlformats.org/officeDocument/2006/relationships/image" Target="../media/image34.wmf"/><Relationship Id="rId2" Type="http://schemas.openxmlformats.org/officeDocument/2006/relationships/image" Target="../media/image29.emf"/><Relationship Id="rId1" Type="http://schemas.openxmlformats.org/officeDocument/2006/relationships/image" Target="../media/image28.wmf"/><Relationship Id="rId6" Type="http://schemas.openxmlformats.org/officeDocument/2006/relationships/image" Target="../media/image33.emf"/><Relationship Id="rId5" Type="http://schemas.openxmlformats.org/officeDocument/2006/relationships/image" Target="../media/image32.wmf"/><Relationship Id="rId10" Type="http://schemas.openxmlformats.org/officeDocument/2006/relationships/image" Target="../media/image37.emf"/><Relationship Id="rId4" Type="http://schemas.openxmlformats.org/officeDocument/2006/relationships/image" Target="../media/image31.wmf"/><Relationship Id="rId9" Type="http://schemas.openxmlformats.org/officeDocument/2006/relationships/image" Target="../media/image36.e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5.emf"/><Relationship Id="rId3" Type="http://schemas.openxmlformats.org/officeDocument/2006/relationships/image" Target="../media/image40.emf"/><Relationship Id="rId7" Type="http://schemas.openxmlformats.org/officeDocument/2006/relationships/image" Target="../media/image44.emf"/><Relationship Id="rId2" Type="http://schemas.openxmlformats.org/officeDocument/2006/relationships/image" Target="../media/image39.emf"/><Relationship Id="rId1" Type="http://schemas.openxmlformats.org/officeDocument/2006/relationships/image" Target="../media/image38.wmf"/><Relationship Id="rId6" Type="http://schemas.openxmlformats.org/officeDocument/2006/relationships/image" Target="../media/image43.emf"/><Relationship Id="rId5" Type="http://schemas.openxmlformats.org/officeDocument/2006/relationships/image" Target="../media/image42.wmf"/><Relationship Id="rId10" Type="http://schemas.openxmlformats.org/officeDocument/2006/relationships/image" Target="../media/image47.emf"/><Relationship Id="rId4" Type="http://schemas.openxmlformats.org/officeDocument/2006/relationships/image" Target="../media/image41.wmf"/><Relationship Id="rId9" Type="http://schemas.openxmlformats.org/officeDocument/2006/relationships/image" Target="../media/image46.e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emf"/><Relationship Id="rId7" Type="http://schemas.openxmlformats.org/officeDocument/2006/relationships/image" Target="../media/image53.emf"/><Relationship Id="rId2" Type="http://schemas.openxmlformats.org/officeDocument/2006/relationships/image" Target="../media/image49.emf"/><Relationship Id="rId1" Type="http://schemas.openxmlformats.org/officeDocument/2006/relationships/image" Target="../media/image48.emf"/><Relationship Id="rId6" Type="http://schemas.openxmlformats.org/officeDocument/2006/relationships/image" Target="../media/image26.emf"/><Relationship Id="rId5" Type="http://schemas.openxmlformats.org/officeDocument/2006/relationships/image" Target="../media/image52.emf"/><Relationship Id="rId4" Type="http://schemas.openxmlformats.org/officeDocument/2006/relationships/image" Target="../media/image51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3" Type="http://schemas.openxmlformats.org/officeDocument/2006/relationships/image" Target="../media/image56.emf"/><Relationship Id="rId7" Type="http://schemas.openxmlformats.org/officeDocument/2006/relationships/image" Target="../media/image60.wmf"/><Relationship Id="rId2" Type="http://schemas.openxmlformats.org/officeDocument/2006/relationships/image" Target="../media/image55.emf"/><Relationship Id="rId1" Type="http://schemas.openxmlformats.org/officeDocument/2006/relationships/image" Target="../media/image54.wmf"/><Relationship Id="rId6" Type="http://schemas.openxmlformats.org/officeDocument/2006/relationships/image" Target="../media/image59.wmf"/><Relationship Id="rId5" Type="http://schemas.openxmlformats.org/officeDocument/2006/relationships/image" Target="../media/image58.emf"/><Relationship Id="rId4" Type="http://schemas.openxmlformats.org/officeDocument/2006/relationships/image" Target="../media/image57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3" Type="http://schemas.openxmlformats.org/officeDocument/2006/relationships/image" Target="../media/image64.emf"/><Relationship Id="rId7" Type="http://schemas.openxmlformats.org/officeDocument/2006/relationships/image" Target="../media/image68.wmf"/><Relationship Id="rId2" Type="http://schemas.openxmlformats.org/officeDocument/2006/relationships/image" Target="../media/image63.emf"/><Relationship Id="rId1" Type="http://schemas.openxmlformats.org/officeDocument/2006/relationships/image" Target="../media/image62.wmf"/><Relationship Id="rId6" Type="http://schemas.openxmlformats.org/officeDocument/2006/relationships/image" Target="../media/image67.emf"/><Relationship Id="rId5" Type="http://schemas.openxmlformats.org/officeDocument/2006/relationships/image" Target="../media/image66.emf"/><Relationship Id="rId10" Type="http://schemas.openxmlformats.org/officeDocument/2006/relationships/image" Target="../media/image71.emf"/><Relationship Id="rId4" Type="http://schemas.openxmlformats.org/officeDocument/2006/relationships/image" Target="../media/image65.wmf"/><Relationship Id="rId9" Type="http://schemas.openxmlformats.org/officeDocument/2006/relationships/image" Target="../media/image7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9305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25613-6B56-482A-915F-510FBC454F94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B6680D-92EC-4466-9DE6-CBD3B3BDD9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109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6387" name="Slide Number Placeholder 3"/>
          <p:cNvSpPr txBox="1">
            <a:spLocks noGrp="1"/>
          </p:cNvSpPr>
          <p:nvPr/>
        </p:nvSpPr>
        <p:spPr bwMode="auto">
          <a:xfrm>
            <a:off x="3884783" y="8685545"/>
            <a:ext cx="2972037" cy="4563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9CA2BADB-9B3E-4FB3-89DC-7A582E92B603}" type="slidenum">
              <a:rPr lang="en-US" sz="1200">
                <a:latin typeface="+mn-lt"/>
              </a:rPr>
              <a:pPr algn="r">
                <a:defRPr/>
              </a:pPr>
              <a:t>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934753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emf"/><Relationship Id="rId13" Type="http://schemas.openxmlformats.org/officeDocument/2006/relationships/oleObject" Target="../embeddings/oleObject52.bin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12" Type="http://schemas.openxmlformats.org/officeDocument/2006/relationships/image" Target="../media/image52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3.e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49.emf"/><Relationship Id="rId11" Type="http://schemas.openxmlformats.org/officeDocument/2006/relationships/oleObject" Target="../embeddings/oleObject51.bin"/><Relationship Id="rId5" Type="http://schemas.openxmlformats.org/officeDocument/2006/relationships/oleObject" Target="../embeddings/oleObject48.bin"/><Relationship Id="rId15" Type="http://schemas.openxmlformats.org/officeDocument/2006/relationships/oleObject" Target="../embeddings/oleObject53.bin"/><Relationship Id="rId10" Type="http://schemas.openxmlformats.org/officeDocument/2006/relationships/image" Target="../media/image51.wmf"/><Relationship Id="rId4" Type="http://schemas.openxmlformats.org/officeDocument/2006/relationships/image" Target="../media/image48.emf"/><Relationship Id="rId9" Type="http://schemas.openxmlformats.org/officeDocument/2006/relationships/oleObject" Target="../embeddings/oleObject50.bin"/><Relationship Id="rId14" Type="http://schemas.openxmlformats.org/officeDocument/2006/relationships/image" Target="../media/image26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emf"/><Relationship Id="rId13" Type="http://schemas.openxmlformats.org/officeDocument/2006/relationships/oleObject" Target="../embeddings/oleObject59.bin"/><Relationship Id="rId18" Type="http://schemas.openxmlformats.org/officeDocument/2006/relationships/image" Target="../media/image61.wmf"/><Relationship Id="rId3" Type="http://schemas.openxmlformats.org/officeDocument/2006/relationships/oleObject" Target="../embeddings/oleObject54.bin"/><Relationship Id="rId7" Type="http://schemas.openxmlformats.org/officeDocument/2006/relationships/oleObject" Target="../embeddings/oleObject56.bin"/><Relationship Id="rId12" Type="http://schemas.openxmlformats.org/officeDocument/2006/relationships/image" Target="../media/image58.emf"/><Relationship Id="rId17" Type="http://schemas.openxmlformats.org/officeDocument/2006/relationships/oleObject" Target="../embeddings/oleObject6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0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55.emf"/><Relationship Id="rId11" Type="http://schemas.openxmlformats.org/officeDocument/2006/relationships/oleObject" Target="../embeddings/oleObject58.bin"/><Relationship Id="rId5" Type="http://schemas.openxmlformats.org/officeDocument/2006/relationships/oleObject" Target="../embeddings/oleObject55.bin"/><Relationship Id="rId15" Type="http://schemas.openxmlformats.org/officeDocument/2006/relationships/oleObject" Target="../embeddings/oleObject60.bin"/><Relationship Id="rId10" Type="http://schemas.openxmlformats.org/officeDocument/2006/relationships/image" Target="../media/image57.wmf"/><Relationship Id="rId4" Type="http://schemas.openxmlformats.org/officeDocument/2006/relationships/image" Target="../media/image54.wmf"/><Relationship Id="rId9" Type="http://schemas.openxmlformats.org/officeDocument/2006/relationships/oleObject" Target="../embeddings/oleObject57.bin"/><Relationship Id="rId14" Type="http://schemas.openxmlformats.org/officeDocument/2006/relationships/image" Target="../media/image59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emf"/><Relationship Id="rId13" Type="http://schemas.openxmlformats.org/officeDocument/2006/relationships/oleObject" Target="../embeddings/oleObject67.bin"/><Relationship Id="rId18" Type="http://schemas.openxmlformats.org/officeDocument/2006/relationships/image" Target="../media/image69.wmf"/><Relationship Id="rId3" Type="http://schemas.openxmlformats.org/officeDocument/2006/relationships/oleObject" Target="../embeddings/oleObject62.bin"/><Relationship Id="rId21" Type="http://schemas.openxmlformats.org/officeDocument/2006/relationships/oleObject" Target="../embeddings/oleObject71.bin"/><Relationship Id="rId7" Type="http://schemas.openxmlformats.org/officeDocument/2006/relationships/oleObject" Target="../embeddings/oleObject64.bin"/><Relationship Id="rId12" Type="http://schemas.openxmlformats.org/officeDocument/2006/relationships/image" Target="../media/image66.emf"/><Relationship Id="rId17" Type="http://schemas.openxmlformats.org/officeDocument/2006/relationships/oleObject" Target="../embeddings/oleObject6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8.wmf"/><Relationship Id="rId20" Type="http://schemas.openxmlformats.org/officeDocument/2006/relationships/image" Target="../media/image70.e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63.emf"/><Relationship Id="rId11" Type="http://schemas.openxmlformats.org/officeDocument/2006/relationships/oleObject" Target="../embeddings/oleObject66.bin"/><Relationship Id="rId5" Type="http://schemas.openxmlformats.org/officeDocument/2006/relationships/oleObject" Target="../embeddings/oleObject63.bin"/><Relationship Id="rId15" Type="http://schemas.openxmlformats.org/officeDocument/2006/relationships/oleObject" Target="../embeddings/oleObject68.bin"/><Relationship Id="rId10" Type="http://schemas.openxmlformats.org/officeDocument/2006/relationships/image" Target="../media/image65.wmf"/><Relationship Id="rId19" Type="http://schemas.openxmlformats.org/officeDocument/2006/relationships/oleObject" Target="../embeddings/oleObject70.bin"/><Relationship Id="rId4" Type="http://schemas.openxmlformats.org/officeDocument/2006/relationships/image" Target="../media/image62.wmf"/><Relationship Id="rId9" Type="http://schemas.openxmlformats.org/officeDocument/2006/relationships/oleObject" Target="../embeddings/oleObject65.bin"/><Relationship Id="rId14" Type="http://schemas.openxmlformats.org/officeDocument/2006/relationships/image" Target="../media/image67.emf"/><Relationship Id="rId22" Type="http://schemas.openxmlformats.org/officeDocument/2006/relationships/image" Target="../media/image71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13" Type="http://schemas.openxmlformats.org/officeDocument/2006/relationships/oleObject" Target="../embeddings/oleObject7.bin"/><Relationship Id="rId18" Type="http://schemas.openxmlformats.org/officeDocument/2006/relationships/image" Target="../media/image10.wmf"/><Relationship Id="rId3" Type="http://schemas.openxmlformats.org/officeDocument/2006/relationships/oleObject" Target="../embeddings/oleObject2.bin"/><Relationship Id="rId21" Type="http://schemas.openxmlformats.org/officeDocument/2006/relationships/oleObject" Target="../embeddings/oleObject11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1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.emf"/><Relationship Id="rId20" Type="http://schemas.openxmlformats.org/officeDocument/2006/relationships/image" Target="../media/image11.e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e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8.bin"/><Relationship Id="rId10" Type="http://schemas.openxmlformats.org/officeDocument/2006/relationships/image" Target="../media/image6.wmf"/><Relationship Id="rId19" Type="http://schemas.openxmlformats.org/officeDocument/2006/relationships/oleObject" Target="../embeddings/oleObject10.bin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8.emf"/><Relationship Id="rId22" Type="http://schemas.openxmlformats.org/officeDocument/2006/relationships/image" Target="../media/image12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emf"/><Relationship Id="rId13" Type="http://schemas.openxmlformats.org/officeDocument/2006/relationships/oleObject" Target="../embeddings/oleObject17.bin"/><Relationship Id="rId18" Type="http://schemas.openxmlformats.org/officeDocument/2006/relationships/image" Target="../media/image20.e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7.wmf"/><Relationship Id="rId1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9.e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e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5" Type="http://schemas.openxmlformats.org/officeDocument/2006/relationships/oleObject" Target="../embeddings/oleObject18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8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emf"/><Relationship Id="rId13" Type="http://schemas.openxmlformats.org/officeDocument/2006/relationships/oleObject" Target="../embeddings/oleObject25.bin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5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7.e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2.e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5" Type="http://schemas.openxmlformats.org/officeDocument/2006/relationships/oleObject" Target="../embeddings/oleObject26.bin"/><Relationship Id="rId10" Type="http://schemas.openxmlformats.org/officeDocument/2006/relationships/image" Target="../media/image24.wmf"/><Relationship Id="rId4" Type="http://schemas.openxmlformats.org/officeDocument/2006/relationships/image" Target="../media/image21.emf"/><Relationship Id="rId9" Type="http://schemas.openxmlformats.org/officeDocument/2006/relationships/oleObject" Target="../embeddings/oleObject23.bin"/><Relationship Id="rId14" Type="http://schemas.openxmlformats.org/officeDocument/2006/relationships/image" Target="../media/image26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oleObject" Target="../embeddings/oleObject32.bin"/><Relationship Id="rId18" Type="http://schemas.openxmlformats.org/officeDocument/2006/relationships/image" Target="../media/image35.emf"/><Relationship Id="rId3" Type="http://schemas.openxmlformats.org/officeDocument/2006/relationships/oleObject" Target="../embeddings/oleObject27.bin"/><Relationship Id="rId21" Type="http://schemas.openxmlformats.org/officeDocument/2006/relationships/oleObject" Target="../embeddings/oleObject36.bin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32.wmf"/><Relationship Id="rId17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4.wmf"/><Relationship Id="rId20" Type="http://schemas.openxmlformats.org/officeDocument/2006/relationships/image" Target="../media/image36.e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9.emf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8.bin"/><Relationship Id="rId15" Type="http://schemas.openxmlformats.org/officeDocument/2006/relationships/oleObject" Target="../embeddings/oleObject33.bin"/><Relationship Id="rId10" Type="http://schemas.openxmlformats.org/officeDocument/2006/relationships/image" Target="../media/image31.wmf"/><Relationship Id="rId19" Type="http://schemas.openxmlformats.org/officeDocument/2006/relationships/oleObject" Target="../embeddings/oleObject35.bin"/><Relationship Id="rId4" Type="http://schemas.openxmlformats.org/officeDocument/2006/relationships/image" Target="../media/image28.wmf"/><Relationship Id="rId9" Type="http://schemas.openxmlformats.org/officeDocument/2006/relationships/oleObject" Target="../embeddings/oleObject30.bin"/><Relationship Id="rId14" Type="http://schemas.openxmlformats.org/officeDocument/2006/relationships/image" Target="../media/image33.emf"/><Relationship Id="rId22" Type="http://schemas.openxmlformats.org/officeDocument/2006/relationships/image" Target="../media/image37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emf"/><Relationship Id="rId13" Type="http://schemas.openxmlformats.org/officeDocument/2006/relationships/oleObject" Target="../embeddings/oleObject42.bin"/><Relationship Id="rId18" Type="http://schemas.openxmlformats.org/officeDocument/2006/relationships/image" Target="../media/image45.emf"/><Relationship Id="rId3" Type="http://schemas.openxmlformats.org/officeDocument/2006/relationships/oleObject" Target="../embeddings/oleObject37.bin"/><Relationship Id="rId21" Type="http://schemas.openxmlformats.org/officeDocument/2006/relationships/oleObject" Target="../embeddings/oleObject46.bin"/><Relationship Id="rId7" Type="http://schemas.openxmlformats.org/officeDocument/2006/relationships/oleObject" Target="../embeddings/oleObject39.bin"/><Relationship Id="rId12" Type="http://schemas.openxmlformats.org/officeDocument/2006/relationships/image" Target="../media/image42.wmf"/><Relationship Id="rId17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4.emf"/><Relationship Id="rId20" Type="http://schemas.openxmlformats.org/officeDocument/2006/relationships/image" Target="../media/image46.e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9.emf"/><Relationship Id="rId11" Type="http://schemas.openxmlformats.org/officeDocument/2006/relationships/oleObject" Target="../embeddings/oleObject41.bin"/><Relationship Id="rId5" Type="http://schemas.openxmlformats.org/officeDocument/2006/relationships/oleObject" Target="../embeddings/oleObject38.bin"/><Relationship Id="rId15" Type="http://schemas.openxmlformats.org/officeDocument/2006/relationships/oleObject" Target="../embeddings/oleObject43.bin"/><Relationship Id="rId10" Type="http://schemas.openxmlformats.org/officeDocument/2006/relationships/image" Target="../media/image41.wmf"/><Relationship Id="rId19" Type="http://schemas.openxmlformats.org/officeDocument/2006/relationships/oleObject" Target="../embeddings/oleObject45.bin"/><Relationship Id="rId4" Type="http://schemas.openxmlformats.org/officeDocument/2006/relationships/image" Target="../media/image38.wmf"/><Relationship Id="rId9" Type="http://schemas.openxmlformats.org/officeDocument/2006/relationships/oleObject" Target="../embeddings/oleObject40.bin"/><Relationship Id="rId14" Type="http://schemas.openxmlformats.org/officeDocument/2006/relationships/image" Target="../media/image43.emf"/><Relationship Id="rId22" Type="http://schemas.openxmlformats.org/officeDocument/2006/relationships/image" Target="../media/image4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2.</a:t>
            </a:r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R.2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Addition with Real Numbers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Adding Real Numbers with Unlike Signs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r>
              <a:rPr lang="en-US" b="1" dirty="0">
                <a:latin typeface="Calibri" pitchFamily="34" charset="0"/>
              </a:rPr>
              <a:t>	</a:t>
            </a:r>
          </a:p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endParaRPr lang="en-US" b="1" dirty="0">
              <a:latin typeface="Calibri" pitchFamily="34" charset="0"/>
            </a:endParaRPr>
          </a:p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endParaRPr lang="en-US" b="1" dirty="0">
              <a:latin typeface="Calibri" pitchFamily="34" charset="0"/>
            </a:endParaRPr>
          </a:p>
          <a:p>
            <a:pPr marL="533400" indent="-533400" algn="just" eaLnBrk="0" hangingPunct="0">
              <a:spcBef>
                <a:spcPct val="100000"/>
              </a:spcBef>
              <a:spcAft>
                <a:spcPts val="1200"/>
              </a:spcAft>
            </a:pPr>
            <a:r>
              <a:rPr lang="en-US" b="1" dirty="0">
                <a:latin typeface="Calibri" pitchFamily="34" charset="0"/>
              </a:rPr>
              <a:t> 	</a:t>
            </a:r>
            <a:r>
              <a:rPr lang="en-US" i="1" dirty="0">
                <a:latin typeface="Calibri" pitchFamily="34" charset="0"/>
              </a:rPr>
              <a:t> </a:t>
            </a:r>
          </a:p>
          <a:p>
            <a:endParaRPr lang="en-US" dirty="0"/>
          </a:p>
        </p:txBody>
      </p:sp>
      <p:sp>
        <p:nvSpPr>
          <p:cNvPr id="8195" name="Rectangle 3"/>
          <p:cNvSpPr>
            <a:spLocks/>
          </p:cNvSpPr>
          <p:nvPr/>
        </p:nvSpPr>
        <p:spPr bwMode="auto">
          <a:xfrm>
            <a:off x="457200" y="1981200"/>
            <a:ext cx="82296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spcBef>
                <a:spcPct val="20000"/>
              </a:spcBef>
              <a:buFont typeface="Courier New" pitchFamily="49" charset="0"/>
              <a:buNone/>
            </a:pPr>
            <a:endParaRPr lang="en-US" sz="2800" i="1">
              <a:latin typeface="Calibri" pitchFamily="34" charset="0"/>
            </a:endParaRPr>
          </a:p>
        </p:txBody>
      </p:sp>
      <p:graphicFrame>
        <p:nvGraphicFramePr>
          <p:cNvPr id="3092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0578553"/>
              </p:ext>
            </p:extLst>
          </p:nvPr>
        </p:nvGraphicFramePr>
        <p:xfrm>
          <a:off x="1612900" y="1238250"/>
          <a:ext cx="14478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8" name="Equation" r:id="rId3" imgW="1435320" imgH="1032840" progId="Equation.DSMT4">
                  <p:embed/>
                </p:oleObj>
              </mc:Choice>
              <mc:Fallback>
                <p:oleObj name="Equation" r:id="rId3" imgW="1435320" imgH="1032840" progId="Equation.DSMT4">
                  <p:embed/>
                  <p:pic>
                    <p:nvPicPr>
                      <p:cNvPr id="0" name="Picture 9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2900" y="1238250"/>
                        <a:ext cx="14478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3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15377"/>
              </p:ext>
            </p:extLst>
          </p:nvPr>
        </p:nvGraphicFramePr>
        <p:xfrm>
          <a:off x="1612900" y="2291080"/>
          <a:ext cx="18161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9" name="Equation" r:id="rId5" imgW="1801080" imgH="1032840" progId="Equation.DSMT4">
                  <p:embed/>
                </p:oleObj>
              </mc:Choice>
              <mc:Fallback>
                <p:oleObj name="Equation" r:id="rId5" imgW="1801080" imgH="1032840" progId="Equation.DSMT4">
                  <p:embed/>
                  <p:pic>
                    <p:nvPicPr>
                      <p:cNvPr id="0" name="Picture 9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2900" y="2291080"/>
                        <a:ext cx="18161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4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062346"/>
              </p:ext>
            </p:extLst>
          </p:nvPr>
        </p:nvGraphicFramePr>
        <p:xfrm>
          <a:off x="1612900" y="3371850"/>
          <a:ext cx="14605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50" name="Equation" r:id="rId7" imgW="1444320" imgH="1032840" progId="Equation.DSMT4">
                  <p:embed/>
                </p:oleObj>
              </mc:Choice>
              <mc:Fallback>
                <p:oleObj name="Equation" r:id="rId7" imgW="1444320" imgH="1032840" progId="Equation.DSMT4">
                  <p:embed/>
                  <p:pic>
                    <p:nvPicPr>
                      <p:cNvPr id="0" name="Picture 9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2900" y="3371850"/>
                        <a:ext cx="14605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5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0190084"/>
              </p:ext>
            </p:extLst>
          </p:nvPr>
        </p:nvGraphicFramePr>
        <p:xfrm>
          <a:off x="1598613" y="4487863"/>
          <a:ext cx="739775" cy="85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51" name="Equation" r:id="rId9" imgW="723600" imgH="838080" progId="Equation.DSMT4">
                  <p:embed/>
                </p:oleObj>
              </mc:Choice>
              <mc:Fallback>
                <p:oleObj name="Equation" r:id="rId9" imgW="723600" imgH="838080" progId="Equation.DSMT4">
                  <p:embed/>
                  <p:pic>
                    <p:nvPicPr>
                      <p:cNvPr id="0" name="Picture 9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8613" y="4487863"/>
                        <a:ext cx="739775" cy="852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5077318"/>
              </p:ext>
            </p:extLst>
          </p:nvPr>
        </p:nvGraphicFramePr>
        <p:xfrm>
          <a:off x="4114800" y="2424430"/>
          <a:ext cx="4483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52" name="Equation" r:id="rId11" imgW="4470840" imgH="264960" progId="Equation.DSMT4">
                  <p:embed/>
                </p:oleObj>
              </mc:Choice>
              <mc:Fallback>
                <p:oleObj name="Equation" r:id="rId11" imgW="4470840" imgH="264960" progId="Equation.DSMT4">
                  <p:embed/>
                  <p:pic>
                    <p:nvPicPr>
                      <p:cNvPr id="0" name="Picture 9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424430"/>
                        <a:ext cx="4483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8533228"/>
              </p:ext>
            </p:extLst>
          </p:nvPr>
        </p:nvGraphicFramePr>
        <p:xfrm>
          <a:off x="4114800" y="2724150"/>
          <a:ext cx="3835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53" name="Equation" r:id="rId13" imgW="3821400" imgH="219240" progId="Equation.DSMT4">
                  <p:embed/>
                </p:oleObj>
              </mc:Choice>
              <mc:Fallback>
                <p:oleObj name="Equation" r:id="rId13" imgW="3821400" imgH="219240" progId="Equation.DSMT4">
                  <p:embed/>
                  <p:pic>
                    <p:nvPicPr>
                      <p:cNvPr id="0" name="Picture 9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724150"/>
                        <a:ext cx="38354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7272521"/>
              </p:ext>
            </p:extLst>
          </p:nvPr>
        </p:nvGraphicFramePr>
        <p:xfrm>
          <a:off x="4114800" y="3008630"/>
          <a:ext cx="4686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54" name="Equation" r:id="rId15" imgW="4671720" imgH="264960" progId="Equation.DSMT4">
                  <p:embed/>
                </p:oleObj>
              </mc:Choice>
              <mc:Fallback>
                <p:oleObj name="Equation" r:id="rId15" imgW="4671720" imgH="264960" progId="Equation.DSMT4">
                  <p:embed/>
                  <p:pic>
                    <p:nvPicPr>
                      <p:cNvPr id="0" name="Picture 9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008630"/>
                        <a:ext cx="4686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36485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Adding </a:t>
            </a:r>
            <a:r>
              <a:rPr lang="en-US" dirty="0">
                <a:solidFill>
                  <a:schemeClr val="accent1"/>
                </a:solidFill>
              </a:rPr>
              <a:t>Three or More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10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Add.</a:t>
            </a:r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spcBef>
                <a:spcPts val="0"/>
              </a:spcBef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</a:pPr>
            <a:r>
              <a:rPr lang="en-US" b="1" dirty="0"/>
              <a:t>Solution </a:t>
            </a:r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endParaRPr lang="en-US" dirty="0"/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33400" indent="-533400" algn="just">
              <a:spcBef>
                <a:spcPts val="0"/>
              </a:spcBef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5883938"/>
              </p:ext>
            </p:extLst>
          </p:nvPr>
        </p:nvGraphicFramePr>
        <p:xfrm>
          <a:off x="942975" y="1777767"/>
          <a:ext cx="1724025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262" name="Equation" r:id="rId3" imgW="1714320" imgH="469800" progId="Equation.DSMT4">
                  <p:embed/>
                </p:oleObj>
              </mc:Choice>
              <mc:Fallback>
                <p:oleObj name="Equation" r:id="rId3" imgW="1714320" imgH="469800" progId="Equation.DSMT4">
                  <p:embed/>
                  <p:pic>
                    <p:nvPicPr>
                      <p:cNvPr id="0" name="Picture 17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2975" y="1777767"/>
                        <a:ext cx="1724025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7671064"/>
              </p:ext>
            </p:extLst>
          </p:nvPr>
        </p:nvGraphicFramePr>
        <p:xfrm>
          <a:off x="2708945" y="3865329"/>
          <a:ext cx="14605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263" name="Equation" r:id="rId5" imgW="1444320" imgH="585000" progId="Equation.DSMT4">
                  <p:embed/>
                </p:oleObj>
              </mc:Choice>
              <mc:Fallback>
                <p:oleObj name="Equation" r:id="rId5" imgW="1444320" imgH="585000" progId="Equation.DSMT4">
                  <p:embed/>
                  <p:pic>
                    <p:nvPicPr>
                      <p:cNvPr id="0" name="Picture 17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8945" y="3865329"/>
                        <a:ext cx="14605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9401746"/>
              </p:ext>
            </p:extLst>
          </p:nvPr>
        </p:nvGraphicFramePr>
        <p:xfrm>
          <a:off x="4220245" y="4005029"/>
          <a:ext cx="622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264" name="Equation" r:id="rId7" imgW="612360" imgH="264960" progId="Equation.DSMT4">
                  <p:embed/>
                </p:oleObj>
              </mc:Choice>
              <mc:Fallback>
                <p:oleObj name="Equation" r:id="rId7" imgW="612360" imgH="264960" progId="Equation.DSMT4">
                  <p:embed/>
                  <p:pic>
                    <p:nvPicPr>
                      <p:cNvPr id="0" name="Picture 17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0245" y="4005029"/>
                        <a:ext cx="622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7446977"/>
              </p:ext>
            </p:extLst>
          </p:nvPr>
        </p:nvGraphicFramePr>
        <p:xfrm>
          <a:off x="976779" y="4755247"/>
          <a:ext cx="2782887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265" name="Equation" r:id="rId9" imgW="2768400" imgH="469800" progId="Equation.DSMT4">
                  <p:embed/>
                </p:oleObj>
              </mc:Choice>
              <mc:Fallback>
                <p:oleObj name="Equation" r:id="rId9" imgW="2768400" imgH="469800" progId="Equation.DSMT4">
                  <p:embed/>
                  <p:pic>
                    <p:nvPicPr>
                      <p:cNvPr id="0" name="Picture 17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6779" y="4755247"/>
                        <a:ext cx="2782887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0025904"/>
              </p:ext>
            </p:extLst>
          </p:nvPr>
        </p:nvGraphicFramePr>
        <p:xfrm>
          <a:off x="3793222" y="4707622"/>
          <a:ext cx="17907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266" name="Equation" r:id="rId11" imgW="1782720" imgH="585000" progId="Equation.DSMT4">
                  <p:embed/>
                </p:oleObj>
              </mc:Choice>
              <mc:Fallback>
                <p:oleObj name="Equation" r:id="rId11" imgW="1782720" imgH="585000" progId="Equation.DSMT4">
                  <p:embed/>
                  <p:pic>
                    <p:nvPicPr>
                      <p:cNvPr id="0" name="Picture 17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3222" y="4707622"/>
                        <a:ext cx="17907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6939261"/>
              </p:ext>
            </p:extLst>
          </p:nvPr>
        </p:nvGraphicFramePr>
        <p:xfrm>
          <a:off x="5676526" y="4838855"/>
          <a:ext cx="69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267" name="Equation" r:id="rId13" imgW="698197" imgH="291973" progId="Equation.DSMT4">
                  <p:embed/>
                </p:oleObj>
              </mc:Choice>
              <mc:Fallback>
                <p:oleObj name="Equation" r:id="rId13" imgW="698197" imgH="291973" progId="Equation.DSMT4">
                  <p:embed/>
                  <p:pic>
                    <p:nvPicPr>
                      <p:cNvPr id="0" name="Picture 17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6526" y="4838855"/>
                        <a:ext cx="698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6696099"/>
              </p:ext>
            </p:extLst>
          </p:nvPr>
        </p:nvGraphicFramePr>
        <p:xfrm>
          <a:off x="1008077" y="2593742"/>
          <a:ext cx="2782887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268" name="Equation" r:id="rId15" imgW="2768400" imgH="469800" progId="Equation.DSMT4">
                  <p:embed/>
                </p:oleObj>
              </mc:Choice>
              <mc:Fallback>
                <p:oleObj name="Equation" r:id="rId15" imgW="2768400" imgH="469800" progId="Equation.DSMT4">
                  <p:embed/>
                  <p:pic>
                    <p:nvPicPr>
                      <p:cNvPr id="0" name="Picture 17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8077" y="2593742"/>
                        <a:ext cx="2782887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6740801"/>
              </p:ext>
            </p:extLst>
          </p:nvPr>
        </p:nvGraphicFramePr>
        <p:xfrm>
          <a:off x="931178" y="3911367"/>
          <a:ext cx="1725613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269" name="Equation" r:id="rId17" imgW="1714320" imgH="469800" progId="Equation.DSMT4">
                  <p:embed/>
                </p:oleObj>
              </mc:Choice>
              <mc:Fallback>
                <p:oleObj name="Equation" r:id="rId17" imgW="1714320" imgH="469800" progId="Equation.DSMT4">
                  <p:embed/>
                  <p:pic>
                    <p:nvPicPr>
                      <p:cNvPr id="0" name="Picture 17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1178" y="3911367"/>
                        <a:ext cx="1725613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</a:t>
            </a:r>
            <a:r>
              <a:rPr lang="en-US" dirty="0">
                <a:solidFill>
                  <a:schemeClr val="accent1"/>
                </a:solidFill>
              </a:rPr>
              <a:t>: Adding Three or More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101" name="Rectangle 3"/>
          <p:cNvSpPr>
            <a:spLocks noGrp="1"/>
          </p:cNvSpPr>
          <p:nvPr>
            <p:ph idx="1"/>
          </p:nvPr>
        </p:nvSpPr>
        <p:spPr>
          <a:xfrm>
            <a:off x="381000" y="1280160"/>
            <a:ext cx="8229600" cy="45720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Add.</a:t>
            </a:r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lnSpc>
                <a:spcPct val="150000"/>
              </a:lnSpc>
              <a:spcBef>
                <a:spcPts val="0"/>
              </a:spcBef>
            </a:pPr>
            <a:r>
              <a:rPr lang="en-US" b="1" dirty="0"/>
              <a:t>Solution </a:t>
            </a:r>
          </a:p>
          <a:p>
            <a:pPr marL="533400" indent="-533400" algn="just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4668650"/>
              </p:ext>
            </p:extLst>
          </p:nvPr>
        </p:nvGraphicFramePr>
        <p:xfrm>
          <a:off x="878572" y="1668011"/>
          <a:ext cx="207645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08" name="Equation" r:id="rId3" imgW="2070000" imgH="469800" progId="Equation.DSMT4">
                  <p:embed/>
                </p:oleObj>
              </mc:Choice>
              <mc:Fallback>
                <p:oleObj name="Equation" r:id="rId3" imgW="2070000" imgH="469800" progId="Equation.DSMT4">
                  <p:embed/>
                  <p:pic>
                    <p:nvPicPr>
                      <p:cNvPr id="0" name="Picture 8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8572" y="1668011"/>
                        <a:ext cx="207645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235814"/>
              </p:ext>
            </p:extLst>
          </p:nvPr>
        </p:nvGraphicFramePr>
        <p:xfrm>
          <a:off x="2961372" y="3352800"/>
          <a:ext cx="22225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09" name="Equation" r:id="rId5" imgW="2212560" imgH="585000" progId="Equation.DSMT4">
                  <p:embed/>
                </p:oleObj>
              </mc:Choice>
              <mc:Fallback>
                <p:oleObj name="Equation" r:id="rId5" imgW="2212560" imgH="585000" progId="Equation.DSMT4">
                  <p:embed/>
                  <p:pic>
                    <p:nvPicPr>
                      <p:cNvPr id="0" name="Picture 8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1372" y="3352800"/>
                        <a:ext cx="22225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001279"/>
              </p:ext>
            </p:extLst>
          </p:nvPr>
        </p:nvGraphicFramePr>
        <p:xfrm>
          <a:off x="6765022" y="3492500"/>
          <a:ext cx="609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10" name="Equation" r:id="rId7" imgW="594000" imgH="264960" progId="Equation.DSMT4">
                  <p:embed/>
                </p:oleObj>
              </mc:Choice>
              <mc:Fallback>
                <p:oleObj name="Equation" r:id="rId7" imgW="594000" imgH="264960" progId="Equation.DSMT4">
                  <p:embed/>
                  <p:pic>
                    <p:nvPicPr>
                      <p:cNvPr id="0" name="Picture 8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5022" y="3492500"/>
                        <a:ext cx="609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0766476"/>
              </p:ext>
            </p:extLst>
          </p:nvPr>
        </p:nvGraphicFramePr>
        <p:xfrm>
          <a:off x="931178" y="4029527"/>
          <a:ext cx="2808287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11" name="Equation" r:id="rId9" imgW="2793960" imgH="469800" progId="Equation.DSMT4">
                  <p:embed/>
                </p:oleObj>
              </mc:Choice>
              <mc:Fallback>
                <p:oleObj name="Equation" r:id="rId9" imgW="2793960" imgH="469800" progId="Equation.DSMT4">
                  <p:embed/>
                  <p:pic>
                    <p:nvPicPr>
                      <p:cNvPr id="0" name="Picture 8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1178" y="4029527"/>
                        <a:ext cx="2808287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4682738"/>
              </p:ext>
            </p:extLst>
          </p:nvPr>
        </p:nvGraphicFramePr>
        <p:xfrm>
          <a:off x="3793222" y="3983489"/>
          <a:ext cx="29210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12" name="Equation" r:id="rId11" imgW="2907360" imgH="585000" progId="Equation.DSMT4">
                  <p:embed/>
                </p:oleObj>
              </mc:Choice>
              <mc:Fallback>
                <p:oleObj name="Equation" r:id="rId11" imgW="2907360" imgH="585000" progId="Equation.DSMT4">
                  <p:embed/>
                  <p:pic>
                    <p:nvPicPr>
                      <p:cNvPr id="0" name="Picture 8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3222" y="3983489"/>
                        <a:ext cx="29210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056331"/>
              </p:ext>
            </p:extLst>
          </p:nvPr>
        </p:nvGraphicFramePr>
        <p:xfrm>
          <a:off x="8047722" y="4121602"/>
          <a:ext cx="774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13" name="Equation" r:id="rId13" imgW="758520" imgH="264960" progId="Equation.DSMT4">
                  <p:embed/>
                </p:oleObj>
              </mc:Choice>
              <mc:Fallback>
                <p:oleObj name="Equation" r:id="rId13" imgW="758520" imgH="264960" progId="Equation.DSMT4">
                  <p:embed/>
                  <p:pic>
                    <p:nvPicPr>
                      <p:cNvPr id="0" name="Picture 8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47722" y="4121602"/>
                        <a:ext cx="774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8953509"/>
              </p:ext>
            </p:extLst>
          </p:nvPr>
        </p:nvGraphicFramePr>
        <p:xfrm>
          <a:off x="922789" y="2205052"/>
          <a:ext cx="2808287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14" name="Equation" r:id="rId15" imgW="2793960" imgH="469800" progId="Equation.DSMT4">
                  <p:embed/>
                </p:oleObj>
              </mc:Choice>
              <mc:Fallback>
                <p:oleObj name="Equation" r:id="rId15" imgW="2793960" imgH="469800" progId="Equation.DSMT4">
                  <p:embed/>
                  <p:pic>
                    <p:nvPicPr>
                      <p:cNvPr id="0" name="Picture 8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2789" y="2205052"/>
                        <a:ext cx="2808287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7166693"/>
              </p:ext>
            </p:extLst>
          </p:nvPr>
        </p:nvGraphicFramePr>
        <p:xfrm>
          <a:off x="859755" y="3398838"/>
          <a:ext cx="2076450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15" name="Equation" r:id="rId17" imgW="2070000" imgH="469800" progId="Equation.DSMT4">
                  <p:embed/>
                </p:oleObj>
              </mc:Choice>
              <mc:Fallback>
                <p:oleObj name="Equation" r:id="rId17" imgW="2070000" imgH="469800" progId="Equation.DSMT4">
                  <p:embed/>
                  <p:pic>
                    <p:nvPicPr>
                      <p:cNvPr id="0" name="Picture 8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9755" y="3398838"/>
                        <a:ext cx="2076450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2616879"/>
              </p:ext>
            </p:extLst>
          </p:nvPr>
        </p:nvGraphicFramePr>
        <p:xfrm>
          <a:off x="5247372" y="3498850"/>
          <a:ext cx="1371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16" name="Equation" r:id="rId19" imgW="1362240" imgH="264960" progId="Equation.DSMT4">
                  <p:embed/>
                </p:oleObj>
              </mc:Choice>
              <mc:Fallback>
                <p:oleObj name="Equation" r:id="rId19" imgW="1362240" imgH="264960" progId="Equation.DSMT4">
                  <p:embed/>
                  <p:pic>
                    <p:nvPicPr>
                      <p:cNvPr id="0" name="Picture 8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7372" y="3498850"/>
                        <a:ext cx="1371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9970164"/>
              </p:ext>
            </p:extLst>
          </p:nvPr>
        </p:nvGraphicFramePr>
        <p:xfrm>
          <a:off x="6752322" y="4115252"/>
          <a:ext cx="1219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17" name="Equation" r:id="rId21" imgW="1206720" imgH="264960" progId="Equation.DSMT4">
                  <p:embed/>
                </p:oleObj>
              </mc:Choice>
              <mc:Fallback>
                <p:oleObj name="Equation" r:id="rId21" imgW="1206720" imgH="264960" progId="Equation.DSMT4">
                  <p:embed/>
                  <p:pic>
                    <p:nvPicPr>
                      <p:cNvPr id="0" name="Picture 8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2322" y="4115252"/>
                        <a:ext cx="1219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69608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Add real numbers.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spcBef>
                <a:spcPts val="0"/>
              </a:spcBef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Rules for Addition with Real Numbers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776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533400" indent="-533400" algn="ctr" eaLnBrk="0" hangingPunct="0">
              <a:spcBef>
                <a:spcPts val="0"/>
              </a:spcBef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just" eaLnBrk="0" hangingPunct="0">
              <a:spcBef>
                <a:spcPts val="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To add two real numbers with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like signs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</a:t>
            </a:r>
          </a:p>
          <a:p>
            <a:pPr marL="1276350" lvl="1" indent="-533400" algn="just" eaLnBrk="0" hangingPunct="0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add their absolute values, and </a:t>
            </a:r>
          </a:p>
          <a:p>
            <a:pPr marL="1276350" lvl="1" indent="-533400" algn="just" eaLnBrk="0" hangingPunct="0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use the common sign. </a:t>
            </a:r>
          </a:p>
          <a:p>
            <a:pPr marL="533400" indent="-533400" algn="just" eaLnBrk="0" hangingPunct="0">
              <a:spcBef>
                <a:spcPts val="0"/>
              </a:spcBef>
              <a:buFont typeface="+mj-lt"/>
              <a:buAutoNum type="arabicPeriod" startAt="2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To add two real numbers with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unlike signs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</a:t>
            </a:r>
          </a:p>
          <a:p>
            <a:pPr marL="1276350" lvl="1" indent="-533400" eaLnBrk="0" hangingPunct="0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subtract their absolute values (the smaller from the larger) and </a:t>
            </a:r>
          </a:p>
          <a:p>
            <a:pPr marL="1276350" lvl="1" indent="-533400" eaLnBrk="0" hangingPunct="0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use the sign of the number with the larger  absolute value.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3276600" y="1790700"/>
          <a:ext cx="9144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1" name="Equation" r:id="rId3" imgW="451710" imgH="652471" progId="Equation.DSMT4">
                  <p:embed/>
                </p:oleObj>
              </mc:Choice>
              <mc:Fallback>
                <p:oleObj name="Equation" r:id="rId3" imgW="451710" imgH="652471" progId="Equation.DSMT4">
                  <p:embed/>
                  <p:pic>
                    <p:nvPicPr>
                      <p:cNvPr id="0" name="Picture 2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Addition with Like Signs</a:t>
            </a:r>
          </a:p>
        </p:txBody>
      </p:sp>
      <p:graphicFrame>
        <p:nvGraphicFramePr>
          <p:cNvPr id="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3516592"/>
              </p:ext>
            </p:extLst>
          </p:nvPr>
        </p:nvGraphicFramePr>
        <p:xfrm>
          <a:off x="982211" y="1345967"/>
          <a:ext cx="1676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235" name="Equation" r:id="rId3" imgW="1676160" imgH="469800" progId="Equation.DSMT4">
                  <p:embed/>
                </p:oleObj>
              </mc:Choice>
              <mc:Fallback>
                <p:oleObj name="Equation" r:id="rId3" imgW="1676160" imgH="469800" progId="Equation.DSMT4">
                  <p:embed/>
                  <p:pic>
                    <p:nvPicPr>
                      <p:cNvPr id="0" name="Picture 16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2211" y="1345967"/>
                        <a:ext cx="1676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3808358"/>
              </p:ext>
            </p:extLst>
          </p:nvPr>
        </p:nvGraphicFramePr>
        <p:xfrm>
          <a:off x="1377950" y="1778000"/>
          <a:ext cx="2019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236" name="Equation" r:id="rId5" imgW="2011320" imgH="639720" progId="Equation.DSMT4">
                  <p:embed/>
                </p:oleObj>
              </mc:Choice>
              <mc:Fallback>
                <p:oleObj name="Equation" r:id="rId5" imgW="2011320" imgH="639720" progId="Equation.DSMT4">
                  <p:embed/>
                  <p:pic>
                    <p:nvPicPr>
                      <p:cNvPr id="0" name="Picture 16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7950" y="1778000"/>
                        <a:ext cx="2019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0249788"/>
              </p:ext>
            </p:extLst>
          </p:nvPr>
        </p:nvGraphicFramePr>
        <p:xfrm>
          <a:off x="1371600" y="2354263"/>
          <a:ext cx="1447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237" name="Equation" r:id="rId7" imgW="1435320" imgH="585000" progId="Equation.DSMT4">
                  <p:embed/>
                </p:oleObj>
              </mc:Choice>
              <mc:Fallback>
                <p:oleObj name="Equation" r:id="rId7" imgW="1435320" imgH="585000" progId="Equation.DSMT4">
                  <p:embed/>
                  <p:pic>
                    <p:nvPicPr>
                      <p:cNvPr id="0" name="Picture 16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354263"/>
                        <a:ext cx="14478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8668527"/>
              </p:ext>
            </p:extLst>
          </p:nvPr>
        </p:nvGraphicFramePr>
        <p:xfrm>
          <a:off x="1343025" y="2963863"/>
          <a:ext cx="604838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238" name="Equation" r:id="rId9" imgW="596880" imgH="291960" progId="Equation.DSMT4">
                  <p:embed/>
                </p:oleObj>
              </mc:Choice>
              <mc:Fallback>
                <p:oleObj name="Equation" r:id="rId9" imgW="596880" imgH="291960" progId="Equation.DSMT4">
                  <p:embed/>
                  <p:pic>
                    <p:nvPicPr>
                      <p:cNvPr id="0" name="Picture 16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3025" y="2963863"/>
                        <a:ext cx="604838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5879252"/>
              </p:ext>
            </p:extLst>
          </p:nvPr>
        </p:nvGraphicFramePr>
        <p:xfrm>
          <a:off x="1024156" y="3390682"/>
          <a:ext cx="1289050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239" name="Equation" r:id="rId11" imgW="1282680" imgH="469800" progId="Equation.DSMT4">
                  <p:embed/>
                </p:oleObj>
              </mc:Choice>
              <mc:Fallback>
                <p:oleObj name="Equation" r:id="rId11" imgW="1282680" imgH="469800" progId="Equation.DSMT4">
                  <p:embed/>
                  <p:pic>
                    <p:nvPicPr>
                      <p:cNvPr id="0" name="Picture 16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4156" y="3390682"/>
                        <a:ext cx="1289050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6431671"/>
              </p:ext>
            </p:extLst>
          </p:nvPr>
        </p:nvGraphicFramePr>
        <p:xfrm>
          <a:off x="1346200" y="3987800"/>
          <a:ext cx="1892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240" name="Equation" r:id="rId13" imgW="1883160" imgH="639720" progId="Equation.DSMT4">
                  <p:embed/>
                </p:oleObj>
              </mc:Choice>
              <mc:Fallback>
                <p:oleObj name="Equation" r:id="rId13" imgW="1883160" imgH="639720" progId="Equation.DSMT4">
                  <p:embed/>
                  <p:pic>
                    <p:nvPicPr>
                      <p:cNvPr id="0" name="Picture 16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6200" y="3987800"/>
                        <a:ext cx="1892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5743356"/>
              </p:ext>
            </p:extLst>
          </p:nvPr>
        </p:nvGraphicFramePr>
        <p:xfrm>
          <a:off x="1358900" y="4660900"/>
          <a:ext cx="1320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241" name="Equation" r:id="rId15" imgW="1307160" imgH="585000" progId="Equation.DSMT4">
                  <p:embed/>
                </p:oleObj>
              </mc:Choice>
              <mc:Fallback>
                <p:oleObj name="Equation" r:id="rId15" imgW="1307160" imgH="585000" progId="Equation.DSMT4">
                  <p:embed/>
                  <p:pic>
                    <p:nvPicPr>
                      <p:cNvPr id="0" name="Picture 16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8900" y="4660900"/>
                        <a:ext cx="13208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7040234"/>
              </p:ext>
            </p:extLst>
          </p:nvPr>
        </p:nvGraphicFramePr>
        <p:xfrm>
          <a:off x="1322388" y="5275263"/>
          <a:ext cx="823912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242" name="Equation" r:id="rId17" imgW="812520" imgH="279360" progId="Equation.DSMT4">
                  <p:embed/>
                </p:oleObj>
              </mc:Choice>
              <mc:Fallback>
                <p:oleObj name="Equation" r:id="rId17" imgW="812520" imgH="279360" progId="Equation.DSMT4">
                  <p:embed/>
                  <p:pic>
                    <p:nvPicPr>
                      <p:cNvPr id="0" name="Picture 16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2388" y="5275263"/>
                        <a:ext cx="823912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897008"/>
              </p:ext>
            </p:extLst>
          </p:nvPr>
        </p:nvGraphicFramePr>
        <p:xfrm>
          <a:off x="3860800" y="2006600"/>
          <a:ext cx="474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243" name="Equation" r:id="rId19" imgW="4735800" imgH="264960" progId="Equation.DSMT4">
                  <p:embed/>
                </p:oleObj>
              </mc:Choice>
              <mc:Fallback>
                <p:oleObj name="Equation" r:id="rId19" imgW="4735800" imgH="264960" progId="Equation.DSMT4">
                  <p:embed/>
                  <p:pic>
                    <p:nvPicPr>
                      <p:cNvPr id="0" name="Picture 16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0800" y="2006600"/>
                        <a:ext cx="474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9593665"/>
              </p:ext>
            </p:extLst>
          </p:nvPr>
        </p:nvGraphicFramePr>
        <p:xfrm>
          <a:off x="3860800" y="4191000"/>
          <a:ext cx="474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244" name="Equation" r:id="rId21" imgW="4735800" imgH="264960" progId="Equation.DSMT4">
                  <p:embed/>
                </p:oleObj>
              </mc:Choice>
              <mc:Fallback>
                <p:oleObj name="Equation" r:id="rId21" imgW="4735800" imgH="264960" progId="Equation.DSMT4">
                  <p:embed/>
                  <p:pic>
                    <p:nvPicPr>
                      <p:cNvPr id="0" name="Picture 16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0800" y="4191000"/>
                        <a:ext cx="474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pPr marL="461963" indent="-461963">
              <a:buFont typeface="+mj-lt"/>
              <a:buAutoNum type="alphaLcPeriod"/>
            </a:pPr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Addition with Like Signs (cont.)</a:t>
            </a:r>
          </a:p>
        </p:txBody>
      </p:sp>
      <p:graphicFrame>
        <p:nvGraphicFramePr>
          <p:cNvPr id="2063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0294370"/>
              </p:ext>
            </p:extLst>
          </p:nvPr>
        </p:nvGraphicFramePr>
        <p:xfrm>
          <a:off x="955209" y="1383164"/>
          <a:ext cx="1762125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023" name="Equation" r:id="rId3" imgW="1752480" imgH="368280" progId="Equation.DSMT4">
                  <p:embed/>
                </p:oleObj>
              </mc:Choice>
              <mc:Fallback>
                <p:oleObj name="Equation" r:id="rId3" imgW="1752480" imgH="368280" progId="Equation.DSMT4">
                  <p:embed/>
                  <p:pic>
                    <p:nvPicPr>
                      <p:cNvPr id="0" name="Picture 13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5209" y="1383164"/>
                        <a:ext cx="1762125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4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1196658"/>
              </p:ext>
            </p:extLst>
          </p:nvPr>
        </p:nvGraphicFramePr>
        <p:xfrm>
          <a:off x="1460500" y="1873250"/>
          <a:ext cx="24130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024" name="Equation" r:id="rId5" imgW="2404440" imgH="649080" progId="Equation.DSMT4">
                  <p:embed/>
                </p:oleObj>
              </mc:Choice>
              <mc:Fallback>
                <p:oleObj name="Equation" r:id="rId5" imgW="2404440" imgH="649080" progId="Equation.DSMT4">
                  <p:embed/>
                  <p:pic>
                    <p:nvPicPr>
                      <p:cNvPr id="0" name="Picture 13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0500" y="1873250"/>
                        <a:ext cx="24130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3991276"/>
              </p:ext>
            </p:extLst>
          </p:nvPr>
        </p:nvGraphicFramePr>
        <p:xfrm>
          <a:off x="1464578" y="2559050"/>
          <a:ext cx="1816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025" name="Equation" r:id="rId7" imgW="1801080" imgH="594000" progId="Equation.DSMT4">
                  <p:embed/>
                </p:oleObj>
              </mc:Choice>
              <mc:Fallback>
                <p:oleObj name="Equation" r:id="rId7" imgW="1801080" imgH="594000" progId="Equation.DSMT4">
                  <p:embed/>
                  <p:pic>
                    <p:nvPicPr>
                      <p:cNvPr id="0" name="Picture 13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4578" y="2559050"/>
                        <a:ext cx="1816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3722269"/>
              </p:ext>
            </p:extLst>
          </p:nvPr>
        </p:nvGraphicFramePr>
        <p:xfrm>
          <a:off x="1443038" y="3287713"/>
          <a:ext cx="91122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026" name="Equation" r:id="rId9" imgW="901440" imgH="291960" progId="Equation.DSMT4">
                  <p:embed/>
                </p:oleObj>
              </mc:Choice>
              <mc:Fallback>
                <p:oleObj name="Equation" r:id="rId9" imgW="901440" imgH="291960" progId="Equation.DSMT4">
                  <p:embed/>
                  <p:pic>
                    <p:nvPicPr>
                      <p:cNvPr id="0" name="Picture 13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3038" y="3287713"/>
                        <a:ext cx="911225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6844119"/>
              </p:ext>
            </p:extLst>
          </p:nvPr>
        </p:nvGraphicFramePr>
        <p:xfrm>
          <a:off x="1038443" y="3733800"/>
          <a:ext cx="823913" cy="85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027" name="Equation" r:id="rId11" imgW="812520" imgH="838080" progId="Equation.DSMT4">
                  <p:embed/>
                </p:oleObj>
              </mc:Choice>
              <mc:Fallback>
                <p:oleObj name="Equation" r:id="rId11" imgW="812520" imgH="838080" progId="Equation.DSMT4">
                  <p:embed/>
                  <p:pic>
                    <p:nvPicPr>
                      <p:cNvPr id="0" name="Picture 13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8443" y="3733800"/>
                        <a:ext cx="823913" cy="852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5880109"/>
              </p:ext>
            </p:extLst>
          </p:nvPr>
        </p:nvGraphicFramePr>
        <p:xfrm>
          <a:off x="1447800" y="4673600"/>
          <a:ext cx="16129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028" name="Equation" r:id="rId13" imgW="1599840" imgH="1106280" progId="Equation.DSMT4">
                  <p:embed/>
                </p:oleObj>
              </mc:Choice>
              <mc:Fallback>
                <p:oleObj name="Equation" r:id="rId13" imgW="1599840" imgH="1106280" progId="Equation.DSMT4">
                  <p:embed/>
                  <p:pic>
                    <p:nvPicPr>
                      <p:cNvPr id="0" name="Picture 13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673600"/>
                        <a:ext cx="16129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9318632"/>
              </p:ext>
            </p:extLst>
          </p:nvPr>
        </p:nvGraphicFramePr>
        <p:xfrm>
          <a:off x="4051300" y="2025650"/>
          <a:ext cx="474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029" name="Equation" r:id="rId15" imgW="4735800" imgH="264960" progId="Equation.DSMT4">
                  <p:embed/>
                </p:oleObj>
              </mc:Choice>
              <mc:Fallback>
                <p:oleObj name="Equation" r:id="rId15" imgW="4735800" imgH="264960" progId="Equation.DSMT4">
                  <p:embed/>
                  <p:pic>
                    <p:nvPicPr>
                      <p:cNvPr id="0" name="Picture 13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1300" y="2025650"/>
                        <a:ext cx="474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0751099"/>
              </p:ext>
            </p:extLst>
          </p:nvPr>
        </p:nvGraphicFramePr>
        <p:xfrm>
          <a:off x="4051300" y="5048250"/>
          <a:ext cx="474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030" name="Equation" r:id="rId17" imgW="4735800" imgH="264960" progId="Equation.DSMT4">
                  <p:embed/>
                </p:oleObj>
              </mc:Choice>
              <mc:Fallback>
                <p:oleObj name="Equation" r:id="rId17" imgW="4735800" imgH="264960" progId="Equation.DSMT4">
                  <p:embed/>
                  <p:pic>
                    <p:nvPicPr>
                      <p:cNvPr id="0" name="Picture 13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1300" y="5048250"/>
                        <a:ext cx="474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70487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Addition with Like Signs (cont.)</a:t>
            </a:r>
          </a:p>
        </p:txBody>
      </p:sp>
      <p:graphicFrame>
        <p:nvGraphicFramePr>
          <p:cNvPr id="2069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6513297"/>
              </p:ext>
            </p:extLst>
          </p:nvPr>
        </p:nvGraphicFramePr>
        <p:xfrm>
          <a:off x="1905000" y="1314450"/>
          <a:ext cx="13970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038" name="Equation" r:id="rId3" imgW="1380240" imgH="1032840" progId="Equation.DSMT4">
                  <p:embed/>
                </p:oleObj>
              </mc:Choice>
              <mc:Fallback>
                <p:oleObj name="Equation" r:id="rId3" imgW="1380240" imgH="1032840" progId="Equation.DSMT4">
                  <p:embed/>
                  <p:pic>
                    <p:nvPicPr>
                      <p:cNvPr id="0" name="Picture 14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314450"/>
                        <a:ext cx="13970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0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9709039"/>
              </p:ext>
            </p:extLst>
          </p:nvPr>
        </p:nvGraphicFramePr>
        <p:xfrm>
          <a:off x="1905000" y="2457450"/>
          <a:ext cx="21336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039" name="Equation" r:id="rId5" imgW="2121120" imgH="1032840" progId="Equation.DSMT4">
                  <p:embed/>
                </p:oleObj>
              </mc:Choice>
              <mc:Fallback>
                <p:oleObj name="Equation" r:id="rId5" imgW="2121120" imgH="1032840" progId="Equation.DSMT4">
                  <p:embed/>
                  <p:pic>
                    <p:nvPicPr>
                      <p:cNvPr id="0" name="Picture 14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457450"/>
                        <a:ext cx="21336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1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6688415"/>
              </p:ext>
            </p:extLst>
          </p:nvPr>
        </p:nvGraphicFramePr>
        <p:xfrm>
          <a:off x="1905000" y="3752850"/>
          <a:ext cx="17145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040" name="Equation" r:id="rId7" imgW="1700280" imgH="1032840" progId="Equation.DSMT4">
                  <p:embed/>
                </p:oleObj>
              </mc:Choice>
              <mc:Fallback>
                <p:oleObj name="Equation" r:id="rId7" imgW="1700280" imgH="1032840" progId="Equation.DSMT4">
                  <p:embed/>
                  <p:pic>
                    <p:nvPicPr>
                      <p:cNvPr id="0" name="Picture 14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752850"/>
                        <a:ext cx="17145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2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2217012"/>
              </p:ext>
            </p:extLst>
          </p:nvPr>
        </p:nvGraphicFramePr>
        <p:xfrm>
          <a:off x="1901825" y="5021263"/>
          <a:ext cx="668338" cy="85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041" name="Equation" r:id="rId9" imgW="660240" imgH="838080" progId="Equation.DSMT4">
                  <p:embed/>
                </p:oleObj>
              </mc:Choice>
              <mc:Fallback>
                <p:oleObj name="Equation" r:id="rId9" imgW="660240" imgH="838080" progId="Equation.DSMT4">
                  <p:embed/>
                  <p:pic>
                    <p:nvPicPr>
                      <p:cNvPr id="0" name="Picture 14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1825" y="5021263"/>
                        <a:ext cx="668338" cy="852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7325965"/>
              </p:ext>
            </p:extLst>
          </p:nvPr>
        </p:nvGraphicFramePr>
        <p:xfrm>
          <a:off x="4495800" y="2667000"/>
          <a:ext cx="402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042" name="Equation" r:id="rId11" imgW="4013640" imgH="264960" progId="Equation.DSMT4">
                  <p:embed/>
                </p:oleObj>
              </mc:Choice>
              <mc:Fallback>
                <p:oleObj name="Equation" r:id="rId11" imgW="4013640" imgH="264960" progId="Equation.DSMT4">
                  <p:embed/>
                  <p:pic>
                    <p:nvPicPr>
                      <p:cNvPr id="0" name="Picture 14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667000"/>
                        <a:ext cx="402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3359192"/>
              </p:ext>
            </p:extLst>
          </p:nvPr>
        </p:nvGraphicFramePr>
        <p:xfrm>
          <a:off x="4495800" y="2966720"/>
          <a:ext cx="3835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043" name="Equation" r:id="rId13" imgW="3821400" imgH="219240" progId="Equation.DSMT4">
                  <p:embed/>
                </p:oleObj>
              </mc:Choice>
              <mc:Fallback>
                <p:oleObj name="Equation" r:id="rId13" imgW="3821400" imgH="219240" progId="Equation.DSMT4">
                  <p:embed/>
                  <p:pic>
                    <p:nvPicPr>
                      <p:cNvPr id="0" name="Picture 14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966720"/>
                        <a:ext cx="38354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6146418"/>
              </p:ext>
            </p:extLst>
          </p:nvPr>
        </p:nvGraphicFramePr>
        <p:xfrm>
          <a:off x="4495800" y="3251200"/>
          <a:ext cx="4241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044" name="Equation" r:id="rId15" imgW="4232880" imgH="264960" progId="Equation.DSMT4">
                  <p:embed/>
                </p:oleObj>
              </mc:Choice>
              <mc:Fallback>
                <p:oleObj name="Equation" r:id="rId15" imgW="4232880" imgH="264960" progId="Equation.DSMT4">
                  <p:embed/>
                  <p:pic>
                    <p:nvPicPr>
                      <p:cNvPr id="0" name="Picture 14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3251200"/>
                        <a:ext cx="4241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46554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Addition with Real Numbers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5" name="Content Placeholder 9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77440"/>
          </a:xfrm>
          <a:noFill/>
          <a:ln w="28575">
            <a:solidFill>
              <a:srgbClr val="FF0000"/>
            </a:solidFill>
          </a:ln>
        </p:spPr>
        <p:txBody>
          <a:bodyPr>
            <a:normAutofit fontScale="92500"/>
          </a:bodyPr>
          <a:lstStyle/>
          <a:p>
            <a:pPr marL="15875" lvl="0" indent="-15875" algn="ctr">
              <a:tabLst>
                <a:tab pos="520700" algn="l"/>
                <a:tab pos="977900" algn="l"/>
              </a:tabLst>
              <a:defRPr/>
            </a:pPr>
            <a:r>
              <a:rPr lang="en-US" b="1" dirty="0">
                <a:solidFill>
                  <a:srgbClr val="000000"/>
                </a:solidFill>
              </a:rPr>
              <a:t>Notes</a:t>
            </a:r>
          </a:p>
          <a:p>
            <a:pPr marL="15875" lvl="0" indent="-15875">
              <a:tabLst>
                <a:tab pos="520700" algn="l"/>
                <a:tab pos="977900" algn="l"/>
              </a:tabLst>
              <a:defRPr/>
            </a:pPr>
            <a:r>
              <a:rPr lang="en-US" dirty="0">
                <a:solidFill>
                  <a:srgbClr val="000000"/>
                </a:solidFill>
              </a:rPr>
              <a:t>The positive sign (+) may be omitted when writing positive numbers, but the negative sign (−) must always be written for negative numbers. Thus, if there is no sign in front of a real number, the real number is understood to be positive.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1894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Adding Real Numbers with Unlike Signs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r>
              <a:rPr lang="en-US" b="1" dirty="0">
                <a:latin typeface="Calibri" pitchFamily="34" charset="0"/>
              </a:rPr>
              <a:t>	</a:t>
            </a:r>
          </a:p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endParaRPr lang="en-US" b="1" dirty="0">
              <a:latin typeface="Calibri" pitchFamily="34" charset="0"/>
            </a:endParaRPr>
          </a:p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endParaRPr lang="en-US" b="1" dirty="0">
              <a:latin typeface="Calibri" pitchFamily="34" charset="0"/>
            </a:endParaRPr>
          </a:p>
          <a:p>
            <a:pPr marL="533400" indent="-533400" algn="just" eaLnBrk="0" hangingPunct="0">
              <a:spcBef>
                <a:spcPct val="100000"/>
              </a:spcBef>
              <a:spcAft>
                <a:spcPts val="1200"/>
              </a:spcAft>
            </a:pPr>
            <a:r>
              <a:rPr lang="en-US" b="1" dirty="0">
                <a:latin typeface="Calibri" pitchFamily="34" charset="0"/>
              </a:rPr>
              <a:t> 	</a:t>
            </a:r>
            <a:r>
              <a:rPr lang="en-US" i="1" dirty="0">
                <a:latin typeface="Calibri" pitchFamily="34" charset="0"/>
              </a:rPr>
              <a:t> </a:t>
            </a:r>
          </a:p>
          <a:p>
            <a:endParaRPr lang="en-US" dirty="0"/>
          </a:p>
        </p:txBody>
      </p:sp>
      <p:sp>
        <p:nvSpPr>
          <p:cNvPr id="8195" name="Rectangle 3"/>
          <p:cNvSpPr>
            <a:spLocks/>
          </p:cNvSpPr>
          <p:nvPr/>
        </p:nvSpPr>
        <p:spPr bwMode="auto">
          <a:xfrm>
            <a:off x="457200" y="1981200"/>
            <a:ext cx="82296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spcBef>
                <a:spcPct val="20000"/>
              </a:spcBef>
              <a:buFont typeface="Courier New" pitchFamily="49" charset="0"/>
              <a:buNone/>
            </a:pPr>
            <a:endParaRPr lang="en-US" sz="2800" i="1">
              <a:latin typeface="Calibri" pitchFamily="34" charset="0"/>
            </a:endParaRPr>
          </a:p>
        </p:txBody>
      </p:sp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7589820"/>
              </p:ext>
            </p:extLst>
          </p:nvPr>
        </p:nvGraphicFramePr>
        <p:xfrm>
          <a:off x="1016000" y="1290871"/>
          <a:ext cx="1103313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99" name="Equation" r:id="rId3" imgW="1091880" imgH="469800" progId="Equation.DSMT4">
                  <p:embed/>
                </p:oleObj>
              </mc:Choice>
              <mc:Fallback>
                <p:oleObj name="Equation" r:id="rId3" imgW="1091880" imgH="469800" progId="Equation.DSMT4">
                  <p:embed/>
                  <p:pic>
                    <p:nvPicPr>
                      <p:cNvPr id="0" name="Picture 23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1290871"/>
                        <a:ext cx="1103313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3185788"/>
              </p:ext>
            </p:extLst>
          </p:nvPr>
        </p:nvGraphicFramePr>
        <p:xfrm>
          <a:off x="1447800" y="1828800"/>
          <a:ext cx="1765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000" name="Equation" r:id="rId5" imgW="1755360" imgH="639720" progId="Equation.DSMT4">
                  <p:embed/>
                </p:oleObj>
              </mc:Choice>
              <mc:Fallback>
                <p:oleObj name="Equation" r:id="rId5" imgW="1755360" imgH="639720" progId="Equation.DSMT4">
                  <p:embed/>
                  <p:pic>
                    <p:nvPicPr>
                      <p:cNvPr id="0" name="Picture 23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1828800"/>
                        <a:ext cx="1765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0002853"/>
              </p:ext>
            </p:extLst>
          </p:nvPr>
        </p:nvGraphicFramePr>
        <p:xfrm>
          <a:off x="1428750" y="2505075"/>
          <a:ext cx="1296988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001" name="Equation" r:id="rId7" imgW="1282680" imgH="368280" progId="Equation.DSMT4">
                  <p:embed/>
                </p:oleObj>
              </mc:Choice>
              <mc:Fallback>
                <p:oleObj name="Equation" r:id="rId7" imgW="1282680" imgH="368280" progId="Equation.DSMT4">
                  <p:embed/>
                  <p:pic>
                    <p:nvPicPr>
                      <p:cNvPr id="0" name="Picture 23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750" y="2505075"/>
                        <a:ext cx="1296988" cy="379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6954833"/>
              </p:ext>
            </p:extLst>
          </p:nvPr>
        </p:nvGraphicFramePr>
        <p:xfrm>
          <a:off x="1435100" y="2989263"/>
          <a:ext cx="431800" cy="293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002" name="Equation" r:id="rId9" imgW="419040" imgH="279360" progId="Equation.DSMT4">
                  <p:embed/>
                </p:oleObj>
              </mc:Choice>
              <mc:Fallback>
                <p:oleObj name="Equation" r:id="rId9" imgW="419040" imgH="279360" progId="Equation.DSMT4">
                  <p:embed/>
                  <p:pic>
                    <p:nvPicPr>
                      <p:cNvPr id="0" name="Picture 23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5100" y="2989263"/>
                        <a:ext cx="431800" cy="293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3998779"/>
              </p:ext>
            </p:extLst>
          </p:nvPr>
        </p:nvGraphicFramePr>
        <p:xfrm>
          <a:off x="1081088" y="3916130"/>
          <a:ext cx="860425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003" name="Equation" r:id="rId11" imgW="850680" imgH="291960" progId="Equation.DSMT4">
                  <p:embed/>
                </p:oleObj>
              </mc:Choice>
              <mc:Fallback>
                <p:oleObj name="Equation" r:id="rId11" imgW="850680" imgH="291960" progId="Equation.DSMT4">
                  <p:embed/>
                  <p:pic>
                    <p:nvPicPr>
                      <p:cNvPr id="0" name="Picture 23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1088" y="3916130"/>
                        <a:ext cx="860425" cy="300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5882324"/>
              </p:ext>
            </p:extLst>
          </p:nvPr>
        </p:nvGraphicFramePr>
        <p:xfrm>
          <a:off x="1454150" y="5080000"/>
          <a:ext cx="1244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004" name="Equation" r:id="rId13" imgW="1234080" imgH="356400" progId="Equation.DSMT4">
                  <p:embed/>
                </p:oleObj>
              </mc:Choice>
              <mc:Fallback>
                <p:oleObj name="Equation" r:id="rId13" imgW="1234080" imgH="356400" progId="Equation.DSMT4">
                  <p:embed/>
                  <p:pic>
                    <p:nvPicPr>
                      <p:cNvPr id="0" name="Picture 23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4150" y="5080000"/>
                        <a:ext cx="1244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5826256"/>
              </p:ext>
            </p:extLst>
          </p:nvPr>
        </p:nvGraphicFramePr>
        <p:xfrm>
          <a:off x="1444625" y="5510213"/>
          <a:ext cx="439738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005" name="Equation" r:id="rId15" imgW="431640" imgH="291960" progId="Equation.DSMT4">
                  <p:embed/>
                </p:oleObj>
              </mc:Choice>
              <mc:Fallback>
                <p:oleObj name="Equation" r:id="rId15" imgW="431640" imgH="291960" progId="Equation.DSMT4">
                  <p:embed/>
                  <p:pic>
                    <p:nvPicPr>
                      <p:cNvPr id="0" name="Picture 23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4625" y="5510213"/>
                        <a:ext cx="439738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0237806"/>
              </p:ext>
            </p:extLst>
          </p:nvPr>
        </p:nvGraphicFramePr>
        <p:xfrm>
          <a:off x="1454150" y="4343400"/>
          <a:ext cx="17526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006" name="Equation" r:id="rId17" imgW="1737000" imgH="639720" progId="Equation.DSMT4">
                  <p:embed/>
                </p:oleObj>
              </mc:Choice>
              <mc:Fallback>
                <p:oleObj name="Equation" r:id="rId17" imgW="1737000" imgH="639720" progId="Equation.DSMT4">
                  <p:embed/>
                  <p:pic>
                    <p:nvPicPr>
                      <p:cNvPr id="0" name="Picture 23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4150" y="4343400"/>
                        <a:ext cx="17526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4890582"/>
              </p:ext>
            </p:extLst>
          </p:nvPr>
        </p:nvGraphicFramePr>
        <p:xfrm>
          <a:off x="3302000" y="1974850"/>
          <a:ext cx="5511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007" name="Equation" r:id="rId19" imgW="5503680" imgH="283320" progId="Equation.DSMT4">
                  <p:embed/>
                </p:oleObj>
              </mc:Choice>
              <mc:Fallback>
                <p:oleObj name="Equation" r:id="rId19" imgW="5503680" imgH="283320" progId="Equation.DSMT4">
                  <p:embed/>
                  <p:pic>
                    <p:nvPicPr>
                      <p:cNvPr id="0" name="Picture 23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1974850"/>
                        <a:ext cx="5511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4975327"/>
              </p:ext>
            </p:extLst>
          </p:nvPr>
        </p:nvGraphicFramePr>
        <p:xfrm>
          <a:off x="3302000" y="4533900"/>
          <a:ext cx="5511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008" name="Equation" r:id="rId21" imgW="5503680" imgH="283320" progId="Equation.DSMT4">
                  <p:embed/>
                </p:oleObj>
              </mc:Choice>
              <mc:Fallback>
                <p:oleObj name="Equation" r:id="rId21" imgW="5503680" imgH="283320" progId="Equation.DSMT4">
                  <p:embed/>
                  <p:pic>
                    <p:nvPicPr>
                      <p:cNvPr id="0" name="Picture 23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4533900"/>
                        <a:ext cx="5511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Content Placeholder 2"/>
          <p:cNvSpPr txBox="1">
            <a:spLocks/>
          </p:cNvSpPr>
          <p:nvPr/>
        </p:nvSpPr>
        <p:spPr>
          <a:xfrm>
            <a:off x="474677" y="1219200"/>
            <a:ext cx="8229600" cy="47244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lang="en-US" sz="2800" dirty="0">
                <a:solidFill>
                  <a:srgbClr val="366092"/>
                </a:solidFill>
              </a:rPr>
              <a:t>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Adding Real Numbers with Unlike Signs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r>
              <a:rPr lang="en-US" b="1" dirty="0">
                <a:latin typeface="Calibri" pitchFamily="34" charset="0"/>
              </a:rPr>
              <a:t>	</a:t>
            </a:r>
          </a:p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endParaRPr lang="en-US" b="1" dirty="0">
              <a:latin typeface="Calibri" pitchFamily="34" charset="0"/>
            </a:endParaRPr>
          </a:p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endParaRPr lang="en-US" b="1" dirty="0">
              <a:latin typeface="Calibri" pitchFamily="34" charset="0"/>
            </a:endParaRPr>
          </a:p>
          <a:p>
            <a:pPr marL="533400" indent="-533400" algn="just" eaLnBrk="0" hangingPunct="0">
              <a:spcBef>
                <a:spcPct val="100000"/>
              </a:spcBef>
              <a:spcAft>
                <a:spcPts val="1200"/>
              </a:spcAft>
            </a:pPr>
            <a:r>
              <a:rPr lang="en-US" b="1" dirty="0">
                <a:latin typeface="Calibri" pitchFamily="34" charset="0"/>
              </a:rPr>
              <a:t> 	</a:t>
            </a:r>
            <a:r>
              <a:rPr lang="en-US" i="1" dirty="0">
                <a:latin typeface="Calibri" pitchFamily="34" charset="0"/>
              </a:rPr>
              <a:t> </a:t>
            </a:r>
          </a:p>
          <a:p>
            <a:endParaRPr lang="en-US" dirty="0"/>
          </a:p>
        </p:txBody>
      </p:sp>
      <p:sp>
        <p:nvSpPr>
          <p:cNvPr id="8195" name="Rectangle 3"/>
          <p:cNvSpPr>
            <a:spLocks/>
          </p:cNvSpPr>
          <p:nvPr/>
        </p:nvSpPr>
        <p:spPr bwMode="auto">
          <a:xfrm>
            <a:off x="457200" y="1981200"/>
            <a:ext cx="82296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spcBef>
                <a:spcPct val="20000"/>
              </a:spcBef>
              <a:buFont typeface="Courier New" pitchFamily="49" charset="0"/>
              <a:buNone/>
            </a:pPr>
            <a:endParaRPr lang="en-US" sz="2800" i="1">
              <a:latin typeface="Calibri" pitchFamily="34" charset="0"/>
            </a:endParaRPr>
          </a:p>
        </p:txBody>
      </p:sp>
      <p:graphicFrame>
        <p:nvGraphicFramePr>
          <p:cNvPr id="308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9626132"/>
              </p:ext>
            </p:extLst>
          </p:nvPr>
        </p:nvGraphicFramePr>
        <p:xfrm>
          <a:off x="965200" y="1290638"/>
          <a:ext cx="16256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37" name="Equation" r:id="rId3" imgW="1612800" imgH="469800" progId="Equation.DSMT4">
                  <p:embed/>
                </p:oleObj>
              </mc:Choice>
              <mc:Fallback>
                <p:oleObj name="Equation" r:id="rId3" imgW="1612800" imgH="469800" progId="Equation.DSMT4">
                  <p:embed/>
                  <p:pic>
                    <p:nvPicPr>
                      <p:cNvPr id="0" name="Picture 16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1290638"/>
                        <a:ext cx="162560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4980118"/>
              </p:ext>
            </p:extLst>
          </p:nvPr>
        </p:nvGraphicFramePr>
        <p:xfrm>
          <a:off x="1479550" y="1778000"/>
          <a:ext cx="2273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38" name="Equation" r:id="rId5" imgW="2258280" imgH="639720" progId="Equation.DSMT4">
                  <p:embed/>
                </p:oleObj>
              </mc:Choice>
              <mc:Fallback>
                <p:oleObj name="Equation" r:id="rId5" imgW="2258280" imgH="639720" progId="Equation.DSMT4">
                  <p:embed/>
                  <p:pic>
                    <p:nvPicPr>
                      <p:cNvPr id="0" name="Picture 16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9550" y="1778000"/>
                        <a:ext cx="2273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3808015"/>
              </p:ext>
            </p:extLst>
          </p:nvPr>
        </p:nvGraphicFramePr>
        <p:xfrm>
          <a:off x="1479550" y="2438400"/>
          <a:ext cx="1879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39" name="Equation" r:id="rId7" imgW="1864800" imgH="585000" progId="Equation.DSMT4">
                  <p:embed/>
                </p:oleObj>
              </mc:Choice>
              <mc:Fallback>
                <p:oleObj name="Equation" r:id="rId7" imgW="1864800" imgH="585000" progId="Equation.DSMT4">
                  <p:embed/>
                  <p:pic>
                    <p:nvPicPr>
                      <p:cNvPr id="0" name="Picture 16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9550" y="2438400"/>
                        <a:ext cx="18796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4574032"/>
              </p:ext>
            </p:extLst>
          </p:nvPr>
        </p:nvGraphicFramePr>
        <p:xfrm>
          <a:off x="1482725" y="3103563"/>
          <a:ext cx="909638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40" name="Equation" r:id="rId9" imgW="901440" imgH="291960" progId="Equation.DSMT4">
                  <p:embed/>
                </p:oleObj>
              </mc:Choice>
              <mc:Fallback>
                <p:oleObj name="Equation" r:id="rId9" imgW="901440" imgH="291960" progId="Equation.DSMT4">
                  <p:embed/>
                  <p:pic>
                    <p:nvPicPr>
                      <p:cNvPr id="0" name="Picture 16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2725" y="3103563"/>
                        <a:ext cx="909638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0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0268921"/>
              </p:ext>
            </p:extLst>
          </p:nvPr>
        </p:nvGraphicFramePr>
        <p:xfrm>
          <a:off x="1046163" y="3695700"/>
          <a:ext cx="1011237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41" name="Equation" r:id="rId11" imgW="1002960" imgH="838080" progId="Equation.DSMT4">
                  <p:embed/>
                </p:oleObj>
              </mc:Choice>
              <mc:Fallback>
                <p:oleObj name="Equation" r:id="rId11" imgW="1002960" imgH="838080" progId="Equation.DSMT4">
                  <p:embed/>
                  <p:pic>
                    <p:nvPicPr>
                      <p:cNvPr id="0" name="Picture 16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6163" y="3695700"/>
                        <a:ext cx="1011237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1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0698203"/>
              </p:ext>
            </p:extLst>
          </p:nvPr>
        </p:nvGraphicFramePr>
        <p:xfrm>
          <a:off x="1532389" y="4654550"/>
          <a:ext cx="18796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42" name="Equation" r:id="rId13" imgW="1864800" imgH="1106280" progId="Equation.DSMT4">
                  <p:embed/>
                </p:oleObj>
              </mc:Choice>
              <mc:Fallback>
                <p:oleObj name="Equation" r:id="rId13" imgW="1864800" imgH="1106280" progId="Equation.DSMT4">
                  <p:embed/>
                  <p:pic>
                    <p:nvPicPr>
                      <p:cNvPr id="0" name="Picture 16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2389" y="4654550"/>
                        <a:ext cx="18796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9622238"/>
              </p:ext>
            </p:extLst>
          </p:nvPr>
        </p:nvGraphicFramePr>
        <p:xfrm>
          <a:off x="4455968" y="1947141"/>
          <a:ext cx="4029364" cy="2078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43" name="Equation" r:id="rId15" imgW="4415760" imgH="219240" progId="Equation.DSMT4">
                  <p:embed/>
                </p:oleObj>
              </mc:Choice>
              <mc:Fallback>
                <p:oleObj name="Equation" r:id="rId15" imgW="4415760" imgH="219240" progId="Equation.DSMT4">
                  <p:embed/>
                  <p:pic>
                    <p:nvPicPr>
                      <p:cNvPr id="0" name="Picture 16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5968" y="1947141"/>
                        <a:ext cx="4029364" cy="2078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1724482"/>
              </p:ext>
            </p:extLst>
          </p:nvPr>
        </p:nvGraphicFramePr>
        <p:xfrm>
          <a:off x="4455968" y="2199640"/>
          <a:ext cx="1397000" cy="2921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44" name="Equation" r:id="rId17" imgW="1380240" imgH="283320" progId="Equation.DSMT4">
                  <p:embed/>
                </p:oleObj>
              </mc:Choice>
              <mc:Fallback>
                <p:oleObj name="Equation" r:id="rId17" imgW="1380240" imgH="283320" progId="Equation.DSMT4">
                  <p:embed/>
                  <p:pic>
                    <p:nvPicPr>
                      <p:cNvPr id="0" name="Picture 16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5968" y="2199640"/>
                        <a:ext cx="1397000" cy="2921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6010402"/>
              </p:ext>
            </p:extLst>
          </p:nvPr>
        </p:nvGraphicFramePr>
        <p:xfrm>
          <a:off x="4446588" y="4876800"/>
          <a:ext cx="4029075" cy="207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45" name="Equation" r:id="rId19" imgW="4415760" imgH="219240" progId="Equation.DSMT4">
                  <p:embed/>
                </p:oleObj>
              </mc:Choice>
              <mc:Fallback>
                <p:oleObj name="Equation" r:id="rId19" imgW="4415760" imgH="219240" progId="Equation.DSMT4">
                  <p:embed/>
                  <p:pic>
                    <p:nvPicPr>
                      <p:cNvPr id="0" name="Picture 16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6588" y="4876800"/>
                        <a:ext cx="4029075" cy="207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7140907"/>
              </p:ext>
            </p:extLst>
          </p:nvPr>
        </p:nvGraphicFramePr>
        <p:xfrm>
          <a:off x="4446588" y="5181600"/>
          <a:ext cx="911225" cy="63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46" name="Equation" r:id="rId21" imgW="987120" imgH="685440" progId="Equation.DSMT4">
                  <p:embed/>
                </p:oleObj>
              </mc:Choice>
              <mc:Fallback>
                <p:oleObj name="Equation" r:id="rId21" imgW="987120" imgH="685440" progId="Equation.DSMT4">
                  <p:embed/>
                  <p:pic>
                    <p:nvPicPr>
                      <p:cNvPr id="0" name="Picture 16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6588" y="5181600"/>
                        <a:ext cx="911225" cy="636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Content Placeholder 2"/>
          <p:cNvSpPr txBox="1">
            <a:spLocks/>
          </p:cNvSpPr>
          <p:nvPr/>
        </p:nvSpPr>
        <p:spPr>
          <a:xfrm>
            <a:off x="457200" y="1210811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 startAt="3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 startAt="3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 startAt="3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 startAt="3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 startAt="3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 startAt="3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00348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2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641</TotalTime>
  <Words>236</Words>
  <Application>Microsoft Office PowerPoint</Application>
  <PresentationFormat>On-screen Show (4:3)</PresentationFormat>
  <Paragraphs>85</Paragraphs>
  <Slides>12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Courier New</vt:lpstr>
      <vt:lpstr>Office Theme</vt:lpstr>
      <vt:lpstr>Equation</vt:lpstr>
      <vt:lpstr>Section 2.R.2</vt:lpstr>
      <vt:lpstr>Objectives</vt:lpstr>
      <vt:lpstr>Rules for Addition with Real Numbers </vt:lpstr>
      <vt:lpstr>Example 1: Addition with Like Signs</vt:lpstr>
      <vt:lpstr>Example 1: Addition with Like Signs (cont.)</vt:lpstr>
      <vt:lpstr>Example 1: Addition with Like Signs (cont.)</vt:lpstr>
      <vt:lpstr>Addition with Real Numbers</vt:lpstr>
      <vt:lpstr>Example 2: Adding Real Numbers with Unlike Signs</vt:lpstr>
      <vt:lpstr>Example 2: Adding Real Numbers with Unlike Signs (cont.)</vt:lpstr>
      <vt:lpstr>Example 2: Adding Real Numbers with Unlike Signs (cont.)</vt:lpstr>
      <vt:lpstr>Example 3: Adding Three or More Real Numbers</vt:lpstr>
      <vt:lpstr>Example 4: Adding Three or More Real Numbers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Algebra 3rd Edition Plus Integrated Review</dc:title>
  <dc:creator>Hawkes Learning</dc:creator>
  <cp:lastModifiedBy>Adam Flaherty</cp:lastModifiedBy>
  <cp:revision>195</cp:revision>
  <dcterms:created xsi:type="dcterms:W3CDTF">2013-04-26T14:43:13Z</dcterms:created>
  <dcterms:modified xsi:type="dcterms:W3CDTF">2020-05-12T18:19:25Z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F6AF323A-C679-4C03-B7DA-F179E12F32A0</vt:lpwstr>
  </property>
  <property fmtid="{D5CDD505-2E9C-101B-9397-08002B2CF9AE}" pid="3" name="ArticulatePath">
    <vt:lpwstr>PRC3R_1_R_7</vt:lpwstr>
  </property>
</Properties>
</file>