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113" d="100"/>
          <a:sy n="113" d="100"/>
        </p:scale>
        <p:origin x="148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9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0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1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2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3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4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3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4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5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6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7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8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7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8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9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8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9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0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1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3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4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5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8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9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0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1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2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3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14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9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0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1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2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3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4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3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4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4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5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6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7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8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9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0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1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2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8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9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1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2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3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4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5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6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7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8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9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0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1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2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3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4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5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6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7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8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99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3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4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1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2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3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5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6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7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8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7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8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9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0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1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2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3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640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2.R.4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230</cp:revision>
  <cp:lastPrinted>2018-01-15T08:43:49Z</cp:lastPrinted>
  <dcterms:created xsi:type="dcterms:W3CDTF">2013-04-26T14:43:13Z</dcterms:created>
  <dcterms:modified xsi:type="dcterms:W3CDTF">2020-05-12T18:20:08Z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23635F5A-EE53-421F-9D95-F1001796620E</vt:lpwstr>
  </property>
  <property fmtid="{D5CDD505-2E9C-101B-9397-08002B2CF9AE}" pid="3" name="ArticulatePath">
    <vt:lpwstr>PRC3R_1_R_9</vt:lpwstr>
  </property>
</Properties>
</file>