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119" d="100"/>
          <a:sy n="119" d="100"/>
        </p:scale>
        <p:origin x="1140"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8.emf"/><Relationship Id="rId7" Type="http://schemas.openxmlformats.org/officeDocument/2006/relationships/image" Target="../media/image81.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0.emf"/><Relationship Id="rId11" Type="http://schemas.openxmlformats.org/officeDocument/2006/relationships/image" Target="../media/image84.emf"/><Relationship Id="rId5" Type="http://schemas.openxmlformats.org/officeDocument/2006/relationships/image" Target="../media/image65.emf"/><Relationship Id="rId10" Type="http://schemas.openxmlformats.org/officeDocument/2006/relationships/image" Target="../media/image83.emf"/><Relationship Id="rId4" Type="http://schemas.openxmlformats.org/officeDocument/2006/relationships/image" Target="../media/image79.emf"/><Relationship Id="rId9"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wmf"/><Relationship Id="rId12" Type="http://schemas.openxmlformats.org/officeDocument/2006/relationships/image" Target="../media/image27.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wmf"/><Relationship Id="rId4" Type="http://schemas.openxmlformats.org/officeDocument/2006/relationships/image" Target="../media/image19.emf"/><Relationship Id="rId9"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3" Type="http://schemas.openxmlformats.org/officeDocument/2006/relationships/image" Target="../media/image31.emf"/><Relationship Id="rId7" Type="http://schemas.openxmlformats.org/officeDocument/2006/relationships/image" Target="../media/image35.emf"/><Relationship Id="rId12" Type="http://schemas.openxmlformats.org/officeDocument/2006/relationships/image" Target="../media/image40.emf"/><Relationship Id="rId2" Type="http://schemas.openxmlformats.org/officeDocument/2006/relationships/image" Target="../media/image30.emf"/><Relationship Id="rId16" Type="http://schemas.openxmlformats.org/officeDocument/2006/relationships/image" Target="../media/image44.emf"/><Relationship Id="rId1" Type="http://schemas.openxmlformats.org/officeDocument/2006/relationships/image" Target="../media/image29.emf"/><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5" Type="http://schemas.openxmlformats.org/officeDocument/2006/relationships/image" Target="../media/image4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 Id="rId14"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emf"/><Relationship Id="rId3" Type="http://schemas.openxmlformats.org/officeDocument/2006/relationships/image" Target="../media/image47.emf"/><Relationship Id="rId7" Type="http://schemas.openxmlformats.org/officeDocument/2006/relationships/image" Target="../media/image51.emf"/><Relationship Id="rId12" Type="http://schemas.openxmlformats.org/officeDocument/2006/relationships/image" Target="../media/image56.emf"/><Relationship Id="rId2" Type="http://schemas.openxmlformats.org/officeDocument/2006/relationships/image" Target="../media/image46.e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image" Target="../media/image73.emf"/><Relationship Id="rId3" Type="http://schemas.openxmlformats.org/officeDocument/2006/relationships/image" Target="../media/image63.emf"/><Relationship Id="rId7" Type="http://schemas.openxmlformats.org/officeDocument/2006/relationships/image" Target="../media/image67.emf"/><Relationship Id="rId12" Type="http://schemas.openxmlformats.org/officeDocument/2006/relationships/image" Target="../media/image72.emf"/><Relationship Id="rId2" Type="http://schemas.openxmlformats.org/officeDocument/2006/relationships/image" Target="../media/image62.emf"/><Relationship Id="rId16" Type="http://schemas.openxmlformats.org/officeDocument/2006/relationships/image" Target="../media/image61.emf"/><Relationship Id="rId1" Type="http://schemas.openxmlformats.org/officeDocument/2006/relationships/image" Target="../media/image59.emf"/><Relationship Id="rId6" Type="http://schemas.openxmlformats.org/officeDocument/2006/relationships/image" Target="../media/image66.emf"/><Relationship Id="rId11" Type="http://schemas.openxmlformats.org/officeDocument/2006/relationships/image" Target="../media/image71.emf"/><Relationship Id="rId5" Type="http://schemas.openxmlformats.org/officeDocument/2006/relationships/image" Target="../media/image65.emf"/><Relationship Id="rId15" Type="http://schemas.openxmlformats.org/officeDocument/2006/relationships/image" Target="../media/image75.emf"/><Relationship Id="rId10" Type="http://schemas.openxmlformats.org/officeDocument/2006/relationships/image" Target="../media/image70.emf"/><Relationship Id="rId4" Type="http://schemas.openxmlformats.org/officeDocument/2006/relationships/image" Target="../media/image64.emf"/><Relationship Id="rId9" Type="http://schemas.openxmlformats.org/officeDocument/2006/relationships/image" Target="../media/image69.emf"/><Relationship Id="rId14"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8.bin"/><Relationship Id="rId18" Type="http://schemas.openxmlformats.org/officeDocument/2006/relationships/image" Target="../media/image13.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0.e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3.vml"/><Relationship Id="rId6" Type="http://schemas.openxmlformats.org/officeDocument/2006/relationships/image" Target="../media/image7.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9.emf"/><Relationship Id="rId19" Type="http://schemas.openxmlformats.org/officeDocument/2006/relationships/oleObject" Target="../embeddings/oleObject11.bin"/><Relationship Id="rId4" Type="http://schemas.openxmlformats.org/officeDocument/2006/relationships/image" Target="../media/image6.wmf"/><Relationship Id="rId9" Type="http://schemas.openxmlformats.org/officeDocument/2006/relationships/oleObject" Target="../embeddings/oleObject6.bin"/><Relationship Id="rId14" Type="http://schemas.openxmlformats.org/officeDocument/2006/relationships/image" Target="../media/image11.wmf"/><Relationship Id="rId22"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8.bin"/><Relationship Id="rId18" Type="http://schemas.openxmlformats.org/officeDocument/2006/relationships/image" Target="../media/image23.emf"/><Relationship Id="rId26" Type="http://schemas.openxmlformats.org/officeDocument/2006/relationships/image" Target="../media/image27.e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20.e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4.vml"/><Relationship Id="rId6" Type="http://schemas.openxmlformats.org/officeDocument/2006/relationships/image" Target="../media/image17.emf"/><Relationship Id="rId11" Type="http://schemas.openxmlformats.org/officeDocument/2006/relationships/oleObject" Target="../embeddings/oleObject17.bin"/><Relationship Id="rId24" Type="http://schemas.openxmlformats.org/officeDocument/2006/relationships/image" Target="../media/image26.e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19.emf"/><Relationship Id="rId19" Type="http://schemas.openxmlformats.org/officeDocument/2006/relationships/oleObject" Target="../embeddings/oleObject21.bin"/><Relationship Id="rId4" Type="http://schemas.openxmlformats.org/officeDocument/2006/relationships/image" Target="../media/image16.emf"/><Relationship Id="rId9" Type="http://schemas.openxmlformats.org/officeDocument/2006/relationships/oleObject" Target="../embeddings/oleObject16.bin"/><Relationship Id="rId14" Type="http://schemas.openxmlformats.org/officeDocument/2006/relationships/image" Target="../media/image21.emf"/><Relationship Id="rId22"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31.bin"/><Relationship Id="rId18" Type="http://schemas.openxmlformats.org/officeDocument/2006/relationships/image" Target="../media/image36.emf"/><Relationship Id="rId26" Type="http://schemas.openxmlformats.org/officeDocument/2006/relationships/image" Target="../media/image40.emf"/><Relationship Id="rId3" Type="http://schemas.openxmlformats.org/officeDocument/2006/relationships/oleObject" Target="../embeddings/oleObject26.bin"/><Relationship Id="rId21" Type="http://schemas.openxmlformats.org/officeDocument/2006/relationships/oleObject" Target="../embeddings/oleObject35.bin"/><Relationship Id="rId34" Type="http://schemas.openxmlformats.org/officeDocument/2006/relationships/image" Target="../media/image44.emf"/><Relationship Id="rId7" Type="http://schemas.openxmlformats.org/officeDocument/2006/relationships/oleObject" Target="../embeddings/oleObject28.bin"/><Relationship Id="rId12" Type="http://schemas.openxmlformats.org/officeDocument/2006/relationships/image" Target="../media/image33.e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35.emf"/><Relationship Id="rId20" Type="http://schemas.openxmlformats.org/officeDocument/2006/relationships/image" Target="../media/image37.emf"/><Relationship Id="rId29" Type="http://schemas.openxmlformats.org/officeDocument/2006/relationships/oleObject" Target="../embeddings/oleObject39.bin"/><Relationship Id="rId1" Type="http://schemas.openxmlformats.org/officeDocument/2006/relationships/vmlDrawing" Target="../drawings/vmlDrawing6.vml"/><Relationship Id="rId6" Type="http://schemas.openxmlformats.org/officeDocument/2006/relationships/image" Target="../media/image30.emf"/><Relationship Id="rId11" Type="http://schemas.openxmlformats.org/officeDocument/2006/relationships/oleObject" Target="../embeddings/oleObject30.bin"/><Relationship Id="rId24" Type="http://schemas.openxmlformats.org/officeDocument/2006/relationships/image" Target="../media/image39.emf"/><Relationship Id="rId32" Type="http://schemas.openxmlformats.org/officeDocument/2006/relationships/image" Target="../media/image43.e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1.emf"/><Relationship Id="rId10" Type="http://schemas.openxmlformats.org/officeDocument/2006/relationships/image" Target="../media/image32.emf"/><Relationship Id="rId19" Type="http://schemas.openxmlformats.org/officeDocument/2006/relationships/oleObject" Target="../embeddings/oleObject34.bin"/><Relationship Id="rId31" Type="http://schemas.openxmlformats.org/officeDocument/2006/relationships/oleObject" Target="../embeddings/oleObject40.bin"/><Relationship Id="rId4" Type="http://schemas.openxmlformats.org/officeDocument/2006/relationships/image" Target="../media/image29.emf"/><Relationship Id="rId9" Type="http://schemas.openxmlformats.org/officeDocument/2006/relationships/oleObject" Target="../embeddings/oleObject29.bin"/><Relationship Id="rId14" Type="http://schemas.openxmlformats.org/officeDocument/2006/relationships/image" Target="../media/image34.emf"/><Relationship Id="rId22" Type="http://schemas.openxmlformats.org/officeDocument/2006/relationships/image" Target="../media/image38.emf"/><Relationship Id="rId27" Type="http://schemas.openxmlformats.org/officeDocument/2006/relationships/oleObject" Target="../embeddings/oleObject38.bin"/><Relationship Id="rId30" Type="http://schemas.openxmlformats.org/officeDocument/2006/relationships/image" Target="../media/image42.emf"/><Relationship Id="rId8" Type="http://schemas.openxmlformats.org/officeDocument/2006/relationships/image" Target="../media/image31.emf"/></Relationships>
</file>

<file path=ppt/slides/_rels/slide15.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47.bin"/><Relationship Id="rId18" Type="http://schemas.openxmlformats.org/officeDocument/2006/relationships/image" Target="../media/image52.emf"/><Relationship Id="rId26" Type="http://schemas.openxmlformats.org/officeDocument/2006/relationships/image" Target="../media/image56.e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49.emf"/><Relationship Id="rId17" Type="http://schemas.openxmlformats.org/officeDocument/2006/relationships/oleObject" Target="../embeddings/oleObject49.bin"/><Relationship Id="rId25"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51.emf"/><Relationship Id="rId20" Type="http://schemas.openxmlformats.org/officeDocument/2006/relationships/image" Target="../media/image53.emf"/><Relationship Id="rId1" Type="http://schemas.openxmlformats.org/officeDocument/2006/relationships/vmlDrawing" Target="../drawings/vmlDrawing7.vml"/><Relationship Id="rId6" Type="http://schemas.openxmlformats.org/officeDocument/2006/relationships/image" Target="../media/image46.emf"/><Relationship Id="rId11" Type="http://schemas.openxmlformats.org/officeDocument/2006/relationships/oleObject" Target="../embeddings/oleObject46.bin"/><Relationship Id="rId24" Type="http://schemas.openxmlformats.org/officeDocument/2006/relationships/image" Target="../media/image55.e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28" Type="http://schemas.openxmlformats.org/officeDocument/2006/relationships/image" Target="../media/image57.emf"/><Relationship Id="rId10" Type="http://schemas.openxmlformats.org/officeDocument/2006/relationships/image" Target="../media/image48.emf"/><Relationship Id="rId19" Type="http://schemas.openxmlformats.org/officeDocument/2006/relationships/oleObject" Target="../embeddings/oleObject50.bin"/><Relationship Id="rId4" Type="http://schemas.openxmlformats.org/officeDocument/2006/relationships/image" Target="../media/image45.wmf"/><Relationship Id="rId9" Type="http://schemas.openxmlformats.org/officeDocument/2006/relationships/oleObject" Target="../embeddings/oleObject45.bin"/><Relationship Id="rId14" Type="http://schemas.openxmlformats.org/officeDocument/2006/relationships/image" Target="../media/image50.wmf"/><Relationship Id="rId22" Type="http://schemas.openxmlformats.org/officeDocument/2006/relationships/image" Target="../media/image54.emf"/><Relationship Id="rId27" Type="http://schemas.openxmlformats.org/officeDocument/2006/relationships/oleObject" Target="../embeddings/oleObject54.bin"/></Relationships>
</file>

<file path=ppt/slides/_rels/slide16.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9.e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58.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65.bin"/><Relationship Id="rId18" Type="http://schemas.openxmlformats.org/officeDocument/2006/relationships/image" Target="../media/image68.emf"/><Relationship Id="rId26" Type="http://schemas.openxmlformats.org/officeDocument/2006/relationships/oleObject" Target="../embeddings/oleObject72.bin"/><Relationship Id="rId21" Type="http://schemas.openxmlformats.org/officeDocument/2006/relationships/oleObject" Target="../embeddings/oleObject69.bin"/><Relationship Id="rId34" Type="http://schemas.openxmlformats.org/officeDocument/2006/relationships/oleObject" Target="../embeddings/oleObject77.bin"/><Relationship Id="rId7" Type="http://schemas.openxmlformats.org/officeDocument/2006/relationships/oleObject" Target="../embeddings/oleObject62.bin"/><Relationship Id="rId12" Type="http://schemas.openxmlformats.org/officeDocument/2006/relationships/image" Target="../media/image65.emf"/><Relationship Id="rId17" Type="http://schemas.openxmlformats.org/officeDocument/2006/relationships/oleObject" Target="../embeddings/oleObject67.bin"/><Relationship Id="rId25" Type="http://schemas.openxmlformats.org/officeDocument/2006/relationships/image" Target="../media/image71.emf"/><Relationship Id="rId33" Type="http://schemas.openxmlformats.org/officeDocument/2006/relationships/image" Target="../media/image74.emf"/><Relationship Id="rId2" Type="http://schemas.openxmlformats.org/officeDocument/2006/relationships/slideLayout" Target="../slideLayouts/slideLayout2.xml"/><Relationship Id="rId16" Type="http://schemas.openxmlformats.org/officeDocument/2006/relationships/image" Target="../media/image67.emf"/><Relationship Id="rId20" Type="http://schemas.openxmlformats.org/officeDocument/2006/relationships/image" Target="../media/image69.emf"/><Relationship Id="rId29" Type="http://schemas.openxmlformats.org/officeDocument/2006/relationships/oleObject" Target="../embeddings/oleObject74.bin"/><Relationship Id="rId1" Type="http://schemas.openxmlformats.org/officeDocument/2006/relationships/vmlDrawing" Target="../drawings/vmlDrawing9.vml"/><Relationship Id="rId6" Type="http://schemas.openxmlformats.org/officeDocument/2006/relationships/image" Target="../media/image62.emf"/><Relationship Id="rId11" Type="http://schemas.openxmlformats.org/officeDocument/2006/relationships/oleObject" Target="../embeddings/oleObject64.bin"/><Relationship Id="rId24" Type="http://schemas.openxmlformats.org/officeDocument/2006/relationships/oleObject" Target="../embeddings/oleObject71.bin"/><Relationship Id="rId32" Type="http://schemas.openxmlformats.org/officeDocument/2006/relationships/oleObject" Target="../embeddings/oleObject76.bin"/><Relationship Id="rId37" Type="http://schemas.openxmlformats.org/officeDocument/2006/relationships/image" Target="../media/image61.emf"/><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28" Type="http://schemas.openxmlformats.org/officeDocument/2006/relationships/image" Target="../media/image72.emf"/><Relationship Id="rId36" Type="http://schemas.openxmlformats.org/officeDocument/2006/relationships/oleObject" Target="../embeddings/oleObject59.bin"/><Relationship Id="rId10" Type="http://schemas.openxmlformats.org/officeDocument/2006/relationships/image" Target="../media/image64.emf"/><Relationship Id="rId19" Type="http://schemas.openxmlformats.org/officeDocument/2006/relationships/oleObject" Target="../embeddings/oleObject68.bin"/><Relationship Id="rId31" Type="http://schemas.openxmlformats.org/officeDocument/2006/relationships/oleObject" Target="../embeddings/oleObject75.bin"/><Relationship Id="rId4" Type="http://schemas.openxmlformats.org/officeDocument/2006/relationships/image" Target="../media/image59.emf"/><Relationship Id="rId9" Type="http://schemas.openxmlformats.org/officeDocument/2006/relationships/oleObject" Target="../embeddings/oleObject63.bin"/><Relationship Id="rId14" Type="http://schemas.openxmlformats.org/officeDocument/2006/relationships/image" Target="../media/image66.emf"/><Relationship Id="rId22" Type="http://schemas.openxmlformats.org/officeDocument/2006/relationships/image" Target="../media/image70.emf"/><Relationship Id="rId27" Type="http://schemas.openxmlformats.org/officeDocument/2006/relationships/oleObject" Target="../embeddings/oleObject73.bin"/><Relationship Id="rId30" Type="http://schemas.openxmlformats.org/officeDocument/2006/relationships/image" Target="../media/image73.emf"/><Relationship Id="rId35" Type="http://schemas.openxmlformats.org/officeDocument/2006/relationships/image" Target="../media/image75.emf"/><Relationship Id="rId8" Type="http://schemas.openxmlformats.org/officeDocument/2006/relationships/image" Target="../media/image63.emf"/><Relationship Id="rId3" Type="http://schemas.openxmlformats.org/officeDocument/2006/relationships/oleObject" Target="../embeddings/oleObject60.bin"/></Relationships>
</file>

<file path=ppt/slides/_rels/slide18.xml.rels><?xml version="1.0" encoding="UTF-8" standalone="yes"?>
<Relationships xmlns="http://schemas.openxmlformats.org/package/2006/relationships"><Relationship Id="rId8" Type="http://schemas.openxmlformats.org/officeDocument/2006/relationships/image" Target="../media/image78.emf"/><Relationship Id="rId13" Type="http://schemas.openxmlformats.org/officeDocument/2006/relationships/oleObject" Target="../embeddings/oleObject83.bin"/><Relationship Id="rId18" Type="http://schemas.openxmlformats.org/officeDocument/2006/relationships/oleObject" Target="../embeddings/oleObject86.bin"/><Relationship Id="rId3" Type="http://schemas.openxmlformats.org/officeDocument/2006/relationships/oleObject" Target="../embeddings/oleObject78.bin"/><Relationship Id="rId21" Type="http://schemas.openxmlformats.org/officeDocument/2006/relationships/image" Target="../media/image58.emf"/><Relationship Id="rId7" Type="http://schemas.openxmlformats.org/officeDocument/2006/relationships/oleObject" Target="../embeddings/oleObject80.bin"/><Relationship Id="rId12" Type="http://schemas.openxmlformats.org/officeDocument/2006/relationships/image" Target="../media/image65.emf"/><Relationship Id="rId17" Type="http://schemas.openxmlformats.org/officeDocument/2006/relationships/oleObject" Target="../embeddings/oleObject85.bin"/><Relationship Id="rId25" Type="http://schemas.openxmlformats.org/officeDocument/2006/relationships/image" Target="../media/image84.emf"/><Relationship Id="rId2" Type="http://schemas.openxmlformats.org/officeDocument/2006/relationships/slideLayout" Target="../slideLayouts/slideLayout2.xml"/><Relationship Id="rId16" Type="http://schemas.openxmlformats.org/officeDocument/2006/relationships/image" Target="../media/image81.emf"/><Relationship Id="rId20" Type="http://schemas.openxmlformats.org/officeDocument/2006/relationships/oleObject" Target="../embeddings/oleObject87.bin"/><Relationship Id="rId1" Type="http://schemas.openxmlformats.org/officeDocument/2006/relationships/vmlDrawing" Target="../drawings/vmlDrawing10.vml"/><Relationship Id="rId6" Type="http://schemas.openxmlformats.org/officeDocument/2006/relationships/image" Target="../media/image77.emf"/><Relationship Id="rId11" Type="http://schemas.openxmlformats.org/officeDocument/2006/relationships/oleObject" Target="../embeddings/oleObject82.bin"/><Relationship Id="rId24" Type="http://schemas.openxmlformats.org/officeDocument/2006/relationships/oleObject" Target="../embeddings/oleObject89.bin"/><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image" Target="../media/image83.emf"/><Relationship Id="rId10" Type="http://schemas.openxmlformats.org/officeDocument/2006/relationships/image" Target="../media/image79.emf"/><Relationship Id="rId19"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oleObject" Target="../embeddings/oleObject81.bin"/><Relationship Id="rId14" Type="http://schemas.openxmlformats.org/officeDocument/2006/relationships/image" Target="../media/image80.emf"/><Relationship Id="rId22" Type="http://schemas.openxmlformats.org/officeDocument/2006/relationships/oleObject" Target="../embeddings/oleObject88.bin"/></Relationships>
</file>

<file path=ppt/slides/_rels/slide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3.R.5</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spid="_x0000_s60731" name="Equation" r:id="rId3" imgW="3707757" imgH="469601" progId="Equation.DSMT4">
                  <p:embed/>
                </p:oleObj>
              </mc:Choice>
              <mc:Fallback>
                <p:oleObj name="Equation" r:id="rId3" imgW="3707757" imgH="469601" progId="Equation.DSMT4">
                  <p:embed/>
                  <p:pic>
                    <p:nvPicPr>
                      <p:cNvPr id="0"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128297698"/>
              </p:ext>
            </p:extLst>
          </p:nvPr>
        </p:nvGraphicFramePr>
        <p:xfrm>
          <a:off x="2374390" y="3384550"/>
          <a:ext cx="800100" cy="342900"/>
        </p:xfrm>
        <a:graphic>
          <a:graphicData uri="http://schemas.openxmlformats.org/presentationml/2006/ole">
            <mc:AlternateContent xmlns:mc="http://schemas.openxmlformats.org/markup-compatibility/2006">
              <mc:Choice xmlns:v="urn:schemas-microsoft-com:vml" Requires="v">
                <p:oleObj spid="_x0000_s60732" name="Equation" r:id="rId5" imgW="786240" imgH="329040" progId="Equation.DSMT4">
                  <p:embed/>
                </p:oleObj>
              </mc:Choice>
              <mc:Fallback>
                <p:oleObj name="Equation" r:id="rId5" imgW="786240" imgH="329040" progId="Equation.DSMT4">
                  <p:embed/>
                  <p:pic>
                    <p:nvPicPr>
                      <p:cNvPr id="0"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390" y="3384550"/>
                        <a:ext cx="8001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spid="_x0000_s60733" name="Equation" r:id="rId7" imgW="1053847" imgH="355508" progId="Equation.DSMT4">
                  <p:embed/>
                </p:oleObj>
              </mc:Choice>
              <mc:Fallback>
                <p:oleObj name="Equation" r:id="rId7" imgW="1053847" imgH="355508" progId="Equation.DSMT4">
                  <p:embed/>
                  <p:pic>
                    <p:nvPicPr>
                      <p:cNvPr id="0" name="Picture 2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spid="_x0000_s60734" name="Equation" r:id="rId9" imgW="1919880" imgH="585000" progId="Equation.DSMT4">
                  <p:embed/>
                </p:oleObj>
              </mc:Choice>
              <mc:Fallback>
                <p:oleObj name="Equation" r:id="rId9" imgW="1919880" imgH="585000" progId="Equation.DSMT4">
                  <p:embed/>
                  <p:pic>
                    <p:nvPicPr>
                      <p:cNvPr id="0" name="Picture 2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spid="_x0000_s60735" name="Equation" r:id="rId11" imgW="2550600" imgH="585000" progId="Equation.DSMT4">
                  <p:embed/>
                </p:oleObj>
              </mc:Choice>
              <mc:Fallback>
                <p:oleObj name="Equation" r:id="rId11" imgW="2550600" imgH="585000" progId="Equation.DSMT4">
                  <p:embed/>
                  <p:pic>
                    <p:nvPicPr>
                      <p:cNvPr id="0" name="Picture 2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spid="_x0000_s60736" name="Equation" r:id="rId13" imgW="3695080" imgH="469601" progId="Equation.DSMT4">
                  <p:embed/>
                </p:oleObj>
              </mc:Choice>
              <mc:Fallback>
                <p:oleObj name="Equation" r:id="rId13" imgW="3695080" imgH="469601" progId="Equation.DSMT4">
                  <p:embed/>
                  <p:pic>
                    <p:nvPicPr>
                      <p:cNvPr id="0" name="Picture 2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2336252208"/>
              </p:ext>
            </p:extLst>
          </p:nvPr>
        </p:nvGraphicFramePr>
        <p:xfrm>
          <a:off x="6864350" y="3384550"/>
          <a:ext cx="787400" cy="279400"/>
        </p:xfrm>
        <a:graphic>
          <a:graphicData uri="http://schemas.openxmlformats.org/presentationml/2006/ole">
            <mc:AlternateContent xmlns:mc="http://schemas.openxmlformats.org/markup-compatibility/2006">
              <mc:Choice xmlns:v="urn:schemas-microsoft-com:vml" Requires="v">
                <p:oleObj spid="_x0000_s60737" name="Equation" r:id="rId15" imgW="776880" imgH="264960" progId="Equation.DSMT4">
                  <p:embed/>
                </p:oleObj>
              </mc:Choice>
              <mc:Fallback>
                <p:oleObj name="Equation" r:id="rId15" imgW="776880" imgH="264960" progId="Equation.DSMT4">
                  <p:embed/>
                  <p:pic>
                    <p:nvPicPr>
                      <p:cNvPr id="0" name="Picture 2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64350" y="3384550"/>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spid="_x0000_s60738" name="Equation" r:id="rId17" imgW="1053847" imgH="279446" progId="Equation.DSMT4">
                  <p:embed/>
                </p:oleObj>
              </mc:Choice>
              <mc:Fallback>
                <p:oleObj name="Equation" r:id="rId17" imgW="1053847" imgH="279446" progId="Equation.DSMT4">
                  <p:embed/>
                  <p:pic>
                    <p:nvPicPr>
                      <p:cNvPr id="0" name="Picture 2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spid="_x0000_s60739" name="Equation" r:id="rId19" imgW="1928880" imgH="585000" progId="Equation.DSMT4">
                  <p:embed/>
                </p:oleObj>
              </mc:Choice>
              <mc:Fallback>
                <p:oleObj name="Equation" r:id="rId19" imgW="1928880" imgH="585000" progId="Equation.DSMT4">
                  <p:embed/>
                  <p:pic>
                    <p:nvPicPr>
                      <p:cNvPr id="0" name="Picture 2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spid="_x0000_s60740" name="Equation" r:id="rId21" imgW="2587320" imgH="585000" progId="Equation.DSMT4">
                  <p:embed/>
                </p:oleObj>
              </mc:Choice>
              <mc:Fallback>
                <p:oleObj name="Equation" r:id="rId21" imgW="2587320" imgH="585000" progId="Equation.DSMT4">
                  <p:embed/>
                  <p:pic>
                    <p:nvPicPr>
                      <p:cNvPr id="0" name="Picture 2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spid="_x0000_s57122" name="Equation" r:id="rId3" imgW="3812400" imgH="594000" progId="Equation.DSMT4">
                  <p:embed/>
                </p:oleObj>
              </mc:Choice>
              <mc:Fallback>
                <p:oleObj name="Equation" r:id="rId3" imgW="3812400" imgH="594000" progId="Equation.DSMT4">
                  <p:embed/>
                  <p:pic>
                    <p:nvPicPr>
                      <p:cNvPr id="0" name="Picture 7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2948124155"/>
              </p:ext>
            </p:extLst>
          </p:nvPr>
        </p:nvGraphicFramePr>
        <p:xfrm>
          <a:off x="7152313" y="3811905"/>
          <a:ext cx="787400" cy="279400"/>
        </p:xfrm>
        <a:graphic>
          <a:graphicData uri="http://schemas.openxmlformats.org/presentationml/2006/ole">
            <mc:AlternateContent xmlns:mc="http://schemas.openxmlformats.org/markup-compatibility/2006">
              <mc:Choice xmlns:v="urn:schemas-microsoft-com:vml" Requires="v">
                <p:oleObj spid="_x0000_s57123" name="Equation" r:id="rId5" imgW="776880" imgH="264960" progId="Equation.DSMT4">
                  <p:embed/>
                </p:oleObj>
              </mc:Choice>
              <mc:Fallback>
                <p:oleObj name="Equation" r:id="rId5" imgW="776880" imgH="264960" progId="Equation.DSMT4">
                  <p:embed/>
                  <p:pic>
                    <p:nvPicPr>
                      <p:cNvPr id="0" name="Picture 7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2313" y="3811905"/>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spid="_x0000_s57124" name="Equation" r:id="rId7" imgW="1032840" imgH="264960" progId="Equation.DSMT4">
                  <p:embed/>
                </p:oleObj>
              </mc:Choice>
              <mc:Fallback>
                <p:oleObj name="Equation" r:id="rId7" imgW="1032840" imgH="264960" progId="Equation.DSMT4">
                  <p:embed/>
                  <p:pic>
                    <p:nvPicPr>
                      <p:cNvPr id="0" name="Picture 7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spid="_x0000_s57125" name="Equation" r:id="rId9" imgW="1572480" imgH="264960" progId="Equation.DSMT4">
                  <p:embed/>
                </p:oleObj>
              </mc:Choice>
              <mc:Fallback>
                <p:oleObj name="Equation" r:id="rId9" imgW="1572480" imgH="264960" progId="Equation.DSMT4">
                  <p:embed/>
                  <p:pic>
                    <p:nvPicPr>
                      <p:cNvPr id="0" name="Picture 7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spid="_x0000_s57126" name="Equation" r:id="rId11" imgW="2130120" imgH="585000" progId="Equation.DSMT4">
                  <p:embed/>
                </p:oleObj>
              </mc:Choice>
              <mc:Fallback>
                <p:oleObj name="Equation" r:id="rId11" imgW="2130120" imgH="585000" progId="Equation.DSMT4">
                  <p:embed/>
                  <p:pic>
                    <p:nvPicPr>
                      <p:cNvPr id="0" name="Picture 7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spid="_x0000_s57127" name="Equation" r:id="rId13" imgW="3035160" imgH="585000" progId="Equation.DSMT4">
                  <p:embed/>
                </p:oleObj>
              </mc:Choice>
              <mc:Fallback>
                <p:oleObj name="Equation" r:id="rId13" imgW="3035160" imgH="585000" progId="Equation.DSMT4">
                  <p:embed/>
                  <p:pic>
                    <p:nvPicPr>
                      <p:cNvPr id="0" name="Picture 7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spid="_x0000_s57128" name="Equation" r:id="rId15" imgW="3669726" imgH="469601" progId="Equation.DSMT4">
                  <p:embed/>
                </p:oleObj>
              </mc:Choice>
              <mc:Fallback>
                <p:oleObj name="Equation" r:id="rId15" imgW="3669726" imgH="469601" progId="Equation.DSMT4">
                  <p:embed/>
                  <p:pic>
                    <p:nvPicPr>
                      <p:cNvPr id="0" name="Picture 7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spid="_x0000_s57129" name="Equation" r:id="rId17" imgW="685440" imgH="329040" progId="Equation.DSMT4">
                  <p:embed/>
                </p:oleObj>
              </mc:Choice>
              <mc:Fallback>
                <p:oleObj name="Equation" r:id="rId17" imgW="685440" imgH="329040" progId="Equation.DSMT4">
                  <p:embed/>
                  <p:pic>
                    <p:nvPicPr>
                      <p:cNvPr id="0" name="Picture 7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spid="_x0000_s57130" name="Equation" r:id="rId19" imgW="888510" imgH="355294" progId="Equation.DSMT4">
                  <p:embed/>
                </p:oleObj>
              </mc:Choice>
              <mc:Fallback>
                <p:oleObj name="Equation" r:id="rId19" imgW="888510" imgH="355294" progId="Equation.DSMT4">
                  <p:embed/>
                  <p:pic>
                    <p:nvPicPr>
                      <p:cNvPr id="0" name="Picture 7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spid="_x0000_s57131" name="Equation" r:id="rId21" imgW="1536126" imgH="355508" progId="Equation.DSMT4">
                  <p:embed/>
                </p:oleObj>
              </mc:Choice>
              <mc:Fallback>
                <p:oleObj name="Equation" r:id="rId21" imgW="1536126" imgH="355508" progId="Equation.DSMT4">
                  <p:embed/>
                  <p:pic>
                    <p:nvPicPr>
                      <p:cNvPr id="0" name="Picture 7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spid="_x0000_s57132" name="Equation" r:id="rId23" imgW="1919880" imgH="585000" progId="Equation.DSMT4">
                  <p:embed/>
                </p:oleObj>
              </mc:Choice>
              <mc:Fallback>
                <p:oleObj name="Equation" r:id="rId23" imgW="1919880" imgH="585000" progId="Equation.DSMT4">
                  <p:embed/>
                  <p:pic>
                    <p:nvPicPr>
                      <p:cNvPr id="0" name="Picture 7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spid="_x0000_s57133" name="Equation" r:id="rId25" imgW="2550600" imgH="585000" progId="Equation.DSMT4">
                  <p:embed/>
                </p:oleObj>
              </mc:Choice>
              <mc:Fallback>
                <p:oleObj name="Equation" r:id="rId25" imgW="2550600" imgH="585000" progId="Equation.DSMT4">
                  <p:embed/>
                  <p:pic>
                    <p:nvPicPr>
                      <p:cNvPr id="0" name="Picture 7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spid="_x0000_s7502" name="Equation" r:id="rId3" imgW="200880" imgH="649080" progId="Equation.DSMT4">
                  <p:embed/>
                </p:oleObj>
              </mc:Choice>
              <mc:Fallback>
                <p:oleObj name="Equation" r:id="rId3" imgW="200880" imgH="649080" progId="Equation.DSMT4">
                  <p:embed/>
                  <p:pic>
                    <p:nvPicPr>
                      <p:cNvPr id="0" name="Picture 3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2474594136"/>
              </p:ext>
            </p:extLst>
          </p:nvPr>
        </p:nvGraphicFramePr>
        <p:xfrm>
          <a:off x="574675" y="1408113"/>
          <a:ext cx="1282700" cy="368300"/>
        </p:xfrm>
        <a:graphic>
          <a:graphicData uri="http://schemas.openxmlformats.org/presentationml/2006/ole">
            <mc:AlternateContent xmlns:mc="http://schemas.openxmlformats.org/markup-compatibility/2006">
              <mc:Choice xmlns:v="urn:schemas-microsoft-com:vml" Requires="v">
                <p:oleObj spid="_x0000_s59938" name="Equation" r:id="rId3" imgW="1270800" imgH="356400" progId="Equation.DSMT4">
                  <p:embed/>
                </p:oleObj>
              </mc:Choice>
              <mc:Fallback>
                <p:oleObj name="Equation" r:id="rId3" imgW="1270800" imgH="356400" progId="Equation.DSMT4">
                  <p:embed/>
                  <p:pic>
                    <p:nvPicPr>
                      <p:cNvPr id="0" name="Picture 4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408113"/>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3560315049"/>
              </p:ext>
            </p:extLst>
          </p:nvPr>
        </p:nvGraphicFramePr>
        <p:xfrm>
          <a:off x="571500" y="1765300"/>
          <a:ext cx="1778000" cy="596900"/>
        </p:xfrm>
        <a:graphic>
          <a:graphicData uri="http://schemas.openxmlformats.org/presentationml/2006/ole">
            <mc:AlternateContent xmlns:mc="http://schemas.openxmlformats.org/markup-compatibility/2006">
              <mc:Choice xmlns:v="urn:schemas-microsoft-com:vml" Requires="v">
                <p:oleObj spid="_x0000_s59939" name="Equation" r:id="rId5" imgW="1764360" imgH="585000" progId="Equation.DSMT4">
                  <p:embed/>
                </p:oleObj>
              </mc:Choice>
              <mc:Fallback>
                <p:oleObj name="Equation" r:id="rId5" imgW="1764360" imgH="585000" progId="Equation.DSMT4">
                  <p:embed/>
                  <p:pic>
                    <p:nvPicPr>
                      <p:cNvPr id="0" name="Picture 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765300"/>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spid="_x0000_s59940" name="Equation" r:id="rId7" imgW="1325520" imgH="886680" progId="Equation.DSMT4">
                  <p:embed/>
                </p:oleObj>
              </mc:Choice>
              <mc:Fallback>
                <p:oleObj name="Equation" r:id="rId7" imgW="1325520" imgH="886680" progId="Equation.DSMT4">
                  <p:embed/>
                  <p:pic>
                    <p:nvPicPr>
                      <p:cNvPr id="0" name="Picture 4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3121739301"/>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spid="_x0000_s59941" name="Equation" r:id="rId9" imgW="1947240" imgH="1042200" progId="Equation.DSMT4">
                  <p:embed/>
                </p:oleObj>
              </mc:Choice>
              <mc:Fallback>
                <p:oleObj name="Equation" r:id="rId9" imgW="1947240" imgH="1042200" progId="Equation.DSMT4">
                  <p:embed/>
                  <p:pic>
                    <p:nvPicPr>
                      <p:cNvPr id="0" name="Picture 4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2595998308"/>
              </p:ext>
            </p:extLst>
          </p:nvPr>
        </p:nvGraphicFramePr>
        <p:xfrm>
          <a:off x="4972050" y="1402854"/>
          <a:ext cx="1282700" cy="368300"/>
        </p:xfrm>
        <a:graphic>
          <a:graphicData uri="http://schemas.openxmlformats.org/presentationml/2006/ole">
            <mc:AlternateContent xmlns:mc="http://schemas.openxmlformats.org/markup-compatibility/2006">
              <mc:Choice xmlns:v="urn:schemas-microsoft-com:vml" Requires="v">
                <p:oleObj spid="_x0000_s59942" name="Equation" r:id="rId11" imgW="1270800" imgH="356400" progId="Equation.DSMT4">
                  <p:embed/>
                </p:oleObj>
              </mc:Choice>
              <mc:Fallback>
                <p:oleObj name="Equation" r:id="rId11" imgW="1270800" imgH="356400" progId="Equation.DSMT4">
                  <p:embed/>
                  <p:pic>
                    <p:nvPicPr>
                      <p:cNvPr id="0" name="Picture 4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2050" y="1402854"/>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594214860"/>
              </p:ext>
            </p:extLst>
          </p:nvPr>
        </p:nvGraphicFramePr>
        <p:xfrm>
          <a:off x="4953747" y="1765300"/>
          <a:ext cx="1790700" cy="596900"/>
        </p:xfrm>
        <a:graphic>
          <a:graphicData uri="http://schemas.openxmlformats.org/presentationml/2006/ole">
            <mc:AlternateContent xmlns:mc="http://schemas.openxmlformats.org/markup-compatibility/2006">
              <mc:Choice xmlns:v="urn:schemas-microsoft-com:vml" Requires="v">
                <p:oleObj spid="_x0000_s59943" name="Equation" r:id="rId13" imgW="1782720" imgH="585000" progId="Equation.DSMT4">
                  <p:embed/>
                </p:oleObj>
              </mc:Choice>
              <mc:Fallback>
                <p:oleObj name="Equation" r:id="rId13" imgW="1782720" imgH="585000" progId="Equation.DSMT4">
                  <p:embed/>
                  <p:pic>
                    <p:nvPicPr>
                      <p:cNvPr id="0" name="Picture 4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747" y="1765300"/>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1961338698"/>
              </p:ext>
            </p:extLst>
          </p:nvPr>
        </p:nvGraphicFramePr>
        <p:xfrm>
          <a:off x="5232151" y="2440236"/>
          <a:ext cx="1079500" cy="279400"/>
        </p:xfrm>
        <a:graphic>
          <a:graphicData uri="http://schemas.openxmlformats.org/presentationml/2006/ole">
            <mc:AlternateContent xmlns:mc="http://schemas.openxmlformats.org/markup-compatibility/2006">
              <mc:Choice xmlns:v="urn:schemas-microsoft-com:vml" Requires="v">
                <p:oleObj spid="_x0000_s59944" name="Equation" r:id="rId15" imgW="1069560" imgH="264960" progId="Equation.DSMT4">
                  <p:embed/>
                </p:oleObj>
              </mc:Choice>
              <mc:Fallback>
                <p:oleObj name="Equation" r:id="rId15" imgW="1069560" imgH="264960" progId="Equation.DSMT4">
                  <p:embed/>
                  <p:pic>
                    <p:nvPicPr>
                      <p:cNvPr id="0" name="Picture 4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2151" y="2440236"/>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4276140317"/>
              </p:ext>
            </p:extLst>
          </p:nvPr>
        </p:nvGraphicFramePr>
        <p:xfrm>
          <a:off x="5017496" y="2889746"/>
          <a:ext cx="901700" cy="279400"/>
        </p:xfrm>
        <a:graphic>
          <a:graphicData uri="http://schemas.openxmlformats.org/presentationml/2006/ole">
            <mc:AlternateContent xmlns:mc="http://schemas.openxmlformats.org/markup-compatibility/2006">
              <mc:Choice xmlns:v="urn:schemas-microsoft-com:vml" Requires="v">
                <p:oleObj spid="_x0000_s59945" name="Equation" r:id="rId17" imgW="886680" imgH="264960" progId="Equation.DSMT4">
                  <p:embed/>
                </p:oleObj>
              </mc:Choice>
              <mc:Fallback>
                <p:oleObj name="Equation" r:id="rId17" imgW="886680" imgH="264960" progId="Equation.DSMT4">
                  <p:embed/>
                  <p:pic>
                    <p:nvPicPr>
                      <p:cNvPr id="0" name="Picture 4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7496" y="2889746"/>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spid="_x0000_s59946" name="Equation" r:id="rId19" imgW="1261440" imgH="356400" progId="Equation.DSMT4">
                  <p:embed/>
                </p:oleObj>
              </mc:Choice>
              <mc:Fallback>
                <p:oleObj name="Equation" r:id="rId19" imgW="1261440" imgH="356400" progId="Equation.DSMT4">
                  <p:embed/>
                  <p:pic>
                    <p:nvPicPr>
                      <p:cNvPr id="0" name="Picture 4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spid="_x0000_s59947" name="Equation" r:id="rId21" imgW="1764360" imgH="585000" progId="Equation.DSMT4">
                  <p:embed/>
                </p:oleObj>
              </mc:Choice>
              <mc:Fallback>
                <p:oleObj name="Equation" r:id="rId21" imgW="1764360" imgH="585000" progId="Equation.DSMT4">
                  <p:embed/>
                  <p:pic>
                    <p:nvPicPr>
                      <p:cNvPr id="0" name="Picture 4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941962230"/>
              </p:ext>
            </p:extLst>
          </p:nvPr>
        </p:nvGraphicFramePr>
        <p:xfrm>
          <a:off x="558302" y="2438400"/>
          <a:ext cx="1143000" cy="342900"/>
        </p:xfrm>
        <a:graphic>
          <a:graphicData uri="http://schemas.openxmlformats.org/presentationml/2006/ole">
            <mc:AlternateContent xmlns:mc="http://schemas.openxmlformats.org/markup-compatibility/2006">
              <mc:Choice xmlns:v="urn:schemas-microsoft-com:vml" Requires="v">
                <p:oleObj spid="_x0000_s59948" name="Equation" r:id="rId23" imgW="1133640" imgH="329040" progId="Equation.DSMT4">
                  <p:embed/>
                </p:oleObj>
              </mc:Choice>
              <mc:Fallback>
                <p:oleObj name="Equation" r:id="rId23" imgW="1133640" imgH="329040" progId="Equation.DSMT4">
                  <p:embed/>
                  <p:pic>
                    <p:nvPicPr>
                      <p:cNvPr id="0" name="Picture 4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302" y="2438400"/>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3445246534"/>
              </p:ext>
            </p:extLst>
          </p:nvPr>
        </p:nvGraphicFramePr>
        <p:xfrm>
          <a:off x="558302" y="2895600"/>
          <a:ext cx="685800" cy="342900"/>
        </p:xfrm>
        <a:graphic>
          <a:graphicData uri="http://schemas.openxmlformats.org/presentationml/2006/ole">
            <mc:AlternateContent xmlns:mc="http://schemas.openxmlformats.org/markup-compatibility/2006">
              <mc:Choice xmlns:v="urn:schemas-microsoft-com:vml" Requires="v">
                <p:oleObj spid="_x0000_s59949" name="Equation" r:id="rId25" imgW="676440" imgH="329040" progId="Equation.DSMT4">
                  <p:embed/>
                </p:oleObj>
              </mc:Choice>
              <mc:Fallback>
                <p:oleObj name="Equation" r:id="rId25" imgW="676440" imgH="329040" progId="Equation.DSMT4">
                  <p:embed/>
                  <p:pic>
                    <p:nvPicPr>
                      <p:cNvPr id="0" name="Picture 4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302" y="28956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spid="_x0000_s59950" name="Equation" r:id="rId27" imgW="1325520" imgH="329040" progId="Equation.DSMT4">
                  <p:embed/>
                </p:oleObj>
              </mc:Choice>
              <mc:Fallback>
                <p:oleObj name="Equation" r:id="rId27" imgW="1325520" imgH="329040" progId="Equation.DSMT4">
                  <p:embed/>
                  <p:pic>
                    <p:nvPicPr>
                      <p:cNvPr id="0" name="Picture 4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spid="_x0000_s59951" name="Equation" r:id="rId29" imgW="685440" imgH="329040" progId="Equation.DSMT4">
                  <p:embed/>
                </p:oleObj>
              </mc:Choice>
              <mc:Fallback>
                <p:oleObj name="Equation" r:id="rId29" imgW="685440" imgH="329040" progId="Equation.DSMT4">
                  <p:embed/>
                  <p:pic>
                    <p:nvPicPr>
                      <p:cNvPr id="0" name="Picture 4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spid="_x0000_s59952" name="Equation" r:id="rId31" imgW="1334520" imgH="329040" progId="Equation.DSMT4">
                  <p:embed/>
                </p:oleObj>
              </mc:Choice>
              <mc:Fallback>
                <p:oleObj name="Equation" r:id="rId31" imgW="1334520" imgH="329040" progId="Equation.DSMT4">
                  <p:embed/>
                  <p:pic>
                    <p:nvPicPr>
                      <p:cNvPr id="0" name="Picture 4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spid="_x0000_s59953" name="Equation" r:id="rId33" imgW="886680" imgH="329040" progId="Equation.DSMT4">
                  <p:embed/>
                </p:oleObj>
              </mc:Choice>
              <mc:Fallback>
                <p:oleObj name="Equation" r:id="rId33" imgW="886680" imgH="329040" progId="Equation.DSMT4">
                  <p:embed/>
                  <p:pic>
                    <p:nvPicPr>
                      <p:cNvPr id="0" name="Picture 4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3417111432"/>
              </p:ext>
            </p:extLst>
          </p:nvPr>
        </p:nvGraphicFramePr>
        <p:xfrm>
          <a:off x="2183607" y="1279525"/>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spid="_x0000_s57926" name="Equation" r:id="rId3" imgW="190592" imgH="329955" progId="Equation.DSMT4">
                  <p:embed/>
                </p:oleObj>
              </mc:Choice>
              <mc:Fallback>
                <p:oleObj name="Equation" r:id="rId3" imgW="190592" imgH="329955" progId="Equation.DSMT4">
                  <p:embed/>
                  <p:pic>
                    <p:nvPicPr>
                      <p:cNvPr id="0" name="Picture 4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1004247585"/>
              </p:ext>
            </p:extLst>
          </p:nvPr>
        </p:nvGraphicFramePr>
        <p:xfrm>
          <a:off x="2730500" y="2228850"/>
          <a:ext cx="203200" cy="279400"/>
        </p:xfrm>
        <a:graphic>
          <a:graphicData uri="http://schemas.openxmlformats.org/presentationml/2006/ole">
            <mc:AlternateContent xmlns:mc="http://schemas.openxmlformats.org/markup-compatibility/2006">
              <mc:Choice xmlns:v="urn:schemas-microsoft-com:vml" Requires="v">
                <p:oleObj spid="_x0000_s57927" name="Equation" r:id="rId5" imgW="191880" imgH="264960" progId="Equation.DSMT4">
                  <p:embed/>
                </p:oleObj>
              </mc:Choice>
              <mc:Fallback>
                <p:oleObj name="Equation" r:id="rId5" imgW="191880" imgH="264960" progId="Equation.DSMT4">
                  <p:embed/>
                  <p:pic>
                    <p:nvPicPr>
                      <p:cNvPr id="0" name="Picture 4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0" y="22288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4247410085"/>
              </p:ext>
            </p:extLst>
          </p:nvPr>
        </p:nvGraphicFramePr>
        <p:xfrm>
          <a:off x="4095750" y="2228850"/>
          <a:ext cx="177800" cy="279400"/>
        </p:xfrm>
        <a:graphic>
          <a:graphicData uri="http://schemas.openxmlformats.org/presentationml/2006/ole">
            <mc:AlternateContent xmlns:mc="http://schemas.openxmlformats.org/markup-compatibility/2006">
              <mc:Choice xmlns:v="urn:schemas-microsoft-com:vml" Requires="v">
                <p:oleObj spid="_x0000_s57928" name="Equation" r:id="rId7" imgW="164520" imgH="264960" progId="Equation.DSMT4">
                  <p:embed/>
                </p:oleObj>
              </mc:Choice>
              <mc:Fallback>
                <p:oleObj name="Equation" r:id="rId7" imgW="164520" imgH="264960" progId="Equation.DSMT4">
                  <p:embed/>
                  <p:pic>
                    <p:nvPicPr>
                      <p:cNvPr id="0" name="Picture 4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2228850"/>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3140999559"/>
              </p:ext>
            </p:extLst>
          </p:nvPr>
        </p:nvGraphicFramePr>
        <p:xfrm>
          <a:off x="5632450" y="2070100"/>
          <a:ext cx="711200" cy="596900"/>
        </p:xfrm>
        <a:graphic>
          <a:graphicData uri="http://schemas.openxmlformats.org/presentationml/2006/ole">
            <mc:AlternateContent xmlns:mc="http://schemas.openxmlformats.org/markup-compatibility/2006">
              <mc:Choice xmlns:v="urn:schemas-microsoft-com:vml" Requires="v">
                <p:oleObj spid="_x0000_s57929" name="Equation" r:id="rId9" imgW="694800" imgH="585000" progId="Equation.DSMT4">
                  <p:embed/>
                </p:oleObj>
              </mc:Choice>
              <mc:Fallback>
                <p:oleObj name="Equation" r:id="rId9" imgW="694800" imgH="585000" progId="Equation.DSMT4">
                  <p:embed/>
                  <p:pic>
                    <p:nvPicPr>
                      <p:cNvPr id="0" name="Picture 4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2450" y="2070100"/>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3440006356"/>
              </p:ext>
            </p:extLst>
          </p:nvPr>
        </p:nvGraphicFramePr>
        <p:xfrm>
          <a:off x="2635250" y="2914650"/>
          <a:ext cx="393700" cy="279400"/>
        </p:xfrm>
        <a:graphic>
          <a:graphicData uri="http://schemas.openxmlformats.org/presentationml/2006/ole">
            <mc:AlternateContent xmlns:mc="http://schemas.openxmlformats.org/markup-compatibility/2006">
              <mc:Choice xmlns:v="urn:schemas-microsoft-com:vml" Requires="v">
                <p:oleObj spid="_x0000_s57930" name="Equation" r:id="rId11" imgW="383760" imgH="264960" progId="Equation.DSMT4">
                  <p:embed/>
                </p:oleObj>
              </mc:Choice>
              <mc:Fallback>
                <p:oleObj name="Equation" r:id="rId11" imgW="383760" imgH="264960" progId="Equation.DSMT4">
                  <p:embed/>
                  <p:pic>
                    <p:nvPicPr>
                      <p:cNvPr id="0" name="Picture 4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5250" y="2914650"/>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392852670"/>
              </p:ext>
            </p:extLst>
          </p:nvPr>
        </p:nvGraphicFramePr>
        <p:xfrm>
          <a:off x="4068763" y="2908300"/>
          <a:ext cx="231775" cy="293688"/>
        </p:xfrm>
        <a:graphic>
          <a:graphicData uri="http://schemas.openxmlformats.org/presentationml/2006/ole">
            <mc:AlternateContent xmlns:mc="http://schemas.openxmlformats.org/markup-compatibility/2006">
              <mc:Choice xmlns:v="urn:schemas-microsoft-com:vml" Requires="v">
                <p:oleObj spid="_x0000_s57931" name="Equation" r:id="rId13" imgW="215640" imgH="279360" progId="Equation.DSMT4">
                  <p:embed/>
                </p:oleObj>
              </mc:Choice>
              <mc:Fallback>
                <p:oleObj name="Equation" r:id="rId13" imgW="215640" imgH="279360" progId="Equation.DSMT4">
                  <p:embed/>
                  <p:pic>
                    <p:nvPicPr>
                      <p:cNvPr id="0" name="Picture 482"/>
                      <p:cNvPicPr>
                        <a:picLocks noChangeAspect="1" noChangeArrowheads="1"/>
                      </p:cNvPicPr>
                      <p:nvPr/>
                    </p:nvPicPr>
                    <p:blipFill>
                      <a:blip r:embed="rId14"/>
                      <a:srcRect/>
                      <a:stretch>
                        <a:fillRect/>
                      </a:stretch>
                    </p:blipFill>
                    <p:spPr bwMode="auto">
                      <a:xfrm>
                        <a:off x="4068763" y="2908300"/>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2518280338"/>
              </p:ext>
            </p:extLst>
          </p:nvPr>
        </p:nvGraphicFramePr>
        <p:xfrm>
          <a:off x="5518150" y="2755900"/>
          <a:ext cx="939800" cy="596900"/>
        </p:xfrm>
        <a:graphic>
          <a:graphicData uri="http://schemas.openxmlformats.org/presentationml/2006/ole">
            <mc:AlternateContent xmlns:mc="http://schemas.openxmlformats.org/markup-compatibility/2006">
              <mc:Choice xmlns:v="urn:schemas-microsoft-com:vml" Requires="v">
                <p:oleObj spid="_x0000_s57932" name="Equation" r:id="rId15" imgW="923400" imgH="585000" progId="Equation.DSMT4">
                  <p:embed/>
                </p:oleObj>
              </mc:Choice>
              <mc:Fallback>
                <p:oleObj name="Equation" r:id="rId15" imgW="923400" imgH="585000" progId="Equation.DSMT4">
                  <p:embed/>
                  <p:pic>
                    <p:nvPicPr>
                      <p:cNvPr id="0" name="Picture 4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8150" y="2755900"/>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145156102"/>
              </p:ext>
            </p:extLst>
          </p:nvPr>
        </p:nvGraphicFramePr>
        <p:xfrm>
          <a:off x="2705847" y="3670300"/>
          <a:ext cx="254000" cy="901700"/>
        </p:xfrm>
        <a:graphic>
          <a:graphicData uri="http://schemas.openxmlformats.org/presentationml/2006/ole">
            <mc:AlternateContent xmlns:mc="http://schemas.openxmlformats.org/markup-compatibility/2006">
              <mc:Choice xmlns:v="urn:schemas-microsoft-com:vml" Requires="v">
                <p:oleObj spid="_x0000_s57933" name="Equation" r:id="rId17" imgW="237600" imgH="886680" progId="Equation.DSMT4">
                  <p:embed/>
                </p:oleObj>
              </mc:Choice>
              <mc:Fallback>
                <p:oleObj name="Equation" r:id="rId17" imgW="237600" imgH="886680" progId="Equation.DSMT4">
                  <p:embed/>
                  <p:pic>
                    <p:nvPicPr>
                      <p:cNvPr id="0" name="Picture 48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5847" y="3670300"/>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311113366"/>
              </p:ext>
            </p:extLst>
          </p:nvPr>
        </p:nvGraphicFramePr>
        <p:xfrm>
          <a:off x="4083050" y="3981450"/>
          <a:ext cx="203200" cy="279400"/>
        </p:xfrm>
        <a:graphic>
          <a:graphicData uri="http://schemas.openxmlformats.org/presentationml/2006/ole">
            <mc:AlternateContent xmlns:mc="http://schemas.openxmlformats.org/markup-compatibility/2006">
              <mc:Choice xmlns:v="urn:schemas-microsoft-com:vml" Requires="v">
                <p:oleObj spid="_x0000_s57934" name="Equation" r:id="rId19" imgW="191880" imgH="264960" progId="Equation.DSMT4">
                  <p:embed/>
                </p:oleObj>
              </mc:Choice>
              <mc:Fallback>
                <p:oleObj name="Equation" r:id="rId19" imgW="191880" imgH="264960" progId="Equation.DSMT4">
                  <p:embed/>
                  <p:pic>
                    <p:nvPicPr>
                      <p:cNvPr id="0" name="Picture 48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3050" y="39814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2813921056"/>
              </p:ext>
            </p:extLst>
          </p:nvPr>
        </p:nvGraphicFramePr>
        <p:xfrm>
          <a:off x="5524500" y="3594100"/>
          <a:ext cx="927100" cy="1054100"/>
        </p:xfrm>
        <a:graphic>
          <a:graphicData uri="http://schemas.openxmlformats.org/presentationml/2006/ole">
            <mc:AlternateContent xmlns:mc="http://schemas.openxmlformats.org/markup-compatibility/2006">
              <mc:Choice xmlns:v="urn:schemas-microsoft-com:vml" Requires="v">
                <p:oleObj spid="_x0000_s57935" name="Equation" r:id="rId21" imgW="914040" imgH="1042200" progId="Equation.DSMT4">
                  <p:embed/>
                </p:oleObj>
              </mc:Choice>
              <mc:Fallback>
                <p:oleObj name="Equation" r:id="rId21" imgW="914040" imgH="1042200" progId="Equation.DSMT4">
                  <p:embed/>
                  <p:pic>
                    <p:nvPicPr>
                      <p:cNvPr id="0" name="Picture 48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4500" y="3594100"/>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2722768297"/>
              </p:ext>
            </p:extLst>
          </p:nvPr>
        </p:nvGraphicFramePr>
        <p:xfrm>
          <a:off x="2731247" y="4984750"/>
          <a:ext cx="203200" cy="279400"/>
        </p:xfrm>
        <a:graphic>
          <a:graphicData uri="http://schemas.openxmlformats.org/presentationml/2006/ole">
            <mc:AlternateContent xmlns:mc="http://schemas.openxmlformats.org/markup-compatibility/2006">
              <mc:Choice xmlns:v="urn:schemas-microsoft-com:vml" Requires="v">
                <p:oleObj spid="_x0000_s57936" name="Equation" r:id="rId23" imgW="191880" imgH="264960" progId="Equation.DSMT4">
                  <p:embed/>
                </p:oleObj>
              </mc:Choice>
              <mc:Fallback>
                <p:oleObj name="Equation" r:id="rId23" imgW="191880" imgH="264960" progId="Equation.DSMT4">
                  <p:embed/>
                  <p:pic>
                    <p:nvPicPr>
                      <p:cNvPr id="0" name="Picture 48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31247" y="49847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2276533521"/>
              </p:ext>
            </p:extLst>
          </p:nvPr>
        </p:nvGraphicFramePr>
        <p:xfrm>
          <a:off x="3981450" y="4984750"/>
          <a:ext cx="406400" cy="279400"/>
        </p:xfrm>
        <a:graphic>
          <a:graphicData uri="http://schemas.openxmlformats.org/presentationml/2006/ole">
            <mc:AlternateContent xmlns:mc="http://schemas.openxmlformats.org/markup-compatibility/2006">
              <mc:Choice xmlns:v="urn:schemas-microsoft-com:vml" Requires="v">
                <p:oleObj spid="_x0000_s57937" name="Equation" r:id="rId25" imgW="393120" imgH="264960" progId="Equation.DSMT4">
                  <p:embed/>
                </p:oleObj>
              </mc:Choice>
              <mc:Fallback>
                <p:oleObj name="Equation" r:id="rId25" imgW="393120" imgH="264960" progId="Equation.DSMT4">
                  <p:embed/>
                  <p:pic>
                    <p:nvPicPr>
                      <p:cNvPr id="0" name="Picture 48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81450" y="4984750"/>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37628584"/>
              </p:ext>
            </p:extLst>
          </p:nvPr>
        </p:nvGraphicFramePr>
        <p:xfrm>
          <a:off x="5524500" y="4826000"/>
          <a:ext cx="927100" cy="596900"/>
        </p:xfrm>
        <a:graphic>
          <a:graphicData uri="http://schemas.openxmlformats.org/presentationml/2006/ole">
            <mc:AlternateContent xmlns:mc="http://schemas.openxmlformats.org/markup-compatibility/2006">
              <mc:Choice xmlns:v="urn:schemas-microsoft-com:vml" Requires="v">
                <p:oleObj spid="_x0000_s57938" name="Equation" r:id="rId27" imgW="914040" imgH="585000" progId="Equation.DSMT4">
                  <p:embed/>
                </p:oleObj>
              </mc:Choice>
              <mc:Fallback>
                <p:oleObj name="Equation" r:id="rId27" imgW="914040" imgH="585000" progId="Equation.DSMT4">
                  <p:embed/>
                  <p:pic>
                    <p:nvPicPr>
                      <p:cNvPr id="0" name="Picture 48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4500" y="4826000"/>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spid="_x0000_s45995" name="Equation" r:id="rId3" imgW="758520" imgH="585000" progId="Equation.DSMT4">
                  <p:embed/>
                </p:oleObj>
              </mc:Choice>
              <mc:Fallback>
                <p:oleObj name="Equation" r:id="rId3" imgW="758520" imgH="585000" progId="Equation.DSMT4">
                  <p:embed/>
                  <p:pic>
                    <p:nvPicPr>
                      <p:cNvPr id="0" name="Picture 8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spid="_x0000_s45996" name="Equation" r:id="rId5" imgW="1106280" imgH="585000" progId="Equation.DSMT4">
                  <p:embed/>
                </p:oleObj>
              </mc:Choice>
              <mc:Fallback>
                <p:oleObj name="Equation" r:id="rId5" imgW="1106280" imgH="585000" progId="Equation.DSMT4">
                  <p:embed/>
                  <p:pic>
                    <p:nvPicPr>
                      <p:cNvPr id="0" name="Picture 8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7606987"/>
              </p:ext>
            </p:extLst>
          </p:nvPr>
        </p:nvGraphicFramePr>
        <p:xfrm>
          <a:off x="2051050" y="1765300"/>
          <a:ext cx="749300" cy="596900"/>
        </p:xfrm>
        <a:graphic>
          <a:graphicData uri="http://schemas.openxmlformats.org/presentationml/2006/ole">
            <mc:AlternateContent xmlns:mc="http://schemas.openxmlformats.org/markup-compatibility/2006">
              <mc:Choice xmlns:v="urn:schemas-microsoft-com:vml" Requires="v">
                <p:oleObj spid="_x0000_s45997" name="Equation" r:id="rId7" imgW="740520" imgH="585000" progId="Equation.DSMT4">
                  <p:embed/>
                </p:oleObj>
              </mc:Choice>
              <mc:Fallback>
                <p:oleObj name="Equation" r:id="rId7" imgW="740520" imgH="585000" progId="Equation.DSMT4">
                  <p:embed/>
                  <p:pic>
                    <p:nvPicPr>
                      <p:cNvPr id="0" name="Picture 9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1765300"/>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14416623"/>
              </p:ext>
            </p:extLst>
          </p:nvPr>
        </p:nvGraphicFramePr>
        <p:xfrm>
          <a:off x="5766298" y="1905496"/>
          <a:ext cx="1346200" cy="342900"/>
        </p:xfrm>
        <a:graphic>
          <a:graphicData uri="http://schemas.openxmlformats.org/presentationml/2006/ole">
            <mc:AlternateContent xmlns:mc="http://schemas.openxmlformats.org/markup-compatibility/2006">
              <mc:Choice xmlns:v="urn:schemas-microsoft-com:vml" Requires="v">
                <p:oleObj spid="_x0000_s45998" name="Equation" r:id="rId9" imgW="1334520" imgH="329040" progId="Equation.DSMT4">
                  <p:embed/>
                </p:oleObj>
              </mc:Choice>
              <mc:Fallback>
                <p:oleObj name="Equation" r:id="rId9" imgW="1334520" imgH="329040" progId="Equation.DSMT4">
                  <p:embed/>
                  <p:pic>
                    <p:nvPicPr>
                      <p:cNvPr id="0" name="Picture 9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6298" y="19054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spid="_x0000_s45999" name="Equation" r:id="rId11" imgW="1334520" imgH="329040" progId="Equation.DSMT4">
                  <p:embed/>
                </p:oleObj>
              </mc:Choice>
              <mc:Fallback>
                <p:oleObj name="Equation" r:id="rId11" imgW="1334520" imgH="329040" progId="Equation.DSMT4">
                  <p:embed/>
                  <p:pic>
                    <p:nvPicPr>
                      <p:cNvPr id="0" name="Picture 9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spid="_x0000_s61872" name="Equation" r:id="rId3" imgW="1106280" imgH="585000" progId="Equation.DSMT4">
                  <p:embed/>
                </p:oleObj>
              </mc:Choice>
              <mc:Fallback>
                <p:oleObj name="Equation" r:id="rId3" imgW="1106280" imgH="585000" progId="Equation.DSMT4">
                  <p:embed/>
                  <p:pic>
                    <p:nvPicPr>
                      <p:cNvPr id="0" name="Picture 2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54576097"/>
              </p:ext>
            </p:extLst>
          </p:nvPr>
        </p:nvGraphicFramePr>
        <p:xfrm>
          <a:off x="5105400" y="1194718"/>
          <a:ext cx="711200" cy="279400"/>
        </p:xfrm>
        <a:graphic>
          <a:graphicData uri="http://schemas.openxmlformats.org/presentationml/2006/ole">
            <mc:AlternateContent xmlns:mc="http://schemas.openxmlformats.org/markup-compatibility/2006">
              <mc:Choice xmlns:v="urn:schemas-microsoft-com:vml" Requires="v">
                <p:oleObj spid="_x0000_s61873" name="Equation" r:id="rId5" imgW="694800" imgH="264960" progId="Equation.DSMT4">
                  <p:embed/>
                </p:oleObj>
              </mc:Choice>
              <mc:Fallback>
                <p:oleObj name="Equation" r:id="rId5" imgW="694800" imgH="264960" progId="Equation.DSMT4">
                  <p:embed/>
                  <p:pic>
                    <p:nvPicPr>
                      <p:cNvPr id="0" name="Picture 2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9824977"/>
              </p:ext>
            </p:extLst>
          </p:nvPr>
        </p:nvGraphicFramePr>
        <p:xfrm>
          <a:off x="6510890" y="1193769"/>
          <a:ext cx="901700" cy="342900"/>
        </p:xfrm>
        <a:graphic>
          <a:graphicData uri="http://schemas.openxmlformats.org/presentationml/2006/ole">
            <mc:AlternateContent xmlns:mc="http://schemas.openxmlformats.org/markup-compatibility/2006">
              <mc:Choice xmlns:v="urn:schemas-microsoft-com:vml" Requires="v">
                <p:oleObj spid="_x0000_s61874" name="Equation" r:id="rId7" imgW="886680" imgH="329040" progId="Equation.DSMT4">
                  <p:embed/>
                </p:oleObj>
              </mc:Choice>
              <mc:Fallback>
                <p:oleObj name="Equation" r:id="rId7" imgW="886680" imgH="329040" progId="Equation.DSMT4">
                  <p:embed/>
                  <p:pic>
                    <p:nvPicPr>
                      <p:cNvPr id="0" name="Picture 2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0890"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35674199"/>
              </p:ext>
            </p:extLst>
          </p:nvPr>
        </p:nvGraphicFramePr>
        <p:xfrm>
          <a:off x="775112" y="2085907"/>
          <a:ext cx="2032000" cy="596900"/>
        </p:xfrm>
        <a:graphic>
          <a:graphicData uri="http://schemas.openxmlformats.org/presentationml/2006/ole">
            <mc:AlternateContent xmlns:mc="http://schemas.openxmlformats.org/markup-compatibility/2006">
              <mc:Choice xmlns:v="urn:schemas-microsoft-com:vml" Requires="v">
                <p:oleObj spid="_x0000_s61875" name="Equation" r:id="rId9" imgW="2020320" imgH="585000" progId="Equation.DSMT4">
                  <p:embed/>
                </p:oleObj>
              </mc:Choice>
              <mc:Fallback>
                <p:oleObj name="Equation" r:id="rId9" imgW="2020320" imgH="585000" progId="Equation.DSMT4">
                  <p:embed/>
                  <p:pic>
                    <p:nvPicPr>
                      <p:cNvPr id="0" name="Picture 2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12" y="2085907"/>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51188715"/>
              </p:ext>
            </p:extLst>
          </p:nvPr>
        </p:nvGraphicFramePr>
        <p:xfrm>
          <a:off x="1523994" y="1949023"/>
          <a:ext cx="177800" cy="304800"/>
        </p:xfrm>
        <a:graphic>
          <a:graphicData uri="http://schemas.openxmlformats.org/presentationml/2006/ole">
            <mc:AlternateContent xmlns:mc="http://schemas.openxmlformats.org/markup-compatibility/2006">
              <mc:Choice xmlns:v="urn:schemas-microsoft-com:vml" Requires="v">
                <p:oleObj spid="_x0000_s61876" name="Equation" r:id="rId11" imgW="164520" imgH="292320" progId="Equation.DSMT4">
                  <p:embed/>
                </p:oleObj>
              </mc:Choice>
              <mc:Fallback>
                <p:oleObj name="Equation" r:id="rId11" imgW="164520" imgH="292320" progId="Equation.DSMT4">
                  <p:embed/>
                  <p:pic>
                    <p:nvPicPr>
                      <p:cNvPr id="0" name="Picture 2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3994" y="194902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306182948"/>
              </p:ext>
            </p:extLst>
          </p:nvPr>
        </p:nvGraphicFramePr>
        <p:xfrm>
          <a:off x="1011988" y="2810575"/>
          <a:ext cx="1346200" cy="279400"/>
        </p:xfrm>
        <a:graphic>
          <a:graphicData uri="http://schemas.openxmlformats.org/presentationml/2006/ole">
            <mc:AlternateContent xmlns:mc="http://schemas.openxmlformats.org/markup-compatibility/2006">
              <mc:Choice xmlns:v="urn:schemas-microsoft-com:vml" Requires="v">
                <p:oleObj spid="_x0000_s61877" name="Equation" r:id="rId13" imgW="1334520" imgH="264960" progId="Equation.DSMT4">
                  <p:embed/>
                </p:oleObj>
              </mc:Choice>
              <mc:Fallback>
                <p:oleObj name="Equation" r:id="rId13" imgW="1334520" imgH="264960" progId="Equation.DSMT4">
                  <p:embed/>
                  <p:pic>
                    <p:nvPicPr>
                      <p:cNvPr id="0" name="Picture 2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1988" y="2810575"/>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190230018"/>
              </p:ext>
            </p:extLst>
          </p:nvPr>
        </p:nvGraphicFramePr>
        <p:xfrm>
          <a:off x="1011988" y="3164950"/>
          <a:ext cx="1092200" cy="279400"/>
        </p:xfrm>
        <a:graphic>
          <a:graphicData uri="http://schemas.openxmlformats.org/presentationml/2006/ole">
            <mc:AlternateContent xmlns:mc="http://schemas.openxmlformats.org/markup-compatibility/2006">
              <mc:Choice xmlns:v="urn:schemas-microsoft-com:vml" Requires="v">
                <p:oleObj spid="_x0000_s61878" name="Equation" r:id="rId15" imgW="1078560" imgH="264960" progId="Equation.DSMT4">
                  <p:embed/>
                </p:oleObj>
              </mc:Choice>
              <mc:Fallback>
                <p:oleObj name="Equation" r:id="rId15" imgW="1078560" imgH="264960" progId="Equation.DSMT4">
                  <p:embed/>
                  <p:pic>
                    <p:nvPicPr>
                      <p:cNvPr id="0" name="Picture 2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1988" y="3164950"/>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spid="_x0000_s61879" name="Equation" r:id="rId17" imgW="1051200" imgH="1042200" progId="Equation.DSMT4">
                  <p:embed/>
                </p:oleObj>
              </mc:Choice>
              <mc:Fallback>
                <p:oleObj name="Equation" r:id="rId17" imgW="1051200" imgH="1042200" progId="Equation.DSMT4">
                  <p:embed/>
                  <p:pic>
                    <p:nvPicPr>
                      <p:cNvPr id="0" name="Picture 2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spid="_x0000_s61880" name="Equation" r:id="rId19" imgW="749520" imgH="886680" progId="Equation.DSMT4">
                  <p:embed/>
                </p:oleObj>
              </mc:Choice>
              <mc:Fallback>
                <p:oleObj name="Equation" r:id="rId19" imgW="749520" imgH="886680" progId="Equation.DSMT4">
                  <p:embed/>
                  <p:pic>
                    <p:nvPicPr>
                      <p:cNvPr id="0" name="Picture 29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spid="_x0000_s61881" name="Equation" r:id="rId21" imgW="685440" imgH="329040" progId="Equation.DSMT4">
                  <p:embed/>
                </p:oleObj>
              </mc:Choice>
              <mc:Fallback>
                <p:oleObj name="Equation" r:id="rId21" imgW="685440" imgH="329040" progId="Equation.DSMT4">
                  <p:embed/>
                  <p:pic>
                    <p:nvPicPr>
                      <p:cNvPr id="0" name="Picture 29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867835765"/>
              </p:ext>
            </p:extLst>
          </p:nvPr>
        </p:nvGraphicFramePr>
        <p:xfrm>
          <a:off x="1472330" y="2591127"/>
          <a:ext cx="177800" cy="304800"/>
        </p:xfrm>
        <a:graphic>
          <a:graphicData uri="http://schemas.openxmlformats.org/presentationml/2006/ole">
            <mc:AlternateContent xmlns:mc="http://schemas.openxmlformats.org/markup-compatibility/2006">
              <mc:Choice xmlns:v="urn:schemas-microsoft-com:vml" Requires="v">
                <p:oleObj spid="_x0000_s61882" name="Equation" r:id="rId23" imgW="164520" imgH="292320" progId="Equation.DSMT4">
                  <p:embed/>
                </p:oleObj>
              </mc:Choice>
              <mc:Fallback>
                <p:oleObj name="Equation" r:id="rId23" imgW="164520" imgH="292320" progId="Equation.DSMT4">
                  <p:embed/>
                  <p:pic>
                    <p:nvPicPr>
                      <p:cNvPr id="0" name="Picture 2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330" y="2591127"/>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0397898"/>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spid="_x0000_s61883" name="Equation" r:id="rId24" imgW="1992960" imgH="1042200" progId="Equation.DSMT4">
                  <p:embed/>
                </p:oleObj>
              </mc:Choice>
              <mc:Fallback>
                <p:oleObj name="Equation" r:id="rId24" imgW="1992960" imgH="1042200" progId="Equation.DSMT4">
                  <p:embed/>
                  <p:pic>
                    <p:nvPicPr>
                      <p:cNvPr id="0" name="Picture 29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spid="_x0000_s61884" name="Equation" r:id="rId26" imgW="164520" imgH="292320" progId="Equation.DSMT4">
                  <p:embed/>
                </p:oleObj>
              </mc:Choice>
              <mc:Fallback>
                <p:oleObj name="Equation" r:id="rId26" imgW="164520" imgH="292320" progId="Equation.DSMT4">
                  <p:embed/>
                  <p:pic>
                    <p:nvPicPr>
                      <p:cNvPr id="0" name="Picture 2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spid="_x0000_s61885" name="Equation" r:id="rId27" imgW="1133640" imgH="264960" progId="Equation.DSMT4">
                  <p:embed/>
                </p:oleObj>
              </mc:Choice>
              <mc:Fallback>
                <p:oleObj name="Equation" r:id="rId27" imgW="1133640" imgH="264960" progId="Equation.DSMT4">
                  <p:embed/>
                  <p:pic>
                    <p:nvPicPr>
                      <p:cNvPr id="0" name="Picture 29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spid="_x0000_s61886" name="Equation" r:id="rId29" imgW="685440" imgH="264960" progId="Equation.DSMT4">
                  <p:embed/>
                </p:oleObj>
              </mc:Choice>
              <mc:Fallback>
                <p:oleObj name="Equation" r:id="rId29" imgW="685440" imgH="264960" progId="Equation.DSMT4">
                  <p:embed/>
                  <p:pic>
                    <p:nvPicPr>
                      <p:cNvPr id="0" name="Picture 29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spid="_x0000_s61887" name="Equation" r:id="rId31" imgW="164520" imgH="292320" progId="Equation.DSMT4">
                  <p:embed/>
                </p:oleObj>
              </mc:Choice>
              <mc:Fallback>
                <p:oleObj name="Equation" r:id="rId31" imgW="164520" imgH="292320" progId="Equation.DSMT4">
                  <p:embed/>
                  <p:pic>
                    <p:nvPicPr>
                      <p:cNvPr id="0" name="Picture 2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774866722"/>
              </p:ext>
            </p:extLst>
          </p:nvPr>
        </p:nvGraphicFramePr>
        <p:xfrm>
          <a:off x="2720280" y="3194954"/>
          <a:ext cx="1600200" cy="215900"/>
        </p:xfrm>
        <a:graphic>
          <a:graphicData uri="http://schemas.openxmlformats.org/presentationml/2006/ole">
            <mc:AlternateContent xmlns:mc="http://schemas.openxmlformats.org/markup-compatibility/2006">
              <mc:Choice xmlns:v="urn:schemas-microsoft-com:vml" Requires="v">
                <p:oleObj spid="_x0000_s61888" name="Equation" r:id="rId32" imgW="1590840" imgH="200880" progId="Equation.DSMT4">
                  <p:embed/>
                </p:oleObj>
              </mc:Choice>
              <mc:Fallback>
                <p:oleObj name="Equation" r:id="rId32" imgW="1590840" imgH="200880" progId="Equation.DSMT4">
                  <p:embed/>
                  <p:pic>
                    <p:nvPicPr>
                      <p:cNvPr id="0" name="Picture 29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20280" y="3194954"/>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spid="_x0000_s61889" name="Equation" r:id="rId34" imgW="1590840" imgH="200880" progId="Equation.DSMT4">
                  <p:embed/>
                </p:oleObj>
              </mc:Choice>
              <mc:Fallback>
                <p:oleObj name="Equation" r:id="rId34" imgW="1590840" imgH="200880" progId="Equation.DSMT4">
                  <p:embed/>
                  <p:pic>
                    <p:nvPicPr>
                      <p:cNvPr id="0" name="Picture 29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23">
            <a:extLst>
              <a:ext uri="{FF2B5EF4-FFF2-40B4-BE49-F238E27FC236}">
                <a16:creationId xmlns:a16="http://schemas.microsoft.com/office/drawing/2014/main" id="{4C755295-292D-4222-91C8-67D2446E20E6}"/>
              </a:ext>
            </a:extLst>
          </p:cNvPr>
          <p:cNvGraphicFramePr>
            <a:graphicFrameLocks noChangeAspect="1"/>
          </p:cNvGraphicFramePr>
          <p:nvPr>
            <p:extLst>
              <p:ext uri="{D42A27DB-BD31-4B8C-83A1-F6EECF244321}">
                <p14:modId xmlns:p14="http://schemas.microsoft.com/office/powerpoint/2010/main" val="1308649452"/>
              </p:ext>
            </p:extLst>
          </p:nvPr>
        </p:nvGraphicFramePr>
        <p:xfrm>
          <a:off x="1204271" y="1571557"/>
          <a:ext cx="1346200" cy="342900"/>
        </p:xfrm>
        <a:graphic>
          <a:graphicData uri="http://schemas.openxmlformats.org/presentationml/2006/ole">
            <mc:AlternateContent xmlns:mc="http://schemas.openxmlformats.org/markup-compatibility/2006">
              <mc:Choice xmlns:v="urn:schemas-microsoft-com:vml" Requires="v">
                <p:oleObj spid="_x0000_s61890" name="Equation" r:id="rId36" imgW="1334520" imgH="329040" progId="Equation.DSMT4">
                  <p:embed/>
                </p:oleObj>
              </mc:Choice>
              <mc:Fallback>
                <p:oleObj name="Equation" r:id="rId36" imgW="1334520" imgH="329040" progId="Equation.DSMT4">
                  <p:embed/>
                  <p:pic>
                    <p:nvPicPr>
                      <p:cNvPr id="11" name="Object 1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04271" y="1571557"/>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spid="_x0000_s58854" name="Equation" r:id="rId3" imgW="914040" imgH="585000" progId="Equation.DSMT4">
                  <p:embed/>
                </p:oleObj>
              </mc:Choice>
              <mc:Fallback>
                <p:oleObj name="Equation" r:id="rId3" imgW="914040" imgH="585000" progId="Equation.DSMT4">
                  <p:embed/>
                  <p:pic>
                    <p:nvPicPr>
                      <p:cNvPr id="0" name="Picture 3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spid="_x0000_s58855" name="Equation" r:id="rId5" imgW="685440" imgH="264960" progId="Equation.DSMT4">
                  <p:embed/>
                </p:oleObj>
              </mc:Choice>
              <mc:Fallback>
                <p:oleObj name="Equation" r:id="rId5" imgW="685440" imgH="264960" progId="Equation.DSMT4">
                  <p:embed/>
                  <p:pic>
                    <p:nvPicPr>
                      <p:cNvPr id="0" name="Picture 3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88190482"/>
              </p:ext>
            </p:extLst>
          </p:nvPr>
        </p:nvGraphicFramePr>
        <p:xfrm>
          <a:off x="6287247" y="1435100"/>
          <a:ext cx="698500" cy="342900"/>
        </p:xfrm>
        <a:graphic>
          <a:graphicData uri="http://schemas.openxmlformats.org/presentationml/2006/ole">
            <mc:AlternateContent xmlns:mc="http://schemas.openxmlformats.org/markup-compatibility/2006">
              <mc:Choice xmlns:v="urn:schemas-microsoft-com:vml" Requires="v">
                <p:oleObj spid="_x0000_s58856" name="Equation" r:id="rId7" imgW="685440" imgH="329040" progId="Equation.DSMT4">
                  <p:embed/>
                </p:oleObj>
              </mc:Choice>
              <mc:Fallback>
                <p:oleObj name="Equation" r:id="rId7" imgW="685440" imgH="329040" progId="Equation.DSMT4">
                  <p:embed/>
                  <p:pic>
                    <p:nvPicPr>
                      <p:cNvPr id="0" name="Picture 3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7247" y="143510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spid="_x0000_s58857" name="Equation" r:id="rId9" imgW="1819080" imgH="585000" progId="Equation.DSMT4">
                  <p:embed/>
                </p:oleObj>
              </mc:Choice>
              <mc:Fallback>
                <p:oleObj name="Equation" r:id="rId9" imgW="1819080" imgH="585000" progId="Equation.DSMT4">
                  <p:embed/>
                  <p:pic>
                    <p:nvPicPr>
                      <p:cNvPr id="0" name="Picture 3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spid="_x0000_s58858" name="Equation" r:id="rId11" imgW="164520" imgH="292320" progId="Equation.DSMT4">
                  <p:embed/>
                </p:oleObj>
              </mc:Choice>
              <mc:Fallback>
                <p:oleObj name="Equation" r:id="rId11" imgW="164520" imgH="292320" progId="Equation.DSMT4">
                  <p:embed/>
                  <p:pic>
                    <p:nvPicPr>
                      <p:cNvPr id="0" name="Picture 3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spid="_x0000_s58859" name="Equation" r:id="rId13" imgW="1133640" imgH="264960" progId="Equation.DSMT4">
                  <p:embed/>
                </p:oleObj>
              </mc:Choice>
              <mc:Fallback>
                <p:oleObj name="Equation" r:id="rId13" imgW="1133640" imgH="264960" progId="Equation.DSMT4">
                  <p:embed/>
                  <p:pic>
                    <p:nvPicPr>
                      <p:cNvPr id="0" name="Picture 3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spid="_x0000_s58860" name="Equation" r:id="rId15" imgW="685440" imgH="283320" progId="Equation.DSMT4">
                  <p:embed/>
                </p:oleObj>
              </mc:Choice>
              <mc:Fallback>
                <p:oleObj name="Equation" r:id="rId15" imgW="685440" imgH="283320" progId="Equation.DSMT4">
                  <p:embed/>
                  <p:pic>
                    <p:nvPicPr>
                      <p:cNvPr id="0" name="Picture 3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spid="_x0000_s58861" name="Equation" r:id="rId17" imgW="164520" imgH="292320" progId="Equation.DSMT4">
                  <p:embed/>
                </p:oleObj>
              </mc:Choice>
              <mc:Fallback>
                <p:oleObj name="Equation" r:id="rId17" imgW="164520" imgH="292320" progId="Equation.DSMT4">
                  <p:embed/>
                  <p:pic>
                    <p:nvPicPr>
                      <p:cNvPr id="0" name="Picture 3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spid="_x0000_s58862" name="Equation" r:id="rId18" imgW="1005480" imgH="585000" progId="Equation.DSMT4">
                  <p:embed/>
                </p:oleObj>
              </mc:Choice>
              <mc:Fallback>
                <p:oleObj name="Equation" r:id="rId18" imgW="1005480" imgH="585000" progId="Equation.DSMT4">
                  <p:embed/>
                  <p:pic>
                    <p:nvPicPr>
                      <p:cNvPr id="0" name="Picture 3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spid="_x0000_s58863" name="Equation" r:id="rId20" imgW="758520" imgH="585000" progId="Equation.DSMT4">
                  <p:embed/>
                </p:oleObj>
              </mc:Choice>
              <mc:Fallback>
                <p:oleObj name="Equation" r:id="rId20" imgW="758520" imgH="585000" progId="Equation.DSMT4">
                  <p:embed/>
                  <p:pic>
                    <p:nvPicPr>
                      <p:cNvPr id="0" name="Picture 3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spid="_x0000_s58864" name="Equation" r:id="rId22" imgW="813600" imgH="585000" progId="Equation.DSMT4">
                  <p:embed/>
                </p:oleObj>
              </mc:Choice>
              <mc:Fallback>
                <p:oleObj name="Equation" r:id="rId22" imgW="813600" imgH="585000" progId="Equation.DSMT4">
                  <p:embed/>
                  <p:pic>
                    <p:nvPicPr>
                      <p:cNvPr id="0" name="Picture 3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spid="_x0000_s58865" name="Equation" r:id="rId24" imgW="1618200" imgH="219240" progId="Equation.DSMT4">
                  <p:embed/>
                </p:oleObj>
              </mc:Choice>
              <mc:Fallback>
                <p:oleObj name="Equation" r:id="rId24" imgW="1618200" imgH="219240" progId="Equation.DSMT4">
                  <p:embed/>
                  <p:pic>
                    <p:nvPicPr>
                      <p:cNvPr id="0" name="Picture 4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3828741"/>
          </a:xfrm>
        </p:spPr>
        <p:txBody>
          <a:bodyPr>
            <a:spAutoFit/>
          </a:bodyPr>
          <a:lstStyle/>
          <a:p>
            <a:pPr marL="349250" indent="-349250">
              <a:spcAft>
                <a:spcPts val="1200"/>
              </a:spcAft>
              <a:buFont typeface="Courier New" pitchFamily="49" charset="0"/>
              <a:buChar char="o"/>
            </a:pPr>
            <a:r>
              <a:rPr lang="en-US" dirty="0"/>
              <a:t>Relate ordered pairs of real</a:t>
            </a:r>
            <a:r>
              <a:rPr lang="en-US" i="0" dirty="0">
                <a:solidFill>
                  <a:schemeClr val="tx1"/>
                </a:solidFill>
              </a:rPr>
              <a:t> </a:t>
            </a:r>
            <a:r>
              <a:rPr lang="en-US" dirty="0"/>
              <a:t>numbers using an equation in two variables.</a:t>
            </a:r>
            <a:endParaRPr lang="en-US" i="0" dirty="0">
              <a:solidFill>
                <a:schemeClr val="tx1"/>
              </a:solidFill>
            </a:endParaRPr>
          </a:p>
          <a:p>
            <a:pPr marL="349250" indent="-349250">
              <a:spcAft>
                <a:spcPts val="1200"/>
              </a:spcAft>
              <a:buFont typeface="Courier New" pitchFamily="49" charset="0"/>
              <a:buChar char="o"/>
            </a:pPr>
            <a:r>
              <a:rPr lang="en-US" dirty="0"/>
              <a:t>Plot ordered pairs of real numbers in the Cartesian coordinate system. </a:t>
            </a:r>
            <a:endParaRPr lang="en-US" i="0" dirty="0">
              <a:solidFill>
                <a:schemeClr val="tx1"/>
              </a:solidFill>
            </a:endParaRPr>
          </a:p>
          <a:p>
            <a:pPr marL="349250" indent="-349250">
              <a:spcAft>
                <a:spcPts val="1200"/>
              </a:spcAft>
              <a:buFont typeface="Courier New" pitchFamily="49" charset="0"/>
              <a:buChar char="o"/>
            </a:pPr>
            <a:r>
              <a:rPr lang="en-US" dirty="0"/>
              <a:t>Find ordered pairs that satisfy a given linear equation.</a:t>
            </a:r>
            <a:endParaRPr lang="en-US" i="0" dirty="0">
              <a:solidFill>
                <a:schemeClr val="tx1"/>
              </a:solidFill>
            </a:endParaRPr>
          </a:p>
          <a:p>
            <a:pPr marL="349250" indent="-349250">
              <a:spcAft>
                <a:spcPts val="1200"/>
              </a:spcAft>
              <a:buFont typeface="Courier New" pitchFamily="49" charset="0"/>
              <a:buChar char="o"/>
            </a:pPr>
            <a:r>
              <a:rPr lang="en-US" dirty="0"/>
              <a:t>Identify points on a graph.</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914400" y="1402634"/>
            <a:ext cx="3291840" cy="3321766"/>
          </a:xfrm>
          <a:prstGeom prst="rect">
            <a:avLst/>
          </a:prstGeom>
          <a:noFill/>
          <a:ln w="9525">
            <a:noFill/>
            <a:miter lim="800000"/>
            <a:headEnd/>
            <a:tailEnd/>
          </a:ln>
        </p:spPr>
      </p:pic>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2954655"/>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a:t>
            </a:r>
            <a:endParaRPr lang="en-US" sz="2800" b="1" dirty="0"/>
          </a:p>
        </p:txBody>
      </p:sp>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marL="12700" indent="-12700" algn="ctr" eaLnBrk="0" hangingPunct="0">
              <a:tabLst>
                <a:tab pos="457200" algn="l"/>
              </a:tabLst>
            </a:pPr>
            <a:r>
              <a:rPr lang="en-US" b="1" dirty="0">
                <a:solidFill>
                  <a:srgbClr val="000000"/>
                </a:solidFill>
                <a:latin typeface="Calibri" pitchFamily="34" charset="0"/>
              </a:rPr>
              <a:t>Definition</a:t>
            </a:r>
            <a:endParaRPr lang="en-US" i="1" dirty="0">
              <a:solidFill>
                <a:srgbClr val="000000"/>
              </a:solidFill>
              <a:latin typeface="Calibri" pitchFamily="34" charset="0"/>
            </a:endParaRPr>
          </a:p>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One-to-One Correspondence</a:t>
            </a:r>
            <a:r>
              <a:rPr lang="en-US" i="1" dirty="0">
                <a:solidFill>
                  <a:schemeClr val="accent1"/>
                </a:solidFill>
                <a:latin typeface="Calibri"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3194721"/>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a:t>
            </a:r>
          </a:p>
          <a:p>
            <a:r>
              <a:rPr lang="en-US" dirty="0">
                <a:solidFill>
                  <a:srgbClr val="000000"/>
                </a:solidFill>
              </a:rPr>
              <a:t>Although this discussion is related to ordered pairs of real numbers, most of the examples use ordered pairs of </a:t>
            </a:r>
            <a:r>
              <a:rPr lang="en-US" b="1" dirty="0">
                <a:solidFill>
                  <a:srgbClr val="C00000"/>
                </a:solidFill>
              </a:rPr>
              <a:t>integers</a:t>
            </a:r>
            <a:r>
              <a:rPr lang="en-US" dirty="0">
                <a:solidFill>
                  <a:srgbClr val="000000"/>
                </a:solidFill>
              </a:rPr>
              <a:t>. This is because ordered pairs of integers are relatively easy to locate on and read from a graph. Ordered pairs with fractions, decimals, or radicals must be located by estimating the positions of the points. </a:t>
            </a:r>
          </a:p>
        </p:txBody>
      </p:sp>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4142673"/>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 (cont.)</a:t>
            </a:r>
          </a:p>
          <a:p>
            <a:r>
              <a:rPr lang="en-US" dirty="0">
                <a:solidFill>
                  <a:srgbClr val="000000"/>
                </a:solidFill>
              </a:rPr>
              <a:t>The precise coordinates intended for such points can be difficult or impossible to read because large dots must be used so the points can be seen. </a:t>
            </a:r>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89801590"/>
              </p:ext>
            </p:extLst>
          </p:nvPr>
        </p:nvGraphicFramePr>
        <p:xfrm>
          <a:off x="1734344" y="1801813"/>
          <a:ext cx="5675313" cy="550862"/>
        </p:xfrm>
        <a:graphic>
          <a:graphicData uri="http://schemas.openxmlformats.org/presentationml/2006/ole">
            <mc:AlternateContent xmlns:mc="http://schemas.openxmlformats.org/markup-compatibility/2006">
              <mc:Choice xmlns:v="urn:schemas-microsoft-com:vml" Requires="v">
                <p:oleObj spid="_x0000_s1358" name="Equation" r:id="rId3" imgW="6655680" imgH="639720" progId="Equation.DSMT4">
                  <p:embed/>
                </p:oleObj>
              </mc:Choice>
              <mc:Fallback>
                <p:oleObj name="Equation" r:id="rId3" imgW="6655680" imgH="63972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344" y="1801813"/>
                        <a:ext cx="5675313"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spid="_x0000_s2382" name="Equation" r:id="rId3" imgW="6564240" imgH="649080" progId="Equation.DSMT4">
                  <p:embed/>
                </p:oleObj>
              </mc:Choice>
              <mc:Fallback>
                <p:oleObj name="Equation" r:id="rId3" imgW="6564240" imgH="64908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846</Words>
  <Application>Microsoft Office PowerPoint</Application>
  <PresentationFormat>On-screen Show (4:3)</PresentationFormat>
  <Paragraphs>90</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Courier New</vt:lpstr>
      <vt:lpstr>Symbol</vt:lpstr>
      <vt:lpstr>Office Theme</vt:lpstr>
      <vt:lpstr>Equation</vt:lpstr>
      <vt:lpstr>Section 3.R.5</vt:lpstr>
      <vt:lpstr>Objectives</vt:lpstr>
      <vt:lpstr>One-to-One Correspondence </vt:lpstr>
      <vt:lpstr>Plotting Ordered Pairs</vt:lpstr>
      <vt:lpstr>Plotting Ordered Pairs</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 Plus Integrated Review</dc:title>
  <dc:creator>Hawkes Learning</dc:creator>
  <cp:lastModifiedBy>Adam Flaherty</cp:lastModifiedBy>
  <cp:revision>254</cp:revision>
  <dcterms:created xsi:type="dcterms:W3CDTF">2013-04-26T14:43:13Z</dcterms:created>
  <dcterms:modified xsi:type="dcterms:W3CDTF">2020-05-12T18:16:56Z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993A3A38-B915-4A29-85BF-BABF364B8D0D</vt:lpwstr>
  </property>
  <property fmtid="{D5CDD505-2E9C-101B-9397-08002B2CF9AE}" pid="3" name="ArticulatePath">
    <vt:lpwstr>DEV2e_10_1</vt:lpwstr>
  </property>
</Properties>
</file>