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119" d="100"/>
          <a:sy n="119" d="100"/>
        </p:scale>
        <p:origin x="157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3.R.8</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71"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72"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73"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907"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908"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909"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910"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911"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12"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13"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4"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89"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90"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91"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92"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93"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94"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54"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55"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56"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57"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58"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59"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77"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78"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79"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80"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81"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82"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83"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84"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85"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86"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87"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7"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5"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6"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313"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314"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315"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316"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317"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318"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319"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320"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321"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322"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323"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324"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325"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30"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31"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32"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33"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5001"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5002"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5003"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5004"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5005"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5006"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5007"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5008"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5009"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5010"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5011"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74"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75"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76"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77"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78"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79"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80"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45"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46"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47"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48"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49"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4"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9"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31"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32"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4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4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4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4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4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4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4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4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4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4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92"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93"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94"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95"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96"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97"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98"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4"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1072</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Section 3.R.8</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Adam Flaherty</cp:lastModifiedBy>
  <cp:revision>317</cp:revision>
  <dcterms:created xsi:type="dcterms:W3CDTF">2013-04-26T14:43:13Z</dcterms:created>
  <dcterms:modified xsi:type="dcterms:W3CDTF">2020-05-12T18:16:21Z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B916259A-E794-453C-8F48-D640B81F453F</vt:lpwstr>
  </property>
  <property fmtid="{D5CDD505-2E9C-101B-9397-08002B2CF9AE}" pid="3" name="ArticulatePath">
    <vt:lpwstr>DEV2e_9_7</vt:lpwstr>
  </property>
</Properties>
</file>