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9" d="100"/>
          <a:sy n="119" d="100"/>
        </p:scale>
        <p:origin x="143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62"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63"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4"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5"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802"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803"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804"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805"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6"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7"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90"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4"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5"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4"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5"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9"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70"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71"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72"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93"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4"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5"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6"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7"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8"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9"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20"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7"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8"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9"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50"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5"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66"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91"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92"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93"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94"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95"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96"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97"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98"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3"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554</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4.R.2</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134</cp:revision>
  <dcterms:created xsi:type="dcterms:W3CDTF">2013-04-26T14:43:13Z</dcterms:created>
  <dcterms:modified xsi:type="dcterms:W3CDTF">2020-05-12T18:14:22Z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79E92BE2-0752-4626-9719-5CCB8E8683C7</vt:lpwstr>
  </property>
  <property fmtid="{D5CDD505-2E9C-101B-9397-08002B2CF9AE}" pid="3" name="ArticulatePath">
    <vt:lpwstr>DEV2e_8_8</vt:lpwstr>
  </property>
</Properties>
</file>