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119" d="100"/>
          <a:sy n="119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5.R.2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Equation" r:id="rId3" imgW="3940560" imgH="694800" progId="Equation.DSMT4">
                  <p:embed/>
                </p:oleObj>
              </mc:Choice>
              <mc:Fallback>
                <p:oleObj name="Equation" r:id="rId3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5" imgW="3314520" imgH="558720" progId="Equation.DSMT4">
                  <p:embed/>
                </p:oleObj>
              </mc:Choice>
              <mc:Fallback>
                <p:oleObj name="Equation" r:id="rId5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Equation" r:id="rId7" imgW="6107400" imgH="694800" progId="Equation.DSMT4">
                  <p:embed/>
                </p:oleObj>
              </mc:Choice>
              <mc:Fallback>
                <p:oleObj name="Equation" r:id="rId7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Equation" r:id="rId9" imgW="5219640" imgH="558720" progId="Equation.DSMT4">
                  <p:embed/>
                </p:oleObj>
              </mc:Choice>
              <mc:Fallback>
                <p:oleObj name="Equation" r:id="rId9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−3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−3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Equation" r:id="rId5" imgW="1590840" imgH="301680" progId="Equation.DSMT4">
                  <p:embed/>
                </p:oleObj>
              </mc:Choice>
              <mc:Fallback>
                <p:oleObj name="Equation" r:id="rId5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Equation" r:id="rId7" imgW="1901520" imgH="301680" progId="Equation.DSMT4">
                  <p:embed/>
                </p:oleObj>
              </mc:Choice>
              <mc:Fallback>
                <p:oleObj name="Equation" r:id="rId7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0676"/>
              </p:ext>
            </p:extLst>
          </p:nvPr>
        </p:nvGraphicFramePr>
        <p:xfrm>
          <a:off x="3746500" y="4654550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Equation" r:id="rId9" imgW="2614680" imgH="594000" progId="Equation.DSMT4">
                  <p:embed/>
                </p:oleObj>
              </mc:Choice>
              <mc:Fallback>
                <p:oleObj name="Equation" r:id="rId9" imgW="2614680" imgH="5940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654550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75620"/>
              </p:ext>
            </p:extLst>
          </p:nvPr>
        </p:nvGraphicFramePr>
        <p:xfrm>
          <a:off x="4692650" y="525780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" name="Equation" r:id="rId11" imgW="1444320" imgH="301680" progId="Equation.DSMT4">
                  <p:embed/>
                </p:oleObj>
              </mc:Choice>
              <mc:Fallback>
                <p:oleObj name="Equation" r:id="rId11" imgW="1444320" imgH="30168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257800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6580"/>
              </p:ext>
            </p:extLst>
          </p:nvPr>
        </p:nvGraphicFramePr>
        <p:xfrm>
          <a:off x="4713288" y="5656263"/>
          <a:ext cx="9763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1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56263"/>
                        <a:ext cx="9763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" name="Equation" r:id="rId15" imgW="1590840" imgH="301680" progId="Equation.DSMT4">
                  <p:embed/>
                </p:oleObj>
              </mc:Choice>
              <mc:Fallback>
                <p:oleObj name="Equation" r:id="rId15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3"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3" name="Equation" r:id="rId3" imgW="4296960" imgH="329040" progId="Equation.DSMT4">
                  <p:embed/>
                </p:oleObj>
              </mc:Choice>
              <mc:Fallback>
                <p:oleObj name="Equation" r:id="rId3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4" name="Equation" r:id="rId5" imgW="4228920" imgH="482400" progId="Equation.DSMT4">
                  <p:embed/>
                </p:oleObj>
              </mc:Choice>
              <mc:Fallback>
                <p:oleObj name="Equation" r:id="rId5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5" name="Equation" r:id="rId7" imgW="1179360" imgH="301680" progId="Equation.DSMT4">
                  <p:embed/>
                </p:oleObj>
              </mc:Choice>
              <mc:Fallback>
                <p:oleObj name="Equation" r:id="rId7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6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7" name="Equation" r:id="rId11" imgW="1992960" imgH="228240" progId="Equation.DSMT4">
                  <p:embed/>
                </p:oleObj>
              </mc:Choice>
              <mc:Fallback>
                <p:oleObj name="Equation" r:id="rId11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8" name="Equation" r:id="rId13" imgW="2614680" imgH="329040" progId="Equation.DSMT4">
                  <p:embed/>
                </p:oleObj>
              </mc:Choice>
              <mc:Fallback>
                <p:oleObj name="Equation" r:id="rId13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9" name="Equation" r:id="rId15" imgW="740520" imgH="264960" progId="Equation.DSMT4">
                  <p:embed/>
                </p:oleObj>
              </mc:Choice>
              <mc:Fallback>
                <p:oleObj name="Equation" r:id="rId15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0" name="Equation" r:id="rId17" imgW="1078560" imgH="292320" progId="Equation.DSMT4">
                  <p:embed/>
                </p:oleObj>
              </mc:Choice>
              <mc:Fallback>
                <p:oleObj name="Equation" r:id="rId17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Equation" r:id="rId3" imgW="3903840" imgH="886680" progId="Equation.DSMT4">
                  <p:embed/>
                </p:oleObj>
              </mc:Choice>
              <mc:Fallback>
                <p:oleObj name="Equation" r:id="rId3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5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Equation" r:id="rId7" imgW="2550600" imgH="886680" progId="Equation.DSMT4">
                  <p:embed/>
                </p:oleObj>
              </mc:Choice>
              <mc:Fallback>
                <p:oleObj name="Equation" r:id="rId7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Equation" r:id="rId9" imgW="1855800" imgH="264960" progId="Equation.DSMT4">
                  <p:embed/>
                </p:oleObj>
              </mc:Choice>
              <mc:Fallback>
                <p:oleObj name="Equation" r:id="rId9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Equation" r:id="rId11" imgW="2084400" imgH="886680" progId="Equation.DSMT4">
                  <p:embed/>
                </p:oleObj>
              </mc:Choice>
              <mc:Fallback>
                <p:oleObj name="Equation" r:id="rId11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Equation" r:id="rId13" imgW="2019240" imgH="482400" progId="Equation.DSMT4">
                  <p:embed/>
                </p:oleObj>
              </mc:Choice>
              <mc:Fallback>
                <p:oleObj name="Equation" r:id="rId13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0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" name="Equation" r:id="rId3" imgW="7454880" imgH="444240" progId="Equation.DSMT4">
                  <p:embed/>
                </p:oleObj>
              </mc:Choice>
              <mc:Fallback>
                <p:oleObj name="Equation" r:id="rId3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0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" name="Equation" r:id="rId7" imgW="5046840" imgH="429480" progId="Equation.DSMT4">
                  <p:embed/>
                </p:oleObj>
              </mc:Choice>
              <mc:Fallback>
                <p:oleObj name="Equation" r:id="rId7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3" name="Equation" r:id="rId3" imgW="4089240" imgH="444240" progId="Equation.DSMT4">
                  <p:embed/>
                </p:oleObj>
              </mc:Choice>
              <mc:Fallback>
                <p:oleObj name="Equation" r:id="rId3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4" name="Equation" r:id="rId5" imgW="1728000" imgH="319680" progId="Equation.DSMT4">
                  <p:embed/>
                </p:oleObj>
              </mc:Choice>
              <mc:Fallback>
                <p:oleObj name="Equation" r:id="rId5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Equation" r:id="rId7" imgW="2882880" imgH="380880" progId="Equation.DSMT4">
                  <p:embed/>
                </p:oleObj>
              </mc:Choice>
              <mc:Fallback>
                <p:oleObj name="Equation" r:id="rId7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6" name="Equation" r:id="rId9" imgW="877680" imgH="237600" progId="Equation.DSMT4">
                  <p:embed/>
                </p:oleObj>
              </mc:Choice>
              <mc:Fallback>
                <p:oleObj name="Equation" r:id="rId9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</a:p>
          <a:p>
            <a:pPr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Evaluate algebraic expressions </a:t>
            </a:r>
            <a:r>
              <a:rPr lang="en-US" i="0" dirty="0">
                <a:solidFill>
                  <a:schemeClr val="tx1"/>
                </a:solidFill>
              </a:rPr>
              <a:t>for given values of 	the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Equation" r:id="rId3" imgW="5448960" imgH="886680" progId="Equation.DSMT4">
                  <p:embed/>
                </p:oleObj>
              </mc:Choice>
              <mc:Fallback>
                <p:oleObj name="Equation" r:id="rId3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5" imgW="7899120" imgH="838080" progId="Equation.DSMT4">
                  <p:embed/>
                </p:oleObj>
              </mc:Choice>
              <mc:Fallback>
                <p:oleObj name="Equation" r:id="rId5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3" imgW="1197360" imgH="264960" progId="Equation.DSMT4">
                  <p:embed/>
                </p:oleObj>
              </mc:Choice>
              <mc:Fallback>
                <p:oleObj name="Equation" r:id="rId3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" name="Equation" r:id="rId7" imgW="2285640" imgH="429480" progId="Equation.DSMT4">
                  <p:embed/>
                </p:oleObj>
              </mc:Choice>
              <mc:Fallback>
                <p:oleObj name="Equation" r:id="rId7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" name="Equation" r:id="rId9" imgW="2422800" imgH="356400" progId="Equation.DSMT4">
                  <p:embed/>
                </p:oleObj>
              </mc:Choice>
              <mc:Fallback>
                <p:oleObj name="Equation" r:id="rId9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11" imgW="1883160" imgH="429480" progId="Equation.DSMT4">
                  <p:embed/>
                </p:oleObj>
              </mc:Choice>
              <mc:Fallback>
                <p:oleObj name="Equation" r:id="rId11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" name="Equation" r:id="rId13" imgW="1563120" imgH="886680" progId="Equation.DSMT4">
                  <p:embed/>
                </p:oleObj>
              </mc:Choice>
              <mc:Fallback>
                <p:oleObj name="Equation" r:id="rId13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Equation" r:id="rId15" imgW="1231366" imgH="291973" progId="Equation.DSMT4">
                  <p:embed/>
                </p:oleObj>
              </mc:Choice>
              <mc:Fallback>
                <p:oleObj name="Equation" r:id="rId15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" name="Equation" r:id="rId17" imgW="1574800" imgH="469900" progId="Equation.DSMT4">
                  <p:embed/>
                </p:oleObj>
              </mc:Choice>
              <mc:Fallback>
                <p:oleObj name="Equation" r:id="rId17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Equation" r:id="rId21" imgW="2130120" imgH="264960" progId="Equation.DSMT4">
                  <p:embed/>
                </p:oleObj>
              </mc:Choice>
              <mc:Fallback>
                <p:oleObj name="Equation" r:id="rId21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3" imgW="2130120" imgH="264960" progId="Equation.DSMT4">
                  <p:embed/>
                </p:oleObj>
              </mc:Choice>
              <mc:Fallback>
                <p:oleObj name="Equation" r:id="rId3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7" imgW="2450160" imgH="594000" progId="Equation.DSMT4">
                  <p:embed/>
                </p:oleObj>
              </mc:Choice>
              <mc:Fallback>
                <p:oleObj name="Equation" r:id="rId7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9" imgW="1511280" imgH="355320" progId="Equation.DSMT4">
                  <p:embed/>
                </p:oleObj>
              </mc:Choice>
              <mc:Fallback>
                <p:oleObj name="Equation" r:id="rId9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Equation" r:id="rId11" imgW="2463480" imgH="406080" progId="Equation.DSMT4">
                  <p:embed/>
                </p:oleObj>
              </mc:Choice>
              <mc:Fallback>
                <p:oleObj name="Equation" r:id="rId11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" name="Equation" r:id="rId13" imgW="2706120" imgH="429480" progId="Equation.DSMT4">
                  <p:embed/>
                </p:oleObj>
              </mc:Choice>
              <mc:Fallback>
                <p:oleObj name="Equation" r:id="rId13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9" name="Equation" r:id="rId15" imgW="2998800" imgH="594000" progId="Equation.DSMT4">
                  <p:embed/>
                </p:oleObj>
              </mc:Choice>
              <mc:Fallback>
                <p:oleObj name="Equation" r:id="rId15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Equation" r:id="rId17" imgW="1562040" imgH="406080" progId="Equation.DSMT4">
                  <p:embed/>
                </p:oleObj>
              </mc:Choice>
              <mc:Fallback>
                <p:oleObj name="Equation" r:id="rId17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Equation" r:id="rId19" imgW="3419280" imgH="292320" progId="Equation.DSMT4">
                  <p:embed/>
                </p:oleObj>
              </mc:Choice>
              <mc:Fallback>
                <p:oleObj name="Equation" r:id="rId19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Equation" r:id="rId21" imgW="3428280" imgH="466200" progId="Equation.DSMT4">
                  <p:embed/>
                </p:oleObj>
              </mc:Choice>
              <mc:Fallback>
                <p:oleObj name="Equation" r:id="rId21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2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3" name="Equation" r:id="rId5" imgW="3300480" imgH="292320" progId="Equation.DSMT4">
                  <p:embed/>
                </p:oleObj>
              </mc:Choice>
              <mc:Fallback>
                <p:oleObj name="Equation" r:id="rId5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4" name="Equation" r:id="rId7" imgW="2550600" imgH="301680" progId="Equation.DSMT4">
                  <p:embed/>
                </p:oleObj>
              </mc:Choice>
              <mc:Fallback>
                <p:oleObj name="Equation" r:id="rId7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5" name="Equation" r:id="rId9" imgW="3108240" imgH="292320" progId="Equation.DSMT4">
                  <p:embed/>
                </p:oleObj>
              </mc:Choice>
              <mc:Fallback>
                <p:oleObj name="Equation" r:id="rId9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6" name="Equation" r:id="rId11" imgW="2550600" imgH="301680" progId="Equation.DSMT4">
                  <p:embed/>
                </p:oleObj>
              </mc:Choice>
              <mc:Fallback>
                <p:oleObj name="Equation" r:id="rId11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7" name="Equation" r:id="rId13" imgW="1554120" imgH="255960" progId="Equation.DSMT4">
                  <p:embed/>
                </p:oleObj>
              </mc:Choice>
              <mc:Fallback>
                <p:oleObj name="Equation" r:id="rId13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8" name="Equation" r:id="rId15" imgW="1179360" imgH="219240" progId="Equation.DSMT4">
                  <p:embed/>
                </p:oleObj>
              </mc:Choice>
              <mc:Fallback>
                <p:oleObj name="Equation" r:id="rId15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9" name="Equation" r:id="rId17" imgW="2029680" imgH="219240" progId="Equation.DSMT4">
                  <p:embed/>
                </p:oleObj>
              </mc:Choice>
              <mc:Fallback>
                <p:oleObj name="Equation" r:id="rId17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0" name="Equation" r:id="rId19" imgW="2882900" imgH="279400" progId="Equation.DSMT4">
                  <p:embed/>
                </p:oleObj>
              </mc:Choice>
              <mc:Fallback>
                <p:oleObj name="Equation" r:id="rId19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1" name="Equation" r:id="rId21" imgW="1343880" imgH="264960" progId="Equation.DSMT4">
                  <p:embed/>
                </p:oleObj>
              </mc:Choice>
              <mc:Fallback>
                <p:oleObj name="Equation" r:id="rId21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2" name="Equation" r:id="rId23" imgW="3153960" imgH="594000" progId="Equation.DSMT4">
                  <p:embed/>
                </p:oleObj>
              </mc:Choice>
              <mc:Fallback>
                <p:oleObj name="Equation" r:id="rId23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3" name="Equation" r:id="rId25" imgW="1917360" imgH="406080" progId="Equation.DSMT4">
                  <p:embed/>
                </p:oleObj>
              </mc:Choice>
              <mc:Fallback>
                <p:oleObj name="Equation" r:id="rId25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" name="Equation" r:id="rId3" imgW="1654560" imgH="886680" progId="Equation.DSMT4">
                  <p:embed/>
                </p:oleObj>
              </mc:Choice>
              <mc:Fallback>
                <p:oleObj name="Equation" r:id="rId3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5" name="Equation" r:id="rId5" imgW="1409700" imgH="838200" progId="Equation.DSMT4">
                  <p:embed/>
                </p:oleObj>
              </mc:Choice>
              <mc:Fallback>
                <p:oleObj name="Equation" r:id="rId5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6" name="Equation" r:id="rId7" imgW="1599840" imgH="886680" progId="Equation.DSMT4">
                  <p:embed/>
                </p:oleObj>
              </mc:Choice>
              <mc:Fallback>
                <p:oleObj name="Equation" r:id="rId7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7" name="Equation" r:id="rId9" imgW="1320227" imgH="291973" progId="Equation.DSMT4">
                  <p:embed/>
                </p:oleObj>
              </mc:Choice>
              <mc:Fallback>
                <p:oleObj name="Equation" r:id="rId9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" name="Equation" r:id="rId13" imgW="2120900" imgH="241300" progId="Equation.DSMT4">
                  <p:embed/>
                </p:oleObj>
              </mc:Choice>
              <mc:Fallback>
                <p:oleObj name="Equation" r:id="rId13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" name="Equation" r:id="rId15" imgW="2095500" imgH="241300" progId="Equation.DSMT4">
                  <p:embed/>
                </p:oleObj>
              </mc:Choice>
              <mc:Fallback>
                <p:oleObj name="Equation" r:id="rId15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459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5.R.2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212</cp:revision>
  <dcterms:created xsi:type="dcterms:W3CDTF">2013-04-26T14:43:13Z</dcterms:created>
  <dcterms:modified xsi:type="dcterms:W3CDTF">2020-05-12T18:08:44Z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718A4F70-F0CE-4798-89E6-0E225655EB38</vt:lpwstr>
  </property>
  <property fmtid="{D5CDD505-2E9C-101B-9397-08002B2CF9AE}" pid="3" name="ArticulatePath">
    <vt:lpwstr>DEV2e_8_7</vt:lpwstr>
  </property>
</Properties>
</file>