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7" r:id="rId2"/>
    <p:sldId id="258" r:id="rId3"/>
    <p:sldId id="259" r:id="rId4"/>
    <p:sldId id="268" r:id="rId5"/>
    <p:sldId id="260" r:id="rId6"/>
    <p:sldId id="269" r:id="rId7"/>
    <p:sldId id="261" r:id="rId8"/>
    <p:sldId id="262" r:id="rId9"/>
    <p:sldId id="270" r:id="rId10"/>
    <p:sldId id="274" r:id="rId11"/>
    <p:sldId id="263" r:id="rId12"/>
    <p:sldId id="271" r:id="rId13"/>
    <p:sldId id="272" r:id="rId14"/>
    <p:sldId id="273" r:id="rId15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D4C"/>
    <a:srgbClr val="FF0000"/>
    <a:srgbClr val="000000"/>
    <a:srgbClr val="008080"/>
    <a:srgbClr val="008078"/>
    <a:srgbClr val="366092"/>
    <a:srgbClr val="0000FF"/>
    <a:srgbClr val="1F497D"/>
    <a:srgbClr val="2D7D9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98" autoAdjust="0"/>
    <p:restoredTop sz="94660"/>
  </p:normalViewPr>
  <p:slideViewPr>
    <p:cSldViewPr>
      <p:cViewPr varScale="1">
        <p:scale>
          <a:sx n="119" d="100"/>
          <a:sy n="119" d="100"/>
        </p:scale>
        <p:origin x="154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image" Target="../media/image2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emf"/><Relationship Id="rId1" Type="http://schemas.openxmlformats.org/officeDocument/2006/relationships/image" Target="../media/image76.e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7" Type="http://schemas.openxmlformats.org/officeDocument/2006/relationships/image" Target="../media/image89.wmf"/><Relationship Id="rId2" Type="http://schemas.openxmlformats.org/officeDocument/2006/relationships/image" Target="../media/image84.emf"/><Relationship Id="rId1" Type="http://schemas.openxmlformats.org/officeDocument/2006/relationships/image" Target="../media/image83.e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3" Type="http://schemas.openxmlformats.org/officeDocument/2006/relationships/image" Target="../media/image92.emf"/><Relationship Id="rId7" Type="http://schemas.openxmlformats.org/officeDocument/2006/relationships/image" Target="../media/image96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6" Type="http://schemas.openxmlformats.org/officeDocument/2006/relationships/image" Target="../media/image95.emf"/><Relationship Id="rId5" Type="http://schemas.openxmlformats.org/officeDocument/2006/relationships/image" Target="../media/image94.emf"/><Relationship Id="rId4" Type="http://schemas.openxmlformats.org/officeDocument/2006/relationships/image" Target="../media/image93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9.emf"/><Relationship Id="rId7" Type="http://schemas.openxmlformats.org/officeDocument/2006/relationships/image" Target="../media/image13.wmf"/><Relationship Id="rId2" Type="http://schemas.openxmlformats.org/officeDocument/2006/relationships/image" Target="../media/image8.emf"/><Relationship Id="rId1" Type="http://schemas.openxmlformats.org/officeDocument/2006/relationships/image" Target="../media/image7.e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Relationship Id="rId9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18" Type="http://schemas.openxmlformats.org/officeDocument/2006/relationships/image" Target="../media/image39.emf"/><Relationship Id="rId3" Type="http://schemas.openxmlformats.org/officeDocument/2006/relationships/image" Target="../media/image24.e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17" Type="http://schemas.openxmlformats.org/officeDocument/2006/relationships/image" Target="../media/image38.wmf"/><Relationship Id="rId2" Type="http://schemas.openxmlformats.org/officeDocument/2006/relationships/image" Target="../media/image23.emf"/><Relationship Id="rId16" Type="http://schemas.openxmlformats.org/officeDocument/2006/relationships/image" Target="../media/image37.wmf"/><Relationship Id="rId1" Type="http://schemas.openxmlformats.org/officeDocument/2006/relationships/image" Target="../media/image22.emf"/><Relationship Id="rId6" Type="http://schemas.openxmlformats.org/officeDocument/2006/relationships/image" Target="../media/image27.wmf"/><Relationship Id="rId11" Type="http://schemas.openxmlformats.org/officeDocument/2006/relationships/image" Target="../media/image32.e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e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2.emf"/><Relationship Id="rId7" Type="http://schemas.openxmlformats.org/officeDocument/2006/relationships/image" Target="../media/image46.emf"/><Relationship Id="rId2" Type="http://schemas.openxmlformats.org/officeDocument/2006/relationships/image" Target="../media/image41.wmf"/><Relationship Id="rId1" Type="http://schemas.openxmlformats.org/officeDocument/2006/relationships/image" Target="../media/image40.emf"/><Relationship Id="rId6" Type="http://schemas.openxmlformats.org/officeDocument/2006/relationships/image" Target="../media/image45.emf"/><Relationship Id="rId5" Type="http://schemas.openxmlformats.org/officeDocument/2006/relationships/image" Target="../media/image44.emf"/><Relationship Id="rId4" Type="http://schemas.openxmlformats.org/officeDocument/2006/relationships/image" Target="../media/image43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50.emf"/><Relationship Id="rId7" Type="http://schemas.openxmlformats.org/officeDocument/2006/relationships/image" Target="../media/image54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image" Target="../media/image59.emf"/><Relationship Id="rId1" Type="http://schemas.openxmlformats.org/officeDocument/2006/relationships/image" Target="../media/image58.emf"/><Relationship Id="rId5" Type="http://schemas.openxmlformats.org/officeDocument/2006/relationships/image" Target="../media/image62.emf"/><Relationship Id="rId4" Type="http://schemas.openxmlformats.org/officeDocument/2006/relationships/image" Target="../media/image61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emf"/><Relationship Id="rId2" Type="http://schemas.openxmlformats.org/officeDocument/2006/relationships/image" Target="../media/image64.emf"/><Relationship Id="rId1" Type="http://schemas.openxmlformats.org/officeDocument/2006/relationships/image" Target="../media/image63.e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3" Type="http://schemas.openxmlformats.org/officeDocument/2006/relationships/image" Target="../media/image69.emf"/><Relationship Id="rId7" Type="http://schemas.openxmlformats.org/officeDocument/2006/relationships/image" Target="../media/image73.emf"/><Relationship Id="rId2" Type="http://schemas.openxmlformats.org/officeDocument/2006/relationships/image" Target="../media/image68.emf"/><Relationship Id="rId1" Type="http://schemas.openxmlformats.org/officeDocument/2006/relationships/image" Target="../media/image67.emf"/><Relationship Id="rId6" Type="http://schemas.openxmlformats.org/officeDocument/2006/relationships/image" Target="../media/image72.emf"/><Relationship Id="rId5" Type="http://schemas.openxmlformats.org/officeDocument/2006/relationships/image" Target="../media/image71.emf"/><Relationship Id="rId4" Type="http://schemas.openxmlformats.org/officeDocument/2006/relationships/image" Target="../media/image70.emf"/><Relationship Id="rId9" Type="http://schemas.openxmlformats.org/officeDocument/2006/relationships/image" Target="../media/image7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15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CF1E8-340D-4BBE-B2B9-288E67BAFF53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6B3A5-C5B2-4AE6-B7F2-80530B9B15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3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 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1341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4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66.wmf"/><Relationship Id="rId4" Type="http://schemas.openxmlformats.org/officeDocument/2006/relationships/image" Target="../media/image63.emf"/><Relationship Id="rId9" Type="http://schemas.openxmlformats.org/officeDocument/2006/relationships/oleObject" Target="../embeddings/oleObject65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e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74.emf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1.emf"/><Relationship Id="rId17" Type="http://schemas.openxmlformats.org/officeDocument/2006/relationships/oleObject" Target="../embeddings/oleObject7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3.emf"/><Relationship Id="rId20" Type="http://schemas.openxmlformats.org/officeDocument/2006/relationships/image" Target="../media/image75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8.emf"/><Relationship Id="rId11" Type="http://schemas.openxmlformats.org/officeDocument/2006/relationships/oleObject" Target="../embeddings/oleObject70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10" Type="http://schemas.openxmlformats.org/officeDocument/2006/relationships/image" Target="../media/image70.e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67.e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72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2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7.e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79.wmf"/><Relationship Id="rId4" Type="http://schemas.openxmlformats.org/officeDocument/2006/relationships/image" Target="../media/image76.e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8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9.wmf"/><Relationship Id="rId1" Type="http://schemas.openxmlformats.org/officeDocument/2006/relationships/vmlDrawing" Target="../drawings/vmlDrawing11.vml"/><Relationship Id="rId6" Type="http://schemas.openxmlformats.org/officeDocument/2006/relationships/image" Target="../media/image84.e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oleObject" Target="../embeddings/oleObject88.bin"/><Relationship Id="rId10" Type="http://schemas.openxmlformats.org/officeDocument/2006/relationships/image" Target="../media/image86.wmf"/><Relationship Id="rId4" Type="http://schemas.openxmlformats.org/officeDocument/2006/relationships/image" Target="../media/image83.e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88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emf"/><Relationship Id="rId13" Type="http://schemas.openxmlformats.org/officeDocument/2006/relationships/oleObject" Target="../embeddings/oleObject94.bin"/><Relationship Id="rId18" Type="http://schemas.openxmlformats.org/officeDocument/2006/relationships/image" Target="../media/image96.emf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94.emf"/><Relationship Id="rId17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emf"/><Relationship Id="rId20" Type="http://schemas.openxmlformats.org/officeDocument/2006/relationships/image" Target="../media/image97.e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1.e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oleObject" Target="../embeddings/oleObject96.bin"/><Relationship Id="rId10" Type="http://schemas.openxmlformats.org/officeDocument/2006/relationships/image" Target="../media/image93.emf"/><Relationship Id="rId19" Type="http://schemas.openxmlformats.org/officeDocument/2006/relationships/oleObject" Target="../embeddings/oleObject98.bin"/><Relationship Id="rId4" Type="http://schemas.openxmlformats.org/officeDocument/2006/relationships/image" Target="../media/image90.emf"/><Relationship Id="rId9" Type="http://schemas.openxmlformats.org/officeDocument/2006/relationships/oleObject" Target="../embeddings/oleObject92.bin"/><Relationship Id="rId14" Type="http://schemas.openxmlformats.org/officeDocument/2006/relationships/oleObject" Target="../embeddings/oleObject9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emf"/><Relationship Id="rId4" Type="http://schemas.openxmlformats.org/officeDocument/2006/relationships/image" Target="../media/image2.emf"/><Relationship Id="rId9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oleObject" Target="../embeddings/oleObject11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14.bin"/><Relationship Id="rId4" Type="http://schemas.openxmlformats.org/officeDocument/2006/relationships/image" Target="../media/image7.e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oleObject" Target="../embeddings/oleObject20.bin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e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6.bin"/><Relationship Id="rId18" Type="http://schemas.openxmlformats.org/officeDocument/2006/relationships/image" Target="../media/image29.wmf"/><Relationship Id="rId26" Type="http://schemas.openxmlformats.org/officeDocument/2006/relationships/image" Target="../media/image33.wmf"/><Relationship Id="rId21" Type="http://schemas.openxmlformats.org/officeDocument/2006/relationships/oleObject" Target="../embeddings/oleObject30.bin"/><Relationship Id="rId34" Type="http://schemas.openxmlformats.org/officeDocument/2006/relationships/image" Target="../media/image37.wmf"/><Relationship Id="rId7" Type="http://schemas.openxmlformats.org/officeDocument/2006/relationships/oleObject" Target="../embeddings/oleObject23.bin"/><Relationship Id="rId12" Type="http://schemas.openxmlformats.org/officeDocument/2006/relationships/image" Target="../media/image26.wmf"/><Relationship Id="rId17" Type="http://schemas.openxmlformats.org/officeDocument/2006/relationships/oleObject" Target="../embeddings/oleObject28.bin"/><Relationship Id="rId25" Type="http://schemas.openxmlformats.org/officeDocument/2006/relationships/oleObject" Target="../embeddings/oleObject32.bin"/><Relationship Id="rId33" Type="http://schemas.openxmlformats.org/officeDocument/2006/relationships/oleObject" Target="../embeddings/oleObject36.bin"/><Relationship Id="rId38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8.wmf"/><Relationship Id="rId20" Type="http://schemas.openxmlformats.org/officeDocument/2006/relationships/image" Target="../media/image30.wmf"/><Relationship Id="rId29" Type="http://schemas.openxmlformats.org/officeDocument/2006/relationships/oleObject" Target="../embeddings/oleObject34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emf"/><Relationship Id="rId11" Type="http://schemas.openxmlformats.org/officeDocument/2006/relationships/oleObject" Target="../embeddings/oleObject25.bin"/><Relationship Id="rId24" Type="http://schemas.openxmlformats.org/officeDocument/2006/relationships/image" Target="../media/image32.emf"/><Relationship Id="rId32" Type="http://schemas.openxmlformats.org/officeDocument/2006/relationships/image" Target="../media/image36.wmf"/><Relationship Id="rId37" Type="http://schemas.openxmlformats.org/officeDocument/2006/relationships/oleObject" Target="../embeddings/oleObject38.bin"/><Relationship Id="rId5" Type="http://schemas.openxmlformats.org/officeDocument/2006/relationships/oleObject" Target="../embeddings/oleObject22.bin"/><Relationship Id="rId15" Type="http://schemas.openxmlformats.org/officeDocument/2006/relationships/oleObject" Target="../embeddings/oleObject27.bin"/><Relationship Id="rId23" Type="http://schemas.openxmlformats.org/officeDocument/2006/relationships/oleObject" Target="../embeddings/oleObject31.bin"/><Relationship Id="rId28" Type="http://schemas.openxmlformats.org/officeDocument/2006/relationships/image" Target="../media/image34.wmf"/><Relationship Id="rId36" Type="http://schemas.openxmlformats.org/officeDocument/2006/relationships/image" Target="../media/image38.wmf"/><Relationship Id="rId10" Type="http://schemas.openxmlformats.org/officeDocument/2006/relationships/image" Target="../media/image25.emf"/><Relationship Id="rId19" Type="http://schemas.openxmlformats.org/officeDocument/2006/relationships/oleObject" Target="../embeddings/oleObject29.bin"/><Relationship Id="rId31" Type="http://schemas.openxmlformats.org/officeDocument/2006/relationships/oleObject" Target="../embeddings/oleObject35.bin"/><Relationship Id="rId4" Type="http://schemas.openxmlformats.org/officeDocument/2006/relationships/image" Target="../media/image22.emf"/><Relationship Id="rId9" Type="http://schemas.openxmlformats.org/officeDocument/2006/relationships/oleObject" Target="../embeddings/oleObject24.bin"/><Relationship Id="rId14" Type="http://schemas.openxmlformats.org/officeDocument/2006/relationships/image" Target="../media/image27.wmf"/><Relationship Id="rId22" Type="http://schemas.openxmlformats.org/officeDocument/2006/relationships/image" Target="../media/image31.wmf"/><Relationship Id="rId27" Type="http://schemas.openxmlformats.org/officeDocument/2006/relationships/oleObject" Target="../embeddings/oleObject33.bin"/><Relationship Id="rId30" Type="http://schemas.openxmlformats.org/officeDocument/2006/relationships/image" Target="../media/image35.wmf"/><Relationship Id="rId35" Type="http://schemas.openxmlformats.org/officeDocument/2006/relationships/oleObject" Target="../embeddings/oleObject37.bin"/><Relationship Id="rId8" Type="http://schemas.openxmlformats.org/officeDocument/2006/relationships/image" Target="../media/image24.emf"/><Relationship Id="rId3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13" Type="http://schemas.openxmlformats.org/officeDocument/2006/relationships/oleObject" Target="../embeddings/oleObject44.bin"/><Relationship Id="rId18" Type="http://schemas.openxmlformats.org/officeDocument/2006/relationships/image" Target="../media/image47.e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12" Type="http://schemas.openxmlformats.org/officeDocument/2006/relationships/image" Target="../media/image44.emf"/><Relationship Id="rId1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3.bin"/><Relationship Id="rId5" Type="http://schemas.openxmlformats.org/officeDocument/2006/relationships/oleObject" Target="../embeddings/oleObject40.bin"/><Relationship Id="rId15" Type="http://schemas.openxmlformats.org/officeDocument/2006/relationships/oleObject" Target="../embeddings/oleObject45.bin"/><Relationship Id="rId10" Type="http://schemas.openxmlformats.org/officeDocument/2006/relationships/image" Target="../media/image43.wmf"/><Relationship Id="rId4" Type="http://schemas.openxmlformats.org/officeDocument/2006/relationships/image" Target="../media/image40.emf"/><Relationship Id="rId9" Type="http://schemas.openxmlformats.org/officeDocument/2006/relationships/oleObject" Target="../embeddings/oleObject42.bin"/><Relationship Id="rId14" Type="http://schemas.openxmlformats.org/officeDocument/2006/relationships/image" Target="../media/image4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emf"/><Relationship Id="rId13" Type="http://schemas.openxmlformats.org/officeDocument/2006/relationships/oleObject" Target="../embeddings/oleObject52.bin"/><Relationship Id="rId18" Type="http://schemas.openxmlformats.org/officeDocument/2006/relationships/image" Target="../media/image55.emf"/><Relationship Id="rId3" Type="http://schemas.openxmlformats.org/officeDocument/2006/relationships/oleObject" Target="../embeddings/oleObject47.bin"/><Relationship Id="rId21" Type="http://schemas.openxmlformats.org/officeDocument/2006/relationships/oleObject" Target="../embeddings/oleObject56.bin"/><Relationship Id="rId7" Type="http://schemas.openxmlformats.org/officeDocument/2006/relationships/oleObject" Target="../embeddings/oleObject49.bin"/><Relationship Id="rId12" Type="http://schemas.openxmlformats.org/officeDocument/2006/relationships/image" Target="../media/image52.emf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4.emf"/><Relationship Id="rId20" Type="http://schemas.openxmlformats.org/officeDocument/2006/relationships/image" Target="../media/image56.e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49.emf"/><Relationship Id="rId11" Type="http://schemas.openxmlformats.org/officeDocument/2006/relationships/oleObject" Target="../embeddings/oleObject51.bin"/><Relationship Id="rId5" Type="http://schemas.openxmlformats.org/officeDocument/2006/relationships/oleObject" Target="../embeddings/oleObject48.bin"/><Relationship Id="rId15" Type="http://schemas.openxmlformats.org/officeDocument/2006/relationships/oleObject" Target="../embeddings/oleObject53.bin"/><Relationship Id="rId10" Type="http://schemas.openxmlformats.org/officeDocument/2006/relationships/image" Target="../media/image51.wmf"/><Relationship Id="rId19" Type="http://schemas.openxmlformats.org/officeDocument/2006/relationships/oleObject" Target="../embeddings/oleObject55.bin"/><Relationship Id="rId4" Type="http://schemas.openxmlformats.org/officeDocument/2006/relationships/image" Target="../media/image48.emf"/><Relationship Id="rId9" Type="http://schemas.openxmlformats.org/officeDocument/2006/relationships/oleObject" Target="../embeddings/oleObject50.bin"/><Relationship Id="rId14" Type="http://schemas.openxmlformats.org/officeDocument/2006/relationships/image" Target="../media/image53.emf"/><Relationship Id="rId22" Type="http://schemas.openxmlformats.org/officeDocument/2006/relationships/image" Target="../media/image57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12" Type="http://schemas.openxmlformats.org/officeDocument/2006/relationships/image" Target="../media/image6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9.emf"/><Relationship Id="rId11" Type="http://schemas.openxmlformats.org/officeDocument/2006/relationships/oleObject" Target="../embeddings/oleObject61.bin"/><Relationship Id="rId5" Type="http://schemas.openxmlformats.org/officeDocument/2006/relationships/oleObject" Target="../embeddings/oleObject58.bin"/><Relationship Id="rId10" Type="http://schemas.openxmlformats.org/officeDocument/2006/relationships/image" Target="../media/image61.emf"/><Relationship Id="rId4" Type="http://schemas.openxmlformats.org/officeDocument/2006/relationships/image" Target="../media/image58.emf"/><Relationship Id="rId9" Type="http://schemas.openxmlformats.org/officeDocument/2006/relationships/oleObject" Target="../embeddings/oleObject60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5.R.3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Multiplication with Polynomials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301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 (cont.)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373451"/>
              </p:ext>
            </p:extLst>
          </p:nvPr>
        </p:nvGraphicFramePr>
        <p:xfrm>
          <a:off x="533400" y="1295400"/>
          <a:ext cx="6108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1" name="Equation" r:id="rId3" imgW="6098040" imgH="639720" progId="Equation.DSMT4">
                  <p:embed/>
                </p:oleObj>
              </mc:Choice>
              <mc:Fallback>
                <p:oleObj name="Equation" r:id="rId3" imgW="6098040" imgH="63972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295400"/>
                        <a:ext cx="61087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396278"/>
              </p:ext>
            </p:extLst>
          </p:nvPr>
        </p:nvGraphicFramePr>
        <p:xfrm>
          <a:off x="3057235" y="2147888"/>
          <a:ext cx="4445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2" name="Equation" r:id="rId5" imgW="4434120" imgH="411120" progId="Equation.DSMT4">
                  <p:embed/>
                </p:oleObj>
              </mc:Choice>
              <mc:Fallback>
                <p:oleObj name="Equation" r:id="rId5" imgW="4434120" imgH="4111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235" y="2147888"/>
                        <a:ext cx="4445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45248"/>
              </p:ext>
            </p:extLst>
          </p:nvPr>
        </p:nvGraphicFramePr>
        <p:xfrm>
          <a:off x="3059545" y="2895600"/>
          <a:ext cx="32131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3" name="Equation" r:id="rId7" imgW="3199680" imgH="411120" progId="Equation.DSMT4">
                  <p:embed/>
                </p:oleObj>
              </mc:Choice>
              <mc:Fallback>
                <p:oleObj name="Equation" r:id="rId7" imgW="3199680" imgH="41112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545" y="2895600"/>
                        <a:ext cx="32131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698906"/>
              </p:ext>
            </p:extLst>
          </p:nvPr>
        </p:nvGraphicFramePr>
        <p:xfrm>
          <a:off x="3046413" y="3641725"/>
          <a:ext cx="2451100" cy="40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4" name="Equation" r:id="rId9" imgW="2438280" imgH="393480" progId="Equation.DSMT4">
                  <p:embed/>
                </p:oleObj>
              </mc:Choice>
              <mc:Fallback>
                <p:oleObj name="Equation" r:id="rId9" imgW="2438280" imgH="39348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3" y="3641725"/>
                        <a:ext cx="2451100" cy="401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793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98397" name="Rectangle 61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053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algn="just"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First multiply </a:t>
            </a:r>
            <a:r>
              <a:rPr lang="en-US" i="0" dirty="0">
                <a:solidFill>
                  <a:srgbClr val="FF0000"/>
                </a:solidFill>
              </a:rPr>
              <a:t>(</a:t>
            </a:r>
            <a:r>
              <a:rPr lang="en-US" i="1" dirty="0">
                <a:solidFill>
                  <a:srgbClr val="FF0000"/>
                </a:solidFill>
              </a:rPr>
              <a:t>x</a:t>
            </a:r>
            <a:r>
              <a:rPr lang="en-US" i="0" dirty="0">
                <a:solidFill>
                  <a:srgbClr val="FF0000"/>
                </a:solidFill>
              </a:rPr>
              <a:t> </a:t>
            </a:r>
            <a:r>
              <a:rPr lang="en-US" i="0" dirty="0">
                <a:solidFill>
                  <a:srgbClr val="FF0000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FF0000"/>
                </a:solidFill>
              </a:rPr>
              <a:t> 5)</a:t>
            </a:r>
            <a:r>
              <a:rPr lang="en-US" i="0" dirty="0">
                <a:solidFill>
                  <a:srgbClr val="0000FF"/>
                </a:solidFill>
              </a:rPr>
              <a:t>(</a:t>
            </a:r>
            <a:r>
              <a:rPr lang="en-US" i="1" dirty="0">
                <a:solidFill>
                  <a:srgbClr val="0000FF"/>
                </a:solidFill>
              </a:rPr>
              <a:t>x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>
                <a:solidFill>
                  <a:srgbClr val="0000FF"/>
                </a:solidFill>
                <a:latin typeface="Symbol" charset="2"/>
                <a:cs typeface="Symbol" charset="2"/>
              </a:rPr>
              <a:t>+</a:t>
            </a:r>
            <a:r>
              <a:rPr lang="en-US" i="0" dirty="0">
                <a:solidFill>
                  <a:srgbClr val="0000FF"/>
                </a:solidFill>
              </a:rPr>
              <a:t> 2)</a:t>
            </a:r>
            <a:r>
              <a:rPr lang="en-US" i="0" dirty="0">
                <a:solidFill>
                  <a:schemeClr val="tx1"/>
                </a:solidFill>
              </a:rPr>
              <a:t>, then multiply this result by </a:t>
            </a:r>
            <a:r>
              <a:rPr lang="en-US" i="0" dirty="0">
                <a:solidFill>
                  <a:srgbClr val="00AD4C"/>
                </a:solidFill>
              </a:rPr>
              <a:t>(</a:t>
            </a:r>
            <a:r>
              <a:rPr lang="en-US" i="1" dirty="0">
                <a:solidFill>
                  <a:srgbClr val="00AD4C"/>
                </a:solidFill>
              </a:rPr>
              <a:t>x</a:t>
            </a:r>
            <a:r>
              <a:rPr lang="en-US" i="0" dirty="0">
                <a:solidFill>
                  <a:srgbClr val="00AD4C"/>
                </a:solidFill>
              </a:rPr>
              <a:t> </a:t>
            </a:r>
            <a:r>
              <a:rPr lang="en-US" i="0" dirty="0">
                <a:solidFill>
                  <a:srgbClr val="00AD4C"/>
                </a:solidFill>
                <a:latin typeface="Symbol" pitchFamily="98" charset="2"/>
              </a:rPr>
              <a:t>-</a:t>
            </a:r>
            <a:r>
              <a:rPr lang="en-US" i="0" dirty="0">
                <a:solidFill>
                  <a:srgbClr val="00AD4C"/>
                </a:solidFill>
              </a:rPr>
              <a:t> 1)</a:t>
            </a:r>
            <a:r>
              <a:rPr lang="en-US" i="0" dirty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992549"/>
              </p:ext>
            </p:extLst>
          </p:nvPr>
        </p:nvGraphicFramePr>
        <p:xfrm>
          <a:off x="1371600" y="3289300"/>
          <a:ext cx="1841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0" name="Equation" r:id="rId3" imgW="1828440" imgH="585000" progId="Equation.DSMT4">
                  <p:embed/>
                </p:oleObj>
              </mc:Choice>
              <mc:Fallback>
                <p:oleObj name="Equation" r:id="rId3" imgW="1828440" imgH="585000" progId="Equation.DSMT4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289300"/>
                        <a:ext cx="18415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520869"/>
              </p:ext>
            </p:extLst>
          </p:nvPr>
        </p:nvGraphicFramePr>
        <p:xfrm>
          <a:off x="3340100" y="3289300"/>
          <a:ext cx="27686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1" name="Equation" r:id="rId5" imgW="2760840" imgH="585000" progId="Equation.DSMT4">
                  <p:embed/>
                </p:oleObj>
              </mc:Choice>
              <mc:Fallback>
                <p:oleObj name="Equation" r:id="rId5" imgW="2760840" imgH="585000" progId="Equation.DSMT4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3289300"/>
                        <a:ext cx="27686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082924"/>
              </p:ext>
            </p:extLst>
          </p:nvPr>
        </p:nvGraphicFramePr>
        <p:xfrm>
          <a:off x="3336060" y="3865563"/>
          <a:ext cx="2540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2" name="Equation" r:id="rId7" imgW="2532240" imgH="411120" progId="Equation.DSMT4">
                  <p:embed/>
                </p:oleObj>
              </mc:Choice>
              <mc:Fallback>
                <p:oleObj name="Equation" r:id="rId7" imgW="2532240" imgH="411120" progId="Equation.DSMT4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060" y="3865563"/>
                        <a:ext cx="2540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3292472"/>
              </p:ext>
            </p:extLst>
          </p:nvPr>
        </p:nvGraphicFramePr>
        <p:xfrm>
          <a:off x="5988050" y="3865563"/>
          <a:ext cx="1892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3" name="Equation" r:id="rId9" imgW="1883160" imgH="411120" progId="Equation.DSMT4">
                  <p:embed/>
                </p:oleObj>
              </mc:Choice>
              <mc:Fallback>
                <p:oleObj name="Equation" r:id="rId9" imgW="1883160" imgH="411120" progId="Equation.DSMT4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8050" y="3865563"/>
                        <a:ext cx="1892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4760924"/>
              </p:ext>
            </p:extLst>
          </p:nvPr>
        </p:nvGraphicFramePr>
        <p:xfrm>
          <a:off x="503238" y="4381500"/>
          <a:ext cx="2781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4" name="Equation" r:id="rId11" imgW="2770200" imgH="639720" progId="Equation.DSMT4">
                  <p:embed/>
                </p:oleObj>
              </mc:Choice>
              <mc:Fallback>
                <p:oleObj name="Equation" r:id="rId11" imgW="2770200" imgH="63972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3238" y="4381500"/>
                        <a:ext cx="27813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770534"/>
              </p:ext>
            </p:extLst>
          </p:nvPr>
        </p:nvGraphicFramePr>
        <p:xfrm>
          <a:off x="3341255" y="4406900"/>
          <a:ext cx="4597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5" name="Equation" r:id="rId13" imgW="4589640" imgH="585000" progId="Equation.DSMT4">
                  <p:embed/>
                </p:oleObj>
              </mc:Choice>
              <mc:Fallback>
                <p:oleObj name="Equation" r:id="rId13" imgW="4589640" imgH="5850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255" y="4406900"/>
                        <a:ext cx="4597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960355"/>
              </p:ext>
            </p:extLst>
          </p:nvPr>
        </p:nvGraphicFramePr>
        <p:xfrm>
          <a:off x="3358718" y="5016500"/>
          <a:ext cx="4114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6" name="Equation" r:id="rId15" imgW="4105080" imgH="411120" progId="Equation.DSMT4">
                  <p:embed/>
                </p:oleObj>
              </mc:Choice>
              <mc:Fallback>
                <p:oleObj name="Equation" r:id="rId15" imgW="4105080" imgH="41112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8718" y="5016500"/>
                        <a:ext cx="4114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4277686"/>
              </p:ext>
            </p:extLst>
          </p:nvPr>
        </p:nvGraphicFramePr>
        <p:xfrm>
          <a:off x="3339668" y="5549900"/>
          <a:ext cx="271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7" name="Equation" r:id="rId17" imgW="2706120" imgH="411120" progId="Equation.DSMT4">
                  <p:embed/>
                </p:oleObj>
              </mc:Choice>
              <mc:Fallback>
                <p:oleObj name="Equation" r:id="rId17" imgW="2706120" imgH="41112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9668" y="5549900"/>
                        <a:ext cx="271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919081"/>
              </p:ext>
            </p:extLst>
          </p:nvPr>
        </p:nvGraphicFramePr>
        <p:xfrm>
          <a:off x="1916545" y="1284288"/>
          <a:ext cx="2730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78" name="Equation" r:id="rId19" imgW="2715120" imgH="585000" progId="Equation.DSMT4">
                  <p:embed/>
                </p:oleObj>
              </mc:Choice>
              <mc:Fallback>
                <p:oleObj name="Equation" r:id="rId19" imgW="2715120" imgH="585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4288"/>
                        <a:ext cx="2730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161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endParaRPr lang="en-US" dirty="0"/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452636"/>
              </p:ext>
            </p:extLst>
          </p:nvPr>
        </p:nvGraphicFramePr>
        <p:xfrm>
          <a:off x="609600" y="1828800"/>
          <a:ext cx="20193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3" name="Equation" r:id="rId3" imgW="2011320" imgH="585000" progId="Equation.DSMT4">
                  <p:embed/>
                </p:oleObj>
              </mc:Choice>
              <mc:Fallback>
                <p:oleObj name="Equation" r:id="rId3" imgW="2011320" imgH="585000" progId="Equation.DSMT4">
                  <p:embed/>
                  <p:pic>
                    <p:nvPicPr>
                      <p:cNvPr id="0" name="Picture 2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20193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073826"/>
              </p:ext>
            </p:extLst>
          </p:nvPr>
        </p:nvGraphicFramePr>
        <p:xfrm>
          <a:off x="2723575" y="4934525"/>
          <a:ext cx="22479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4" name="Equation" r:id="rId5" imgW="2239920" imgH="411120" progId="Equation.DSMT4">
                  <p:embed/>
                </p:oleObj>
              </mc:Choice>
              <mc:Fallback>
                <p:oleObj name="Equation" r:id="rId5" imgW="2239920" imgH="41112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3575" y="4934525"/>
                        <a:ext cx="22479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785090" y="3505200"/>
            <a:ext cx="1066800" cy="685800"/>
            <a:chOff x="762000" y="3505200"/>
            <a:chExt cx="1066800" cy="685800"/>
          </a:xfrm>
        </p:grpSpPr>
        <p:cxnSp>
          <p:nvCxnSpPr>
            <p:cNvPr id="18" name="Straight Connector 17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26" name="Straight Connector 25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31" name="Straight Connector 3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35" name="Straight Connector 34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38"/>
          <p:cNvSpPr txBox="1"/>
          <p:nvPr/>
        </p:nvSpPr>
        <p:spPr>
          <a:xfrm>
            <a:off x="100676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2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24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424710" y="549658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8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394690" y="5036330"/>
            <a:ext cx="76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6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2759" name="Object 231"/>
          <p:cNvGraphicFramePr>
            <a:graphicFrameLocks noChangeAspect="1"/>
          </p:cNvGraphicFramePr>
          <p:nvPr/>
        </p:nvGraphicFramePr>
        <p:xfrm>
          <a:off x="609600" y="4267200"/>
          <a:ext cx="20447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5" name="Equation" r:id="rId7" imgW="2044440" imgH="469800" progId="Equation.DSMT4">
                  <p:embed/>
                </p:oleObj>
              </mc:Choice>
              <mc:Fallback>
                <p:oleObj name="Equation" r:id="rId7" imgW="2044440" imgH="46980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267200"/>
                        <a:ext cx="20447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0" name="Object 232"/>
          <p:cNvGraphicFramePr>
            <a:graphicFrameLocks noChangeAspect="1"/>
          </p:cNvGraphicFramePr>
          <p:nvPr/>
        </p:nvGraphicFramePr>
        <p:xfrm>
          <a:off x="2695996" y="4249948"/>
          <a:ext cx="774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6" name="Equation" r:id="rId9" imgW="774360" imgH="380880" progId="Equation.DSMT4">
                  <p:embed/>
                </p:oleObj>
              </mc:Choice>
              <mc:Fallback>
                <p:oleObj name="Equation" r:id="rId9" imgW="774360" imgH="380880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5996" y="4249948"/>
                        <a:ext cx="7747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1" name="Object 233"/>
          <p:cNvGraphicFramePr>
            <a:graphicFrameLocks noChangeAspect="1"/>
          </p:cNvGraphicFramePr>
          <p:nvPr/>
        </p:nvGraphicFramePr>
        <p:xfrm>
          <a:off x="3522452" y="43434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7" name="Equation" r:id="rId11" imgW="660240" imgH="291960" progId="Equation.DSMT4">
                  <p:embed/>
                </p:oleObj>
              </mc:Choice>
              <mc:Fallback>
                <p:oleObj name="Equation" r:id="rId11" imgW="660240" imgH="291960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452" y="43434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2" name="Object 234"/>
          <p:cNvGraphicFramePr>
            <a:graphicFrameLocks noChangeAspect="1"/>
          </p:cNvGraphicFramePr>
          <p:nvPr/>
        </p:nvGraphicFramePr>
        <p:xfrm>
          <a:off x="4191000" y="433477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8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433477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63" name="Object 235"/>
          <p:cNvGraphicFramePr>
            <a:graphicFrameLocks noChangeAspect="1"/>
          </p:cNvGraphicFramePr>
          <p:nvPr/>
        </p:nvGraphicFramePr>
        <p:xfrm>
          <a:off x="4883992" y="4343400"/>
          <a:ext cx="647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99" name="Equation" r:id="rId15" imgW="647640" imgH="279360" progId="Equation.DSMT4">
                  <p:embed/>
                </p:oleObj>
              </mc:Choice>
              <mc:Fallback>
                <p:oleObj name="Equation" r:id="rId15" imgW="647640" imgH="279360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3992" y="4343400"/>
                        <a:ext cx="647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56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10: </a:t>
            </a:r>
            <a:r>
              <a:rPr lang="en-US" dirty="0"/>
              <a:t>Using the FOIL Method to Multiply Binomials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 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4745065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8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716385"/>
              </p:ext>
            </p:extLst>
          </p:nvPr>
        </p:nvGraphicFramePr>
        <p:xfrm>
          <a:off x="2763838" y="4876800"/>
          <a:ext cx="2235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89" name="Equation" r:id="rId5" imgW="2221560" imgH="411120" progId="Equation.DSMT4">
                  <p:embed/>
                </p:oleObj>
              </mc:Choice>
              <mc:Fallback>
                <p:oleObj name="Equation" r:id="rId5" imgW="2221560" imgH="411120" progId="Equation.DSMT4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3838" y="4876800"/>
                        <a:ext cx="2235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762000" y="3505200"/>
            <a:ext cx="1066800" cy="685800"/>
            <a:chOff x="762000" y="3505200"/>
            <a:chExt cx="1066800" cy="685800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00FF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348510" y="3657600"/>
            <a:ext cx="1066800" cy="533400"/>
            <a:chOff x="1348510" y="3657600"/>
            <a:chExt cx="1066800" cy="533400"/>
          </a:xfrm>
        </p:grpSpPr>
        <p:cxnSp>
          <p:nvCxnSpPr>
            <p:cNvPr id="13" name="Straight Connector 12"/>
            <p:cNvCxnSpPr/>
            <p:nvPr/>
          </p:nvCxnSpPr>
          <p:spPr>
            <a:xfrm flipV="1">
              <a:off x="2415310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1360055" y="3657600"/>
              <a:ext cx="0" cy="533400"/>
            </a:xfrm>
            <a:prstGeom prst="line">
              <a:avLst/>
            </a:prstGeom>
            <a:ln w="38100">
              <a:solidFill>
                <a:srgbClr val="FF0000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1348510" y="3657600"/>
              <a:ext cx="106680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 flipV="1">
            <a:off x="914400" y="4765964"/>
            <a:ext cx="1600200" cy="796636"/>
            <a:chOff x="762000" y="3505200"/>
            <a:chExt cx="1066800" cy="685800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 flipV="1">
            <a:off x="1371600" y="4765965"/>
            <a:ext cx="533400" cy="339435"/>
            <a:chOff x="762000" y="3505200"/>
            <a:chExt cx="1066800" cy="685800"/>
          </a:xfrm>
        </p:grpSpPr>
        <p:cxnSp>
          <p:nvCxnSpPr>
            <p:cNvPr id="21" name="Straight Connector 20"/>
            <p:cNvCxnSpPr/>
            <p:nvPr/>
          </p:nvCxnSpPr>
          <p:spPr>
            <a:xfrm flipV="1">
              <a:off x="1828800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773545" y="3505200"/>
              <a:ext cx="0" cy="685800"/>
            </a:xfrm>
            <a:prstGeom prst="line">
              <a:avLst/>
            </a:prstGeom>
            <a:ln w="38100">
              <a:solidFill>
                <a:srgbClr val="00AD4C"/>
              </a:solidFill>
              <a:head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762000" y="3505200"/>
              <a:ext cx="1066800" cy="0"/>
            </a:xfrm>
            <a:prstGeom prst="line">
              <a:avLst/>
            </a:prstGeom>
            <a:ln>
              <a:solidFill>
                <a:srgbClr val="00AD4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TextBox 23"/>
          <p:cNvSpPr txBox="1"/>
          <p:nvPr/>
        </p:nvSpPr>
        <p:spPr>
          <a:xfrm>
            <a:off x="983670" y="3000455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6</a:t>
            </a:r>
            <a:r>
              <a:rPr lang="en-US" sz="2800" i="1" dirty="0">
                <a:solidFill>
                  <a:srgbClr val="0000FF"/>
                </a:solidFill>
              </a:rPr>
              <a:t>x</a:t>
            </a:r>
            <a:r>
              <a:rPr lang="en-US" sz="2800" baseline="30000" dirty="0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851890" y="317731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15</a:t>
            </a:r>
            <a:endParaRPr lang="en-US" sz="2800" baseline="30000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77635" y="5496580"/>
            <a:ext cx="9906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10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4946" y="5027704"/>
            <a:ext cx="92485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  <a:latin typeface="Symbol" charset="2"/>
                <a:cs typeface="Symbol" charset="2"/>
              </a:rPr>
              <a:t>-</a:t>
            </a:r>
            <a:r>
              <a:rPr lang="en-US" sz="2800" dirty="0">
                <a:solidFill>
                  <a:srgbClr val="00AD4C"/>
                </a:solidFill>
              </a:rPr>
              <a:t>9</a:t>
            </a:r>
            <a:r>
              <a:rPr lang="en-US" sz="2800" i="1" dirty="0">
                <a:solidFill>
                  <a:srgbClr val="00AD4C"/>
                </a:solidFill>
              </a:rPr>
              <a:t>x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807855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</a:t>
            </a:r>
            <a:endParaRPr lang="en-US" sz="2800" i="1" baseline="30000" dirty="0">
              <a:solidFill>
                <a:srgbClr val="0000FF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O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227946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AD4C"/>
                </a:solidFill>
              </a:rPr>
              <a:t>I</a:t>
            </a:r>
            <a:endParaRPr lang="en-US" sz="2800" i="1" baseline="30000" dirty="0">
              <a:solidFill>
                <a:srgbClr val="00AD4C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876800" y="3743980"/>
            <a:ext cx="4572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L</a:t>
            </a:r>
            <a:endParaRPr lang="en-US" sz="2800" i="1" baseline="30000" dirty="0">
              <a:solidFill>
                <a:srgbClr val="FF0000"/>
              </a:solidFill>
            </a:endParaRPr>
          </a:p>
        </p:txBody>
      </p:sp>
      <p:graphicFrame>
        <p:nvGraphicFramePr>
          <p:cNvPr id="24754" name="Object 178"/>
          <p:cNvGraphicFramePr>
            <a:graphicFrameLocks noChangeAspect="1"/>
          </p:cNvGraphicFramePr>
          <p:nvPr/>
        </p:nvGraphicFramePr>
        <p:xfrm>
          <a:off x="457200" y="4267200"/>
          <a:ext cx="2209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" name="Equation" r:id="rId7" imgW="2209680" imgH="469800" progId="Equation.DSMT4">
                  <p:embed/>
                </p:oleObj>
              </mc:Choice>
              <mc:Fallback>
                <p:oleObj name="Equation" r:id="rId7" imgW="2209680" imgH="46980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267200"/>
                        <a:ext cx="22098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5" name="Object 179"/>
          <p:cNvGraphicFramePr>
            <a:graphicFrameLocks noChangeAspect="1"/>
          </p:cNvGraphicFramePr>
          <p:nvPr/>
        </p:nvGraphicFramePr>
        <p:xfrm>
          <a:off x="2692878" y="4241322"/>
          <a:ext cx="7874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1" name="Equation" r:id="rId9" imgW="787320" imgH="393480" progId="Equation.DSMT4">
                  <p:embed/>
                </p:oleObj>
              </mc:Choice>
              <mc:Fallback>
                <p:oleObj name="Equation" r:id="rId9" imgW="787320" imgH="39348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2878" y="4241322"/>
                        <a:ext cx="7874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6" name="Object 180"/>
          <p:cNvGraphicFramePr>
            <a:graphicFrameLocks noChangeAspect="1"/>
          </p:cNvGraphicFramePr>
          <p:nvPr/>
        </p:nvGraphicFramePr>
        <p:xfrm>
          <a:off x="3539704" y="4343400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2" name="Equation" r:id="rId11" imgW="825480" imgH="291960" progId="Equation.DSMT4">
                  <p:embed/>
                </p:oleObj>
              </mc:Choice>
              <mc:Fallback>
                <p:oleObj name="Equation" r:id="rId11" imgW="825480" imgH="29196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704" y="4343400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7" name="Object 181"/>
          <p:cNvGraphicFramePr>
            <a:graphicFrameLocks noChangeAspect="1"/>
          </p:cNvGraphicFramePr>
          <p:nvPr/>
        </p:nvGraphicFramePr>
        <p:xfrm>
          <a:off x="4386530" y="4337414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3" name="Equation" r:id="rId13" imgW="660240" imgH="291960" progId="Equation.DSMT4">
                  <p:embed/>
                </p:oleObj>
              </mc:Choice>
              <mc:Fallback>
                <p:oleObj name="Equation" r:id="rId13" imgW="660240" imgH="29196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6530" y="4337414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758" name="Object 182"/>
          <p:cNvGraphicFramePr>
            <a:graphicFrameLocks noChangeAspect="1"/>
          </p:cNvGraphicFramePr>
          <p:nvPr/>
        </p:nvGraphicFramePr>
        <p:xfrm>
          <a:off x="5072330" y="4343400"/>
          <a:ext cx="622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4" name="Equation" r:id="rId15" imgW="622080" imgH="291960" progId="Equation.DSMT4">
                  <p:embed/>
                </p:oleObj>
              </mc:Choice>
              <mc:Fallback>
                <p:oleObj name="Equation" r:id="rId15" imgW="622080" imgH="29196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330" y="4343400"/>
                        <a:ext cx="622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785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11: Using the FOIL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FOIL method to multiply the binomials:</a:t>
            </a: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708932"/>
              </p:ext>
            </p:extLst>
          </p:nvPr>
        </p:nvGraphicFramePr>
        <p:xfrm>
          <a:off x="533400" y="1828800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5" name="Equation" r:id="rId3" imgW="2157480" imgH="585000" progId="Equation.DSMT4">
                  <p:embed/>
                </p:oleObj>
              </mc:Choice>
              <mc:Fallback>
                <p:oleObj name="Equation" r:id="rId3" imgW="2157480" imgH="585000" progId="Equation.DSMT4">
                  <p:embed/>
                  <p:pic>
                    <p:nvPicPr>
                      <p:cNvPr id="0" name="Picture 4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2868057"/>
              </p:ext>
            </p:extLst>
          </p:nvPr>
        </p:nvGraphicFramePr>
        <p:xfrm>
          <a:off x="523443" y="3213100"/>
          <a:ext cx="82280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6" name="Equation" r:id="rId5" imgW="8219160" imgH="585000" progId="Equation.DSMT4">
                  <p:embed/>
                </p:oleObj>
              </mc:Choice>
              <mc:Fallback>
                <p:oleObj name="Equation" r:id="rId5" imgW="8219160" imgH="585000" progId="Equation.DSMT4">
                  <p:embed/>
                  <p:pic>
                    <p:nvPicPr>
                      <p:cNvPr id="0" name="Picture 41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443" y="3213100"/>
                        <a:ext cx="8228012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089211"/>
              </p:ext>
            </p:extLst>
          </p:nvPr>
        </p:nvGraphicFramePr>
        <p:xfrm>
          <a:off x="2715490" y="4038600"/>
          <a:ext cx="3454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7" name="Equation" r:id="rId7" imgW="3446640" imgH="466200" progId="Equation.DSMT4">
                  <p:embed/>
                </p:oleObj>
              </mc:Choice>
              <mc:Fallback>
                <p:oleObj name="Equation" r:id="rId7" imgW="3446640" imgH="466200" progId="Equation.DSMT4">
                  <p:embed/>
                  <p:pic>
                    <p:nvPicPr>
                      <p:cNvPr id="0" name="Picture 41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5490" y="4038600"/>
                        <a:ext cx="3454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290487"/>
              </p:ext>
            </p:extLst>
          </p:nvPr>
        </p:nvGraphicFramePr>
        <p:xfrm>
          <a:off x="3469410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8" name="Equation" r:id="rId9" imgW="383760" imgH="264960" progId="Equation.DSMT4">
                  <p:embed/>
                </p:oleObj>
              </mc:Choice>
              <mc:Fallback>
                <p:oleObj name="Equation" r:id="rId9" imgW="383760" imgH="264960" progId="Equation.DSMT4">
                  <p:embed/>
                  <p:pic>
                    <p:nvPicPr>
                      <p:cNvPr id="0" name="Picture 4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9410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4906963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69" name="Equation" r:id="rId11" imgW="393120" imgH="264960" progId="Equation.DSMT4">
                  <p:embed/>
                </p:oleObj>
              </mc:Choice>
              <mc:Fallback>
                <p:oleObj name="Equation" r:id="rId11" imgW="393120" imgH="264960" progId="Equation.DSMT4">
                  <p:embed/>
                  <p:pic>
                    <p:nvPicPr>
                      <p:cNvPr id="0" name="Picture 4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433468"/>
              </p:ext>
            </p:extLst>
          </p:nvPr>
        </p:nvGraphicFramePr>
        <p:xfrm>
          <a:off x="6459683" y="331686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0" name="Equation" r:id="rId13" imgW="383760" imgH="264960" progId="Equation.DSMT4">
                  <p:embed/>
                </p:oleObj>
              </mc:Choice>
              <mc:Fallback>
                <p:oleObj name="Equation" r:id="rId13" imgW="383760" imgH="264960" progId="Equation.DSMT4">
                  <p:embed/>
                  <p:pic>
                    <p:nvPicPr>
                      <p:cNvPr id="0" name="Picture 4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683" y="3316863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257289"/>
              </p:ext>
            </p:extLst>
          </p:nvPr>
        </p:nvGraphicFramePr>
        <p:xfrm>
          <a:off x="8058872" y="3316288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1" name="Equation" r:id="rId14" imgW="393120" imgH="264960" progId="Equation.DSMT4">
                  <p:embed/>
                </p:oleObj>
              </mc:Choice>
              <mc:Fallback>
                <p:oleObj name="Equation" r:id="rId14" imgW="393120" imgH="264960" progId="Equation.DSMT4">
                  <p:embed/>
                  <p:pic>
                    <p:nvPicPr>
                      <p:cNvPr id="0" name="Picture 4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8872" y="3316288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3952547"/>
              </p:ext>
            </p:extLst>
          </p:nvPr>
        </p:nvGraphicFramePr>
        <p:xfrm>
          <a:off x="3249470" y="4126345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2" name="Equation" r:id="rId15" imgW="191880" imgH="264960" progId="Equation.DSMT4">
                  <p:embed/>
                </p:oleObj>
              </mc:Choice>
              <mc:Fallback>
                <p:oleObj name="Equation" r:id="rId15" imgW="191880" imgH="264960" progId="Equation.DSMT4">
                  <p:embed/>
                  <p:pic>
                    <p:nvPicPr>
                      <p:cNvPr id="0" name="Picture 4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9470" y="4126345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810960"/>
              </p:ext>
            </p:extLst>
          </p:nvPr>
        </p:nvGraphicFramePr>
        <p:xfrm>
          <a:off x="445423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3" name="Equation" r:id="rId17" imgW="365400" imgH="264960" progId="Equation.DSMT4">
                  <p:embed/>
                </p:oleObj>
              </mc:Choice>
              <mc:Fallback>
                <p:oleObj name="Equation" r:id="rId17" imgW="365400" imgH="264960" progId="Equation.DSMT4">
                  <p:embed/>
                  <p:pic>
                    <p:nvPicPr>
                      <p:cNvPr id="0" name="Picture 4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686100"/>
              </p:ext>
            </p:extLst>
          </p:nvPr>
        </p:nvGraphicFramePr>
        <p:xfrm>
          <a:off x="5620475" y="4125913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74" name="Equation" r:id="rId19" imgW="365400" imgH="264960" progId="Equation.DSMT4">
                  <p:embed/>
                </p:oleObj>
              </mc:Choice>
              <mc:Fallback>
                <p:oleObj name="Equation" r:id="rId19" imgW="365400" imgH="264960" progId="Equation.DSMT4">
                  <p:embed/>
                  <p:pic>
                    <p:nvPicPr>
                      <p:cNvPr id="0" name="Picture 4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20475" y="4125913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431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>
                <a:solidFill>
                  <a:schemeClr val="accent1"/>
                </a:solidFill>
              </a:rPr>
              <a:t>Objectives</a:t>
            </a:r>
          </a:p>
        </p:txBody>
      </p:sp>
      <p:sp>
        <p:nvSpPr>
          <p:cNvPr id="512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/>
          <a:lstStyle/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a polynomial by a monomial. </a:t>
            </a: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Multiply two polynomials.</a:t>
            </a:r>
            <a:endParaRPr lang="en-US" dirty="0">
              <a:solidFill>
                <a:schemeClr val="tx1"/>
              </a:solidFill>
            </a:endParaRPr>
          </a:p>
          <a:p>
            <a:pPr marL="457200" indent="-457200" defTabSz="406400">
              <a:buFont typeface="Courier New" pitchFamily="49" charset="0"/>
              <a:buChar char="o"/>
            </a:pPr>
            <a:r>
              <a:rPr lang="en-US" dirty="0"/>
              <a:t>Use the FOIL method to multiply two binomials.</a:t>
            </a:r>
            <a:endParaRPr lang="en-US" dirty="0">
              <a:solidFill>
                <a:schemeClr val="tx1"/>
              </a:solidFill>
            </a:endParaRPr>
          </a:p>
          <a:p>
            <a:pPr defTabSz="406400"/>
            <a:endParaRPr lang="en-US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57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</a:t>
            </a:r>
            <a:r>
              <a:rPr lang="en-US" dirty="0"/>
              <a:t>Multiplying Polynomials and Monomials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0454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150000"/>
              </a:lnSpc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 algn="just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6148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8436690"/>
              </p:ext>
            </p:extLst>
          </p:nvPr>
        </p:nvGraphicFramePr>
        <p:xfrm>
          <a:off x="1941513" y="1258888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9" name="Equation" r:id="rId3" imgW="2450160" imgH="639720" progId="Equation.DSMT4">
                  <p:embed/>
                </p:oleObj>
              </mc:Choice>
              <mc:Fallback>
                <p:oleObj name="Equation" r:id="rId3" imgW="2450160" imgH="639720" progId="Equation.DSMT4">
                  <p:embed/>
                  <p:pic>
                    <p:nvPicPr>
                      <p:cNvPr id="0" name="Picture 6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1513" y="1258888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4588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08710"/>
              </p:ext>
            </p:extLst>
          </p:nvPr>
        </p:nvGraphicFramePr>
        <p:xfrm>
          <a:off x="563563" y="2628900"/>
          <a:ext cx="2463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0" name="Equation" r:id="rId5" imgW="2450160" imgH="639720" progId="Equation.DSMT4">
                  <p:embed/>
                </p:oleObj>
              </mc:Choice>
              <mc:Fallback>
                <p:oleObj name="Equation" r:id="rId5" imgW="2450160" imgH="639720" progId="Equation.DSMT4">
                  <p:embed/>
                  <p:pic>
                    <p:nvPicPr>
                      <p:cNvPr id="0" name="Picture 6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563" y="2628900"/>
                        <a:ext cx="24638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45"/>
          <p:cNvGraphicFramePr>
            <a:graphicFrameLocks noChangeAspect="1"/>
          </p:cNvGraphicFramePr>
          <p:nvPr/>
        </p:nvGraphicFramePr>
        <p:xfrm>
          <a:off x="3276600" y="1790700"/>
          <a:ext cx="9144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1" name="Equation" r:id="rId7" imgW="451655" imgH="774266" progId="Equation.DSMT4">
                  <p:embed/>
                </p:oleObj>
              </mc:Choice>
              <mc:Fallback>
                <p:oleObj name="Equation" r:id="rId7" imgW="451655" imgH="774266" progId="Equation.DSMT4">
                  <p:embed/>
                  <p:pic>
                    <p:nvPicPr>
                      <p:cNvPr id="0" name="Picture 6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790700"/>
                        <a:ext cx="9144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0092854"/>
              </p:ext>
            </p:extLst>
          </p:nvPr>
        </p:nvGraphicFramePr>
        <p:xfrm>
          <a:off x="3167063" y="2633663"/>
          <a:ext cx="3975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2" name="Equation" r:id="rId9" imgW="3958560" imgH="585000" progId="Equation.DSMT4">
                  <p:embed/>
                </p:oleObj>
              </mc:Choice>
              <mc:Fallback>
                <p:oleObj name="Equation" r:id="rId9" imgW="3958560" imgH="585000" progId="Equation.DSMT4">
                  <p:embed/>
                  <p:pic>
                    <p:nvPicPr>
                      <p:cNvPr id="0" name="Picture 6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7063" y="2633663"/>
                        <a:ext cx="39751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0948107"/>
              </p:ext>
            </p:extLst>
          </p:nvPr>
        </p:nvGraphicFramePr>
        <p:xfrm>
          <a:off x="3163598" y="3402013"/>
          <a:ext cx="280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3" name="Equation" r:id="rId11" imgW="2797560" imgH="411120" progId="Equation.DSMT4">
                  <p:embed/>
                </p:oleObj>
              </mc:Choice>
              <mc:Fallback>
                <p:oleObj name="Equation" r:id="rId11" imgW="2797560" imgH="411120" progId="Equation.DSMT4">
                  <p:embed/>
                  <p:pic>
                    <p:nvPicPr>
                      <p:cNvPr id="0" name="Picture 6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3598" y="3402013"/>
                        <a:ext cx="280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6153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3163106"/>
              </p:ext>
            </p:extLst>
          </p:nvPr>
        </p:nvGraphicFramePr>
        <p:xfrm>
          <a:off x="2966025" y="3265488"/>
          <a:ext cx="38735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2" name="Equation" r:id="rId3" imgW="3858120" imgH="466200" progId="Equation.DSMT4">
                  <p:embed/>
                </p:oleObj>
              </mc:Choice>
              <mc:Fallback>
                <p:oleObj name="Equation" r:id="rId3" imgW="3858120" imgH="466200" progId="Equation.DSMT4">
                  <p:embed/>
                  <p:pic>
                    <p:nvPicPr>
                      <p:cNvPr id="0" name="Picture 998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025" y="3265488"/>
                        <a:ext cx="38735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9195747"/>
              </p:ext>
            </p:extLst>
          </p:nvPr>
        </p:nvGraphicFramePr>
        <p:xfrm>
          <a:off x="535995" y="2566988"/>
          <a:ext cx="73390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3" name="Equation" r:id="rId5" imgW="7332480" imgH="639720" progId="Equation.DSMT4">
                  <p:embed/>
                </p:oleObj>
              </mc:Choice>
              <mc:Fallback>
                <p:oleObj name="Equation" r:id="rId5" imgW="7332480" imgH="639720" progId="Equation.DSMT4">
                  <p:embed/>
                  <p:pic>
                    <p:nvPicPr>
                      <p:cNvPr id="0" name="Picture 999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995" y="2566988"/>
                        <a:ext cx="7339013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2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Polynomials and Monomials</a:t>
            </a:r>
          </a:p>
        </p:txBody>
      </p:sp>
      <p:sp>
        <p:nvSpPr>
          <p:cNvPr id="4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1695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dirty="0"/>
              <a:t>Multiply:</a:t>
            </a:r>
            <a:endParaRPr lang="en-US" i="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 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2879111"/>
              </p:ext>
            </p:extLst>
          </p:nvPr>
        </p:nvGraphicFramePr>
        <p:xfrm>
          <a:off x="1935163" y="1270000"/>
          <a:ext cx="24003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4" name="Equation" r:id="rId7" imgW="2386080" imgH="639720" progId="Equation.DSMT4">
                  <p:embed/>
                </p:oleObj>
              </mc:Choice>
              <mc:Fallback>
                <p:oleObj name="Equation" r:id="rId7" imgW="2386080" imgH="639720" progId="Equation.DSMT4">
                  <p:embed/>
                  <p:pic>
                    <p:nvPicPr>
                      <p:cNvPr id="0" name="Picture 10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163" y="1270000"/>
                        <a:ext cx="24003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997090"/>
              </p:ext>
            </p:extLst>
          </p:nvPr>
        </p:nvGraphicFramePr>
        <p:xfrm>
          <a:off x="3394365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5" name="Equation" r:id="rId9" imgW="495085" imgH="393529" progId="Equation.DSMT4">
                  <p:embed/>
                </p:oleObj>
              </mc:Choice>
              <mc:Fallback>
                <p:oleObj name="Equation" r:id="rId9" imgW="495085" imgH="393529" progId="Equation.DSMT4">
                  <p:embed/>
                  <p:pic>
                    <p:nvPicPr>
                      <p:cNvPr id="0" name="Picture 10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365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30902"/>
              </p:ext>
            </p:extLst>
          </p:nvPr>
        </p:nvGraphicFramePr>
        <p:xfrm>
          <a:off x="48086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6" name="Equation" r:id="rId11" imgW="495085" imgH="393529" progId="Equation.DSMT4">
                  <p:embed/>
                </p:oleObj>
              </mc:Choice>
              <mc:Fallback>
                <p:oleObj name="Equation" r:id="rId11" imgW="495085" imgH="393529" progId="Equation.DSMT4">
                  <p:embed/>
                  <p:pic>
                    <p:nvPicPr>
                      <p:cNvPr id="0" name="Picture 10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86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6066792"/>
              </p:ext>
            </p:extLst>
          </p:nvPr>
        </p:nvGraphicFramePr>
        <p:xfrm>
          <a:off x="6485080" y="2591260"/>
          <a:ext cx="4953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7" name="Equation" r:id="rId13" imgW="495085" imgH="393529" progId="Equation.DSMT4">
                  <p:embed/>
                </p:oleObj>
              </mc:Choice>
              <mc:Fallback>
                <p:oleObj name="Equation" r:id="rId13" imgW="495085" imgH="393529" progId="Equation.DSMT4">
                  <p:embed/>
                  <p:pic>
                    <p:nvPicPr>
                      <p:cNvPr id="0" name="Picture 100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5080" y="2591260"/>
                        <a:ext cx="4953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636888"/>
              </p:ext>
            </p:extLst>
          </p:nvPr>
        </p:nvGraphicFramePr>
        <p:xfrm>
          <a:off x="3499425" y="334056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8" name="Equation" r:id="rId15" imgW="190417" imgH="291973" progId="Equation.DSMT4">
                  <p:embed/>
                </p:oleObj>
              </mc:Choice>
              <mc:Fallback>
                <p:oleObj name="Equation" r:id="rId15" imgW="190417" imgH="291973" progId="Equation.DSMT4">
                  <p:embed/>
                  <p:pic>
                    <p:nvPicPr>
                      <p:cNvPr id="0" name="Picture 100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9425" y="3340560"/>
                        <a:ext cx="190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13325"/>
              </p:ext>
            </p:extLst>
          </p:nvPr>
        </p:nvGraphicFramePr>
        <p:xfrm>
          <a:off x="4717470" y="336596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39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10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7470" y="336596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3978165"/>
              </p:ext>
            </p:extLst>
          </p:nvPr>
        </p:nvGraphicFramePr>
        <p:xfrm>
          <a:off x="6030185" y="336596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0" name="Equation" r:id="rId19" imgW="368140" imgH="291973" progId="Equation.DSMT4">
                  <p:embed/>
                </p:oleObj>
              </mc:Choice>
              <mc:Fallback>
                <p:oleObj name="Equation" r:id="rId19" imgW="368140" imgH="291973" progId="Equation.DSMT4">
                  <p:embed/>
                  <p:pic>
                    <p:nvPicPr>
                      <p:cNvPr id="0" name="Picture 10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0185" y="336596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80187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/>
              <a:t>Multiplying Two Binomials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1955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>
              <a:tabLst>
                <a:tab pos="463550" algn="l"/>
              </a:tabLst>
            </a:pPr>
            <a:r>
              <a:rPr lang="en-US" dirty="0"/>
              <a:t>Multiply:</a:t>
            </a:r>
            <a:endParaRPr lang="en-US" i="0" dirty="0">
              <a:solidFill>
                <a:srgbClr val="0000FF"/>
              </a:solidFill>
            </a:endParaRPr>
          </a:p>
          <a:p>
            <a:pPr marL="0" indent="0" algn="just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1021991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809615"/>
              </p:ext>
            </p:extLst>
          </p:nvPr>
        </p:nvGraphicFramePr>
        <p:xfrm>
          <a:off x="540330" y="2603500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" name="Equation" r:id="rId3" imgW="2184840" imgH="585000" progId="Equation.DSMT4">
                  <p:embed/>
                </p:oleObj>
              </mc:Choice>
              <mc:Fallback>
                <p:oleObj name="Equation" r:id="rId3" imgW="2184840" imgH="585000" progId="Equation.DSMT4">
                  <p:embed/>
                  <p:pic>
                    <p:nvPicPr>
                      <p:cNvPr id="0" name="Picture 7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330" y="2603500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741765"/>
              </p:ext>
            </p:extLst>
          </p:nvPr>
        </p:nvGraphicFramePr>
        <p:xfrm>
          <a:off x="2916675" y="3443288"/>
          <a:ext cx="3860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" name="Equation" r:id="rId5" imgW="3849120" imgH="264960" progId="Equation.DSMT4">
                  <p:embed/>
                </p:oleObj>
              </mc:Choice>
              <mc:Fallback>
                <p:oleObj name="Equation" r:id="rId5" imgW="3849120" imgH="264960" progId="Equation.DSMT4">
                  <p:embed/>
                  <p:pic>
                    <p:nvPicPr>
                      <p:cNvPr id="0" name="Picture 7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675" y="3443288"/>
                        <a:ext cx="3860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758671"/>
              </p:ext>
            </p:extLst>
          </p:nvPr>
        </p:nvGraphicFramePr>
        <p:xfrm>
          <a:off x="2918405" y="2603500"/>
          <a:ext cx="3302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" name="Equation" r:id="rId7" imgW="3291120" imgH="585000" progId="Equation.DSMT4">
                  <p:embed/>
                </p:oleObj>
              </mc:Choice>
              <mc:Fallback>
                <p:oleObj name="Equation" r:id="rId7" imgW="3291120" imgH="585000" progId="Equation.DSMT4">
                  <p:embed/>
                  <p:pic>
                    <p:nvPicPr>
                      <p:cNvPr id="0" name="Picture 7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2603500"/>
                        <a:ext cx="33020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369549"/>
              </p:ext>
            </p:extLst>
          </p:nvPr>
        </p:nvGraphicFramePr>
        <p:xfrm>
          <a:off x="2913210" y="4017963"/>
          <a:ext cx="307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3" name="Equation" r:id="rId9" imgW="3062520" imgH="411120" progId="Equation.DSMT4">
                  <p:embed/>
                </p:oleObj>
              </mc:Choice>
              <mc:Fallback>
                <p:oleObj name="Equation" r:id="rId9" imgW="3062520" imgH="411120" progId="Equation.DSMT4">
                  <p:embed/>
                  <p:pic>
                    <p:nvPicPr>
                      <p:cNvPr id="0" name="Picture 7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3210" y="4017963"/>
                        <a:ext cx="307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136856"/>
              </p:ext>
            </p:extLst>
          </p:nvPr>
        </p:nvGraphicFramePr>
        <p:xfrm>
          <a:off x="2918405" y="4711700"/>
          <a:ext cx="2413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4" name="Equation" r:id="rId11" imgW="2404440" imgH="411120" progId="Equation.DSMT4">
                  <p:embed/>
                </p:oleObj>
              </mc:Choice>
              <mc:Fallback>
                <p:oleObj name="Equation" r:id="rId11" imgW="2404440" imgH="411120" progId="Equation.DSMT4">
                  <p:embed/>
                  <p:pic>
                    <p:nvPicPr>
                      <p:cNvPr id="0" name="Picture 7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405" y="4711700"/>
                        <a:ext cx="2413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192301"/>
              </p:ext>
            </p:extLst>
          </p:nvPr>
        </p:nvGraphicFramePr>
        <p:xfrm>
          <a:off x="1916545" y="1283855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5" name="Equation" r:id="rId13" imgW="2184840" imgH="585000" progId="Equation.DSMT4">
                  <p:embed/>
                </p:oleObj>
              </mc:Choice>
              <mc:Fallback>
                <p:oleObj name="Equation" r:id="rId13" imgW="2184840" imgH="585000" progId="Equation.DSMT4">
                  <p:embed/>
                  <p:pic>
                    <p:nvPicPr>
                      <p:cNvPr id="0" name="Picture 7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545" y="1283855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9841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22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0585269"/>
              </p:ext>
            </p:extLst>
          </p:nvPr>
        </p:nvGraphicFramePr>
        <p:xfrm>
          <a:off x="521855" y="2565400"/>
          <a:ext cx="63500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7" name="Equation" r:id="rId3" imgW="6336000" imgH="585000" progId="Equation.DSMT4">
                  <p:embed/>
                </p:oleObj>
              </mc:Choice>
              <mc:Fallback>
                <p:oleObj name="Equation" r:id="rId3" imgW="6336000" imgH="585000" progId="Equation.DSMT4">
                  <p:embed/>
                  <p:pic>
                    <p:nvPicPr>
                      <p:cNvPr id="0" name="Picture 4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5" y="2565400"/>
                        <a:ext cx="63500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6975759"/>
              </p:ext>
            </p:extLst>
          </p:nvPr>
        </p:nvGraphicFramePr>
        <p:xfrm>
          <a:off x="760845" y="3338513"/>
          <a:ext cx="73279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8" name="Equation" r:id="rId5" imgW="7314120" imgH="329040" progId="Equation.DSMT4">
                  <p:embed/>
                </p:oleObj>
              </mc:Choice>
              <mc:Fallback>
                <p:oleObj name="Equation" r:id="rId5" imgW="7314120" imgH="329040" progId="Equation.DSMT4">
                  <p:embed/>
                  <p:pic>
                    <p:nvPicPr>
                      <p:cNvPr id="0" name="Picture 4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338513"/>
                        <a:ext cx="732790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8073015"/>
              </p:ext>
            </p:extLst>
          </p:nvPr>
        </p:nvGraphicFramePr>
        <p:xfrm>
          <a:off x="760845" y="3749675"/>
          <a:ext cx="62611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9" name="Equation" r:id="rId7" imgW="6253560" imgH="466200" progId="Equation.DSMT4">
                  <p:embed/>
                </p:oleObj>
              </mc:Choice>
              <mc:Fallback>
                <p:oleObj name="Equation" r:id="rId7" imgW="6253560" imgH="466200" progId="Equation.DSMT4">
                  <p:embed/>
                  <p:pic>
                    <p:nvPicPr>
                      <p:cNvPr id="0" name="Picture 46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45" y="3749675"/>
                        <a:ext cx="62611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9290232"/>
              </p:ext>
            </p:extLst>
          </p:nvPr>
        </p:nvGraphicFramePr>
        <p:xfrm>
          <a:off x="762000" y="4318000"/>
          <a:ext cx="5105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0" name="Equation" r:id="rId9" imgW="5092560" imgH="466200" progId="Equation.DSMT4">
                  <p:embed/>
                </p:oleObj>
              </mc:Choice>
              <mc:Fallback>
                <p:oleObj name="Equation" r:id="rId9" imgW="5092560" imgH="466200" progId="Equation.DSMT4">
                  <p:embed/>
                  <p:pic>
                    <p:nvPicPr>
                      <p:cNvPr id="0" name="Picture 47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0"/>
                        <a:ext cx="5105400" cy="482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Completion Example 4</a:t>
            </a:r>
            <a:r>
              <a:rPr lang="en-US" dirty="0">
                <a:solidFill>
                  <a:schemeClr val="accent1"/>
                </a:solidFill>
              </a:rPr>
              <a:t>: </a:t>
            </a:r>
            <a:r>
              <a:rPr lang="en-US" dirty="0"/>
              <a:t>Multiplying Two Binomials</a:t>
            </a:r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084269"/>
              </p:ext>
            </p:extLst>
          </p:nvPr>
        </p:nvGraphicFramePr>
        <p:xfrm>
          <a:off x="3105725" y="2677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1" name="Equation" r:id="rId11" imgW="380835" imgH="291973" progId="Equation.DSMT4">
                  <p:embed/>
                </p:oleObj>
              </mc:Choice>
              <mc:Fallback>
                <p:oleObj name="Equation" r:id="rId11" imgW="380835" imgH="291973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725" y="2677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355811"/>
              </p:ext>
            </p:extLst>
          </p:nvPr>
        </p:nvGraphicFramePr>
        <p:xfrm>
          <a:off x="5260110" y="2677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2" name="Equation" r:id="rId13" imgW="203112" imgH="291973" progId="Equation.DSMT4">
                  <p:embed/>
                </p:oleObj>
              </mc:Choice>
              <mc:Fallback>
                <p:oleObj name="Equation" r:id="rId13" imgW="203112" imgH="291973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0110" y="2677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197401"/>
              </p:ext>
            </p:extLst>
          </p:nvPr>
        </p:nvGraphicFramePr>
        <p:xfrm>
          <a:off x="3124200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3"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37035"/>
              </p:ext>
            </p:extLst>
          </p:nvPr>
        </p:nvGraphicFramePr>
        <p:xfrm>
          <a:off x="4454235" y="331239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4" name="Equation" r:id="rId17" imgW="380835" imgH="291973" progId="Equation.DSMT4">
                  <p:embed/>
                </p:oleObj>
              </mc:Choice>
              <mc:Fallback>
                <p:oleObj name="Equation" r:id="rId17" imgW="380835" imgH="291973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4235" y="331239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488521"/>
              </p:ext>
            </p:extLst>
          </p:nvPr>
        </p:nvGraphicFramePr>
        <p:xfrm>
          <a:off x="5768110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5" name="Equation" r:id="rId19" imgW="203112" imgH="291973" progId="Equation.DSMT4">
                  <p:embed/>
                </p:oleObj>
              </mc:Choice>
              <mc:Fallback>
                <p:oleObj name="Equation" r:id="rId19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8110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9585076"/>
              </p:ext>
            </p:extLst>
          </p:nvPr>
        </p:nvGraphicFramePr>
        <p:xfrm>
          <a:off x="7250545" y="331239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6" name="Equation" r:id="rId21" imgW="203112" imgH="291973" progId="Equation.DSMT4">
                  <p:embed/>
                </p:oleObj>
              </mc:Choice>
              <mc:Fallback>
                <p:oleObj name="Equation" r:id="rId21" imgW="203112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0545" y="3312390"/>
                        <a:ext cx="2032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749219"/>
              </p:ext>
            </p:extLst>
          </p:nvPr>
        </p:nvGraphicFramePr>
        <p:xfrm>
          <a:off x="3124200" y="3849688"/>
          <a:ext cx="355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7" name="Equation" r:id="rId23" imgW="347400" imgH="264960" progId="Equation.DSMT4">
                  <p:embed/>
                </p:oleObj>
              </mc:Choice>
              <mc:Fallback>
                <p:oleObj name="Equation" r:id="rId23" imgW="347400" imgH="26496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49688"/>
                        <a:ext cx="3556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642003"/>
              </p:ext>
            </p:extLst>
          </p:nvPr>
        </p:nvGraphicFramePr>
        <p:xfrm>
          <a:off x="4249880" y="3856180"/>
          <a:ext cx="368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8" name="Equation" r:id="rId25" imgW="368300" imgH="279400" progId="Equation.DSMT4">
                  <p:embed/>
                </p:oleObj>
              </mc:Choice>
              <mc:Fallback>
                <p:oleObj name="Equation" r:id="rId25" imgW="368300" imgH="279400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9880" y="3856180"/>
                        <a:ext cx="3683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4907608"/>
              </p:ext>
            </p:extLst>
          </p:nvPr>
        </p:nvGraphicFramePr>
        <p:xfrm>
          <a:off x="5291280" y="385387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9" name="Equation" r:id="rId27" imgW="393529" imgH="291973" progId="Equation.DSMT4">
                  <p:embed/>
                </p:oleObj>
              </mc:Choice>
              <mc:Fallback>
                <p:oleObj name="Equation" r:id="rId27" imgW="393529" imgH="291973" progId="Equation.DSMT4">
                  <p:embed/>
                  <p:pic>
                    <p:nvPicPr>
                      <p:cNvPr id="0" name="Picture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1280" y="3853870"/>
                        <a:ext cx="3937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9742505"/>
              </p:ext>
            </p:extLst>
          </p:nvPr>
        </p:nvGraphicFramePr>
        <p:xfrm>
          <a:off x="6435435" y="386657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0" name="Equation" r:id="rId29" imgW="380835" imgH="291973" progId="Equation.DSMT4">
                  <p:embed/>
                </p:oleObj>
              </mc:Choice>
              <mc:Fallback>
                <p:oleObj name="Equation" r:id="rId29" imgW="380835" imgH="291973" progId="Equation.DSMT4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5435" y="386657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0547805"/>
              </p:ext>
            </p:extLst>
          </p:nvPr>
        </p:nvGraphicFramePr>
        <p:xfrm>
          <a:off x="3124200" y="4441535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1" name="Equation" r:id="rId31" imgW="368140" imgH="291973" progId="Equation.DSMT4">
                  <p:embed/>
                </p:oleObj>
              </mc:Choice>
              <mc:Fallback>
                <p:oleObj name="Equation" r:id="rId31" imgW="368140" imgH="291973" progId="Equation.DSMT4">
                  <p:embed/>
                  <p:pic>
                    <p:nvPicPr>
                      <p:cNvPr id="0" name="Picture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4441535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6073170"/>
              </p:ext>
            </p:extLst>
          </p:nvPr>
        </p:nvGraphicFramePr>
        <p:xfrm>
          <a:off x="42325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2" name="Equation" r:id="rId33" imgW="380835" imgH="291973" progId="Equation.DSMT4">
                  <p:embed/>
                </p:oleObj>
              </mc:Choice>
              <mc:Fallback>
                <p:oleObj name="Equation" r:id="rId33" imgW="380835" imgH="291973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25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5635395"/>
              </p:ext>
            </p:extLst>
          </p:nvPr>
        </p:nvGraphicFramePr>
        <p:xfrm>
          <a:off x="5299365" y="444153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3" name="Equation" r:id="rId35" imgW="380835" imgH="291973" progId="Equation.DSMT4">
                  <p:embed/>
                </p:oleObj>
              </mc:Choice>
              <mc:Fallback>
                <p:oleObj name="Equation" r:id="rId35" imgW="380835" imgH="291973" progId="Equation.DSMT4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9365" y="4441535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9773421"/>
              </p:ext>
            </p:extLst>
          </p:nvPr>
        </p:nvGraphicFramePr>
        <p:xfrm>
          <a:off x="1905000" y="1284288"/>
          <a:ext cx="22098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24" name="Equation" r:id="rId37" imgW="2194200" imgH="585000" progId="Equation.DSMT4">
                  <p:embed/>
                </p:oleObj>
              </mc:Choice>
              <mc:Fallback>
                <p:oleObj name="Equation" r:id="rId37" imgW="2194200" imgH="585000" progId="Equation.DSMT4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284288"/>
                        <a:ext cx="22098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638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4003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lnSpc>
                <a:spcPct val="70000"/>
              </a:lnSpc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819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0879972"/>
              </p:ext>
            </p:extLst>
          </p:nvPr>
        </p:nvGraphicFramePr>
        <p:xfrm>
          <a:off x="1966913" y="1310797"/>
          <a:ext cx="16256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Equation" r:id="rId3" imgW="1618200" imgH="1096920" progId="Equation.DSMT4">
                  <p:embed/>
                </p:oleObj>
              </mc:Choice>
              <mc:Fallback>
                <p:oleObj name="Equation" r:id="rId3" imgW="1618200" imgH="1096920" progId="Equation.DSMT4">
                  <p:embed/>
                  <p:pic>
                    <p:nvPicPr>
                      <p:cNvPr id="0" name="Picture 10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913" y="1310797"/>
                        <a:ext cx="1625600" cy="1104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825825"/>
              </p:ext>
            </p:extLst>
          </p:nvPr>
        </p:nvGraphicFramePr>
        <p:xfrm>
          <a:off x="5310085" y="4191000"/>
          <a:ext cx="1384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7" name="Equation" r:id="rId5" imgW="1384300" imgH="279400" progId="Equation.DSMT4">
                  <p:embed/>
                </p:oleObj>
              </mc:Choice>
              <mc:Fallback>
                <p:oleObj name="Equation" r:id="rId5" imgW="1384300" imgH="279400" progId="Equation.DSMT4">
                  <p:embed/>
                  <p:pic>
                    <p:nvPicPr>
                      <p:cNvPr id="0" name="Picture 10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4191000"/>
                        <a:ext cx="1384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879641"/>
              </p:ext>
            </p:extLst>
          </p:nvPr>
        </p:nvGraphicFramePr>
        <p:xfrm>
          <a:off x="5316641" y="4784725"/>
          <a:ext cx="1498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8" name="Equation" r:id="rId7" imgW="1490040" imgH="264960" progId="Equation.DSMT4">
                  <p:embed/>
                </p:oleObj>
              </mc:Choice>
              <mc:Fallback>
                <p:oleObj name="Equation" r:id="rId7" imgW="1490040" imgH="264960" progId="Equation.DSMT4">
                  <p:embed/>
                  <p:pic>
                    <p:nvPicPr>
                      <p:cNvPr id="0" name="Picture 10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6641" y="4784725"/>
                        <a:ext cx="1498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9853882"/>
              </p:ext>
            </p:extLst>
          </p:nvPr>
        </p:nvGraphicFramePr>
        <p:xfrm>
          <a:off x="5310085" y="5441950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9" name="Equation" r:id="rId9" imgW="2019300" imgH="241300" progId="Equation.DSMT4">
                  <p:embed/>
                </p:oleObj>
              </mc:Choice>
              <mc:Fallback>
                <p:oleObj name="Equation" r:id="rId9" imgW="2019300" imgH="241300" progId="Equation.DSMT4">
                  <p:embed/>
                  <p:pic>
                    <p:nvPicPr>
                      <p:cNvPr id="0" name="Picture 10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0085" y="5441950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9254964"/>
              </p:ext>
            </p:extLst>
          </p:nvPr>
        </p:nvGraphicFramePr>
        <p:xfrm>
          <a:off x="1814616" y="2876550"/>
          <a:ext cx="2933700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11" imgW="2925360" imgH="1096920" progId="Equation.DSMT4">
                  <p:embed/>
                </p:oleObj>
              </mc:Choice>
              <mc:Fallback>
                <p:oleObj name="Equation" r:id="rId11" imgW="2925360" imgH="1096920" progId="Equation.DSMT4">
                  <p:embed/>
                  <p:pic>
                    <p:nvPicPr>
                      <p:cNvPr id="0" name="Picture 10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4616" y="2876550"/>
                        <a:ext cx="2933700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183206"/>
              </p:ext>
            </p:extLst>
          </p:nvPr>
        </p:nvGraphicFramePr>
        <p:xfrm>
          <a:off x="2859191" y="4102100"/>
          <a:ext cx="1828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1" name="Equation" r:id="rId13" imgW="1819080" imgH="493560" progId="Equation.DSMT4">
                  <p:embed/>
                </p:oleObj>
              </mc:Choice>
              <mc:Fallback>
                <p:oleObj name="Equation" r:id="rId13" imgW="1819080" imgH="493560" progId="Equation.DSMT4">
                  <p:embed/>
                  <p:pic>
                    <p:nvPicPr>
                      <p:cNvPr id="0" name="Picture 10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9191" y="4102100"/>
                        <a:ext cx="18288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4309408"/>
              </p:ext>
            </p:extLst>
          </p:nvPr>
        </p:nvGraphicFramePr>
        <p:xfrm>
          <a:off x="1841604" y="4649788"/>
          <a:ext cx="289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15" imgW="2880000" imgH="557640" progId="Equation.DSMT4">
                  <p:embed/>
                </p:oleObj>
              </mc:Choice>
              <mc:Fallback>
                <p:oleObj name="Equation" r:id="rId15" imgW="2880000" imgH="557640" progId="Equation.DSMT4">
                  <p:embed/>
                  <p:pic>
                    <p:nvPicPr>
                      <p:cNvPr id="0" name="Picture 10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604" y="4649788"/>
                        <a:ext cx="28956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008135"/>
              </p:ext>
            </p:extLst>
          </p:nvPr>
        </p:nvGraphicFramePr>
        <p:xfrm>
          <a:off x="1944791" y="5321300"/>
          <a:ext cx="2743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3" name="Equation" r:id="rId17" imgW="2733480" imgH="466200" progId="Equation.DSMT4">
                  <p:embed/>
                </p:oleObj>
              </mc:Choice>
              <mc:Fallback>
                <p:oleObj name="Equation" r:id="rId17" imgW="2733480" imgH="466200" progId="Equation.DSMT4">
                  <p:embed/>
                  <p:pic>
                    <p:nvPicPr>
                      <p:cNvPr id="0" name="Picture 10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4791" y="5321300"/>
                        <a:ext cx="27432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94135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</a:t>
            </a:r>
            <a:r>
              <a:rPr lang="en-US" dirty="0"/>
              <a:t>Multiplying Polynomials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26051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algn="just"/>
            <a:r>
              <a:rPr lang="en-US" dirty="0"/>
              <a:t>Multiply:</a:t>
            </a:r>
            <a:r>
              <a:rPr lang="en-US" b="1" i="0" dirty="0">
                <a:solidFill>
                  <a:schemeClr val="tx1"/>
                </a:solidFill>
              </a:rPr>
              <a:t> 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 algn="just">
              <a:spcBef>
                <a:spcPct val="75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 algn="just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92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730649"/>
              </p:ext>
            </p:extLst>
          </p:nvPr>
        </p:nvGraphicFramePr>
        <p:xfrm>
          <a:off x="1935020" y="1294678"/>
          <a:ext cx="1447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4" name="Equation" r:id="rId3" imgW="1435320" imgH="1115280" progId="Equation.DSMT4">
                  <p:embed/>
                </p:oleObj>
              </mc:Choice>
              <mc:Fallback>
                <p:oleObj name="Equation" r:id="rId3" imgW="1435320" imgH="1115280" progId="Equation.DSMT4">
                  <p:embed/>
                  <p:pic>
                    <p:nvPicPr>
                      <p:cNvPr id="0" name="Picture 2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5020" y="1294678"/>
                        <a:ext cx="1447800" cy="1130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4390179"/>
              </p:ext>
            </p:extLst>
          </p:nvPr>
        </p:nvGraphicFramePr>
        <p:xfrm>
          <a:off x="2616200" y="2584450"/>
          <a:ext cx="25019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5" name="Equation" r:id="rId5" imgW="2486520" imgH="1014840" progId="Equation.DSMT4">
                  <p:embed/>
                </p:oleObj>
              </mc:Choice>
              <mc:Fallback>
                <p:oleObj name="Equation" r:id="rId5" imgW="2486520" imgH="1014840" progId="Equation.DSMT4">
                  <p:embed/>
                  <p:pic>
                    <p:nvPicPr>
                      <p:cNvPr id="0" name="Picture 2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584450"/>
                        <a:ext cx="2501900" cy="102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8898962"/>
              </p:ext>
            </p:extLst>
          </p:nvPr>
        </p:nvGraphicFramePr>
        <p:xfrm>
          <a:off x="3673623" y="36576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6" name="Equation" r:id="rId7" imgW="1435320" imgH="411120" progId="Equation.DSMT4">
                  <p:embed/>
                </p:oleObj>
              </mc:Choice>
              <mc:Fallback>
                <p:oleObj name="Equation" r:id="rId7" imgW="1435320" imgH="411120" progId="Equation.DSMT4">
                  <p:embed/>
                  <p:pic>
                    <p:nvPicPr>
                      <p:cNvPr id="0" name="Picture 2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623" y="36576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6"/>
          <p:cNvGraphicFramePr>
            <a:graphicFrameLocks noChangeAspect="1"/>
          </p:cNvGraphicFramePr>
          <p:nvPr/>
        </p:nvGraphicFramePr>
        <p:xfrm>
          <a:off x="5791200" y="3835194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7" name="Equation" r:id="rId9" imgW="1371600" imgH="279400" progId="Equation.DSMT4">
                  <p:embed/>
                </p:oleObj>
              </mc:Choice>
              <mc:Fallback>
                <p:oleObj name="Equation" r:id="rId9" imgW="1371600" imgH="279400" progId="Equation.DSMT4">
                  <p:embed/>
                  <p:pic>
                    <p:nvPicPr>
                      <p:cNvPr id="0" name="Picture 2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835194"/>
                        <a:ext cx="13716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1208129"/>
              </p:ext>
            </p:extLst>
          </p:nvPr>
        </p:nvGraphicFramePr>
        <p:xfrm>
          <a:off x="2507675" y="4252913"/>
          <a:ext cx="2171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8" name="Equation" r:id="rId11" imgW="2157480" imgH="411120" progId="Equation.DSMT4">
                  <p:embed/>
                </p:oleObj>
              </mc:Choice>
              <mc:Fallback>
                <p:oleObj name="Equation" r:id="rId11" imgW="2157480" imgH="411120" progId="Equation.DSMT4">
                  <p:embed/>
                  <p:pic>
                    <p:nvPicPr>
                      <p:cNvPr id="0" name="Picture 2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7675" y="4252913"/>
                        <a:ext cx="2171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7690902"/>
              </p:ext>
            </p:extLst>
          </p:nvPr>
        </p:nvGraphicFramePr>
        <p:xfrm>
          <a:off x="5822950" y="4483100"/>
          <a:ext cx="16637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19" name="Equation" r:id="rId13" imgW="1654560" imgH="292320" progId="Equation.DSMT4">
                  <p:embed/>
                </p:oleObj>
              </mc:Choice>
              <mc:Fallback>
                <p:oleObj name="Equation" r:id="rId13" imgW="1654560" imgH="292320" progId="Equation.DSMT4">
                  <p:embed/>
                  <p:pic>
                    <p:nvPicPr>
                      <p:cNvPr id="0" name="Picture 2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2950" y="4483100"/>
                        <a:ext cx="16637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2933807"/>
              </p:ext>
            </p:extLst>
          </p:nvPr>
        </p:nvGraphicFramePr>
        <p:xfrm>
          <a:off x="2107910" y="4799013"/>
          <a:ext cx="30353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0" name="Equation" r:id="rId15" imgW="3026160" imgH="557640" progId="Equation.DSMT4">
                  <p:embed/>
                </p:oleObj>
              </mc:Choice>
              <mc:Fallback>
                <p:oleObj name="Equation" r:id="rId15" imgW="3026160" imgH="557640" progId="Equation.DSMT4">
                  <p:embed/>
                  <p:pic>
                    <p:nvPicPr>
                      <p:cNvPr id="0" name="Picture 2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910" y="4799013"/>
                        <a:ext cx="30353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421948"/>
              </p:ext>
            </p:extLst>
          </p:nvPr>
        </p:nvGraphicFramePr>
        <p:xfrm>
          <a:off x="5816600" y="4856163"/>
          <a:ext cx="1485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1" name="Equation" r:id="rId17" imgW="1471680" imgH="429480" progId="Equation.DSMT4">
                  <p:embed/>
                </p:oleObj>
              </mc:Choice>
              <mc:Fallback>
                <p:oleObj name="Equation" r:id="rId17" imgW="1471680" imgH="429480" progId="Equation.DSMT4">
                  <p:embed/>
                  <p:pic>
                    <p:nvPicPr>
                      <p:cNvPr id="0" name="Picture 2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6600" y="4856163"/>
                        <a:ext cx="14859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807200"/>
              </p:ext>
            </p:extLst>
          </p:nvPr>
        </p:nvGraphicFramePr>
        <p:xfrm>
          <a:off x="2133025" y="5391150"/>
          <a:ext cx="29845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2" name="Equation" r:id="rId19" imgW="2971080" imgH="493560" progId="Equation.DSMT4">
                  <p:embed/>
                </p:oleObj>
              </mc:Choice>
              <mc:Fallback>
                <p:oleObj name="Equation" r:id="rId19" imgW="2971080" imgH="493560" progId="Equation.DSMT4">
                  <p:embed/>
                  <p:pic>
                    <p:nvPicPr>
                      <p:cNvPr id="0" name="Picture 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025" y="5391150"/>
                        <a:ext cx="29845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8" name="Object 12"/>
          <p:cNvGraphicFramePr>
            <a:graphicFrameLocks noChangeAspect="1"/>
          </p:cNvGraphicFramePr>
          <p:nvPr/>
        </p:nvGraphicFramePr>
        <p:xfrm>
          <a:off x="5791200" y="5530644"/>
          <a:ext cx="2019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23" name="Equation" r:id="rId21" imgW="2019300" imgH="241300" progId="Equation.DSMT4">
                  <p:embed/>
                </p:oleObj>
              </mc:Choice>
              <mc:Fallback>
                <p:oleObj name="Equation" r:id="rId21" imgW="2019300" imgH="241300" progId="Equation.DSMT4">
                  <p:embed/>
                  <p:pic>
                    <p:nvPicPr>
                      <p:cNvPr id="0" name="Picture 2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530644"/>
                        <a:ext cx="2019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6853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</a:t>
            </a:r>
            <a:r>
              <a:rPr lang="en-US" dirty="0"/>
              <a:t>Multiplying Polynomials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>
              <a:tabLst>
                <a:tab pos="463550" algn="l"/>
              </a:tabLst>
            </a:pPr>
            <a:r>
              <a:rPr lang="en-US" dirty="0"/>
              <a:t>Multiply: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>
              <a:tabLst>
                <a:tab pos="463550" algn="l"/>
              </a:tabLst>
            </a:pPr>
            <a:r>
              <a:rPr lang="en-US" dirty="0"/>
              <a:t>First multiply                 , then multiply this result by </a:t>
            </a:r>
            <a:br>
              <a:rPr lang="en-US" dirty="0"/>
            </a:br>
            <a:r>
              <a:rPr lang="en-US" dirty="0"/>
              <a:t>             .</a:t>
            </a: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b="1" i="0" dirty="0">
              <a:solidFill>
                <a:schemeClr val="tx1"/>
              </a:solidFill>
            </a:endParaRPr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6517266"/>
              </p:ext>
            </p:extLst>
          </p:nvPr>
        </p:nvGraphicFramePr>
        <p:xfrm>
          <a:off x="1926935" y="1284288"/>
          <a:ext cx="23749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6" name="Equation" r:id="rId3" imgW="2358720" imgH="585000" progId="Equation.DSMT4">
                  <p:embed/>
                </p:oleObj>
              </mc:Choice>
              <mc:Fallback>
                <p:oleObj name="Equation" r:id="rId3" imgW="2358720" imgH="585000" progId="Equation.DSMT4">
                  <p:embed/>
                  <p:pic>
                    <p:nvPicPr>
                      <p:cNvPr id="0" name="Picture 4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935" y="1284288"/>
                        <a:ext cx="23749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015448"/>
              </p:ext>
            </p:extLst>
          </p:nvPr>
        </p:nvGraphicFramePr>
        <p:xfrm>
          <a:off x="2506805" y="2428010"/>
          <a:ext cx="1308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7" name="Equation" r:id="rId5" imgW="1298160" imgH="585000" progId="Equation.DSMT4">
                  <p:embed/>
                </p:oleObj>
              </mc:Choice>
              <mc:Fallback>
                <p:oleObj name="Equation" r:id="rId5" imgW="1298160" imgH="585000" progId="Equation.DSMT4">
                  <p:embed/>
                  <p:pic>
                    <p:nvPicPr>
                      <p:cNvPr id="0" name="Picture 4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805" y="2428010"/>
                        <a:ext cx="1308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6910684"/>
              </p:ext>
            </p:extLst>
          </p:nvPr>
        </p:nvGraphicFramePr>
        <p:xfrm>
          <a:off x="532245" y="2866735"/>
          <a:ext cx="1079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8" name="Equation" r:id="rId7" imgW="1069560" imgH="585000" progId="Equation.DSMT4">
                  <p:embed/>
                </p:oleObj>
              </mc:Choice>
              <mc:Fallback>
                <p:oleObj name="Equation" r:id="rId7" imgW="1069560" imgH="585000" progId="Equation.DSMT4">
                  <p:embed/>
                  <p:pic>
                    <p:nvPicPr>
                      <p:cNvPr id="0" name="Picture 4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245" y="2866735"/>
                        <a:ext cx="10795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045832"/>
              </p:ext>
            </p:extLst>
          </p:nvPr>
        </p:nvGraphicFramePr>
        <p:xfrm>
          <a:off x="2717800" y="3284538"/>
          <a:ext cx="37084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9" name="Equation" r:id="rId9" imgW="3693600" imgH="585000" progId="Equation.DSMT4">
                  <p:embed/>
                </p:oleObj>
              </mc:Choice>
              <mc:Fallback>
                <p:oleObj name="Equation" r:id="rId9" imgW="3693600" imgH="585000" progId="Equation.DSMT4">
                  <p:embed/>
                  <p:pic>
                    <p:nvPicPr>
                      <p:cNvPr id="0" name="Picture 4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284538"/>
                        <a:ext cx="3708400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681734"/>
              </p:ext>
            </p:extLst>
          </p:nvPr>
        </p:nvGraphicFramePr>
        <p:xfrm>
          <a:off x="4038600" y="3962400"/>
          <a:ext cx="14478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0" name="Equation" r:id="rId11" imgW="1435320" imgH="411120" progId="Equation.DSMT4">
                  <p:embed/>
                </p:oleObj>
              </mc:Choice>
              <mc:Fallback>
                <p:oleObj name="Equation" r:id="rId11" imgW="1435320" imgH="411120" progId="Equation.DSMT4">
                  <p:embed/>
                  <p:pic>
                    <p:nvPicPr>
                      <p:cNvPr id="0" name="Picture 4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962400"/>
                        <a:ext cx="14478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54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1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1418</TotalTime>
  <Words>215</Words>
  <Application>Microsoft Office PowerPoint</Application>
  <PresentationFormat>On-screen Show (4:3)</PresentationFormat>
  <Paragraphs>65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5.R.3</vt:lpstr>
      <vt:lpstr>Objectives</vt:lpstr>
      <vt:lpstr>Example 1: Multiplying Polynomials and Monomials</vt:lpstr>
      <vt:lpstr>Completion Example 2: Multiplying Polynomials and Monomials</vt:lpstr>
      <vt:lpstr>Example 3: Multiplying Two Binomials</vt:lpstr>
      <vt:lpstr>Completion Example 4: Multiplying Two Binomials</vt:lpstr>
      <vt:lpstr>Example 5: Multiplying Polynomials</vt:lpstr>
      <vt:lpstr>Example 6: Multiplying Polynomials</vt:lpstr>
      <vt:lpstr>Example 7: Multiplying Polynomials</vt:lpstr>
      <vt:lpstr>Example 7: Multiplying Polynomials (cont.)</vt:lpstr>
      <vt:lpstr>Example 8: Multiplying Polynomials</vt:lpstr>
      <vt:lpstr>Example 9: Using the FOIL Method to Multiply Binomials</vt:lpstr>
      <vt:lpstr>Example 10: Using the FOIL Method to Multiply Binomials</vt:lpstr>
      <vt:lpstr>Completion Example 11: Using the FOIL Method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College Algebra 3rd Edition Plus Integrated Review</dc:title>
  <dc:creator>Hawkes Learning</dc:creator>
  <cp:lastModifiedBy>Adam Flaherty</cp:lastModifiedBy>
  <cp:revision>241</cp:revision>
  <dcterms:created xsi:type="dcterms:W3CDTF">2013-04-26T14:43:13Z</dcterms:created>
  <dcterms:modified xsi:type="dcterms:W3CDTF">2020-05-12T18:09:02Z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E1C420B1-2B89-42B5-A24E-E4676AE069AF</vt:lpwstr>
  </property>
  <property fmtid="{D5CDD505-2E9C-101B-9397-08002B2CF9AE}" pid="3" name="ArticulatePath">
    <vt:lpwstr>DEV2e_12_6</vt:lpwstr>
  </property>
</Properties>
</file>