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9" r:id="rId3"/>
    <p:sldId id="260" r:id="rId4"/>
    <p:sldId id="283" r:id="rId5"/>
    <p:sldId id="261" r:id="rId6"/>
    <p:sldId id="262" r:id="rId7"/>
    <p:sldId id="263" r:id="rId8"/>
    <p:sldId id="266" r:id="rId9"/>
    <p:sldId id="284" r:id="rId10"/>
    <p:sldId id="267" r:id="rId11"/>
    <p:sldId id="268" r:id="rId12"/>
  </p:sldIdLst>
  <p:sldSz cx="9144000" cy="6858000" type="screen4x3"/>
  <p:notesSz cx="6858000" cy="9144000"/>
  <p:custDataLst>
    <p:tags r:id="rId1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lloit, Nicholas G" initials="BNG" lastIdx="1" clrIdx="0"/>
  <p:cmAuthor id="2" name="Belloit, Nicholas G" initials="BNG [2]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36608C"/>
    <a:srgbClr val="C00000"/>
    <a:srgbClr val="2D7D9F"/>
    <a:srgbClr val="0000FF"/>
    <a:srgbClr val="000099"/>
    <a:srgbClr val="9900FF"/>
    <a:srgbClr val="FF00FF"/>
    <a:srgbClr val="FFFFCC"/>
    <a:srgbClr val="1F49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198" autoAdjust="0"/>
    <p:restoredTop sz="94660"/>
  </p:normalViewPr>
  <p:slideViewPr>
    <p:cSldViewPr>
      <p:cViewPr varScale="1">
        <p:scale>
          <a:sx n="119" d="100"/>
          <a:sy n="119" d="100"/>
        </p:scale>
        <p:origin x="1458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5" d="100"/>
        <a:sy n="95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776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image" Target="../media/image3.emf"/><Relationship Id="rId6" Type="http://schemas.openxmlformats.org/officeDocument/2006/relationships/image" Target="../media/image8.emf"/><Relationship Id="rId5" Type="http://schemas.openxmlformats.org/officeDocument/2006/relationships/image" Target="../media/image7.wmf"/><Relationship Id="rId4" Type="http://schemas.openxmlformats.org/officeDocument/2006/relationships/image" Target="../media/image6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image" Target="../media/image9.emf"/><Relationship Id="rId6" Type="http://schemas.openxmlformats.org/officeDocument/2006/relationships/image" Target="../media/image14.emf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emf"/><Relationship Id="rId1" Type="http://schemas.openxmlformats.org/officeDocument/2006/relationships/image" Target="../media/image15.emf"/><Relationship Id="rId6" Type="http://schemas.openxmlformats.org/officeDocument/2006/relationships/image" Target="../media/image20.emf"/><Relationship Id="rId5" Type="http://schemas.openxmlformats.org/officeDocument/2006/relationships/image" Target="../media/image19.emf"/><Relationship Id="rId4" Type="http://schemas.openxmlformats.org/officeDocument/2006/relationships/image" Target="../media/image18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7" Type="http://schemas.openxmlformats.org/officeDocument/2006/relationships/image" Target="../media/image28.emf"/><Relationship Id="rId2" Type="http://schemas.openxmlformats.org/officeDocument/2006/relationships/image" Target="../media/image23.emf"/><Relationship Id="rId1" Type="http://schemas.openxmlformats.org/officeDocument/2006/relationships/image" Target="../media/image22.emf"/><Relationship Id="rId6" Type="http://schemas.openxmlformats.org/officeDocument/2006/relationships/image" Target="../media/image27.emf"/><Relationship Id="rId5" Type="http://schemas.openxmlformats.org/officeDocument/2006/relationships/image" Target="../media/image26.emf"/><Relationship Id="rId4" Type="http://schemas.openxmlformats.org/officeDocument/2006/relationships/image" Target="../media/image25.emf"/></Relationships>
</file>

<file path=ppt/drawings/_rels/vmlDrawing7.vml.rels><?xml version="1.0" encoding="UTF-8" standalone="yes"?>
<Relationships xmlns="http://schemas.openxmlformats.org/package/2006/relationships"><Relationship Id="rId8" Type="http://schemas.openxmlformats.org/officeDocument/2006/relationships/image" Target="../media/image36.emf"/><Relationship Id="rId13" Type="http://schemas.openxmlformats.org/officeDocument/2006/relationships/image" Target="../media/image41.wmf"/><Relationship Id="rId3" Type="http://schemas.openxmlformats.org/officeDocument/2006/relationships/image" Target="../media/image31.emf"/><Relationship Id="rId7" Type="http://schemas.openxmlformats.org/officeDocument/2006/relationships/image" Target="../media/image35.emf"/><Relationship Id="rId12" Type="http://schemas.openxmlformats.org/officeDocument/2006/relationships/image" Target="../media/image40.emf"/><Relationship Id="rId2" Type="http://schemas.openxmlformats.org/officeDocument/2006/relationships/image" Target="../media/image30.emf"/><Relationship Id="rId1" Type="http://schemas.openxmlformats.org/officeDocument/2006/relationships/image" Target="../media/image29.emf"/><Relationship Id="rId6" Type="http://schemas.openxmlformats.org/officeDocument/2006/relationships/image" Target="../media/image34.wmf"/><Relationship Id="rId11" Type="http://schemas.openxmlformats.org/officeDocument/2006/relationships/image" Target="../media/image39.wmf"/><Relationship Id="rId5" Type="http://schemas.openxmlformats.org/officeDocument/2006/relationships/image" Target="../media/image33.emf"/><Relationship Id="rId10" Type="http://schemas.openxmlformats.org/officeDocument/2006/relationships/image" Target="../media/image38.emf"/><Relationship Id="rId4" Type="http://schemas.openxmlformats.org/officeDocument/2006/relationships/image" Target="../media/image32.wmf"/><Relationship Id="rId9" Type="http://schemas.openxmlformats.org/officeDocument/2006/relationships/image" Target="../media/image37.wmf"/></Relationships>
</file>

<file path=ppt/drawings/_rels/vmlDrawing8.vml.rels><?xml version="1.0" encoding="UTF-8" standalone="yes"?>
<Relationships xmlns="http://schemas.openxmlformats.org/package/2006/relationships"><Relationship Id="rId8" Type="http://schemas.openxmlformats.org/officeDocument/2006/relationships/image" Target="../media/image49.wmf"/><Relationship Id="rId3" Type="http://schemas.openxmlformats.org/officeDocument/2006/relationships/image" Target="../media/image44.wmf"/><Relationship Id="rId7" Type="http://schemas.openxmlformats.org/officeDocument/2006/relationships/image" Target="../media/image48.emf"/><Relationship Id="rId2" Type="http://schemas.openxmlformats.org/officeDocument/2006/relationships/image" Target="../media/image43.emf"/><Relationship Id="rId1" Type="http://schemas.openxmlformats.org/officeDocument/2006/relationships/image" Target="../media/image42.emf"/><Relationship Id="rId6" Type="http://schemas.openxmlformats.org/officeDocument/2006/relationships/image" Target="../media/image47.wmf"/><Relationship Id="rId5" Type="http://schemas.openxmlformats.org/officeDocument/2006/relationships/image" Target="../media/image46.wmf"/><Relationship Id="rId4" Type="http://schemas.openxmlformats.org/officeDocument/2006/relationships/image" Target="../media/image45.emf"/><Relationship Id="rId9" Type="http://schemas.openxmlformats.org/officeDocument/2006/relationships/image" Target="../media/image50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52.emf"/><Relationship Id="rId1" Type="http://schemas.openxmlformats.org/officeDocument/2006/relationships/image" Target="../media/image5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235DB0-18E5-42EE-8A41-3EE53E7DF1D8}" type="datetimeFigureOut">
              <a:rPr lang="en-US" smtClean="0"/>
              <a:pPr/>
              <a:t>5/12/2020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4792EB-0FA9-4C62-9AEF-94474B71BC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0194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A06C8C-854D-4A7C-A3FE-3DBBAFE00FA9}" type="datetimeFigureOut">
              <a:rPr lang="en-US" smtClean="0"/>
              <a:pPr/>
              <a:t>5/12/2020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80441D-D731-4991-A4A8-BAD1DA5356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3935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55399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endParaRPr lang="en-US" dirty="0"/>
          </a:p>
        </p:txBody>
      </p:sp>
      <p:sp>
        <p:nvSpPr>
          <p:cNvPr id="10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sp>
        <p:nvSpPr>
          <p:cNvPr id="12" name="Title 1"/>
          <p:cNvSpPr>
            <a:spLocks noGrp="1"/>
          </p:cNvSpPr>
          <p:nvPr userDrawn="1">
            <p:ph type="ctrTitle" idx="4294967295"/>
          </p:nvPr>
        </p:nvSpPr>
        <p:spPr>
          <a:xfrm>
            <a:off x="685800" y="2130552"/>
            <a:ext cx="7772400" cy="1470025"/>
          </a:xfrm>
          <a:prstGeom prst="rect">
            <a:avLst/>
          </a:prstGeom>
        </p:spPr>
        <p:txBody>
          <a:bodyPr anchor="ctr" anchorCtr="0"/>
          <a:lstStyle/>
          <a:p>
            <a:pPr eaLnBrk="1" hangingPunct="1"/>
            <a:endParaRPr lang="en-US" b="1" dirty="0">
              <a:solidFill>
                <a:srgbClr val="1F497D"/>
              </a:solidFill>
              <a:latin typeface="Arial" charset="0"/>
              <a:cs typeface="Arial" charset="0"/>
            </a:endParaRPr>
          </a:p>
        </p:txBody>
      </p:sp>
      <p:sp>
        <p:nvSpPr>
          <p:cNvPr id="13" name="Subtitle 2"/>
          <p:cNvSpPr>
            <a:spLocks noGrp="1"/>
          </p:cNvSpPr>
          <p:nvPr userDrawn="1">
            <p:ph type="subTitle" idx="4294967295"/>
          </p:nvPr>
        </p:nvSpPr>
        <p:spPr>
          <a:xfrm>
            <a:off x="1371600" y="3502152"/>
            <a:ext cx="6400800" cy="1752600"/>
          </a:xfrm>
          <a:prstGeom prst="rect">
            <a:avLst/>
          </a:prstGeom>
        </p:spPr>
        <p:txBody>
          <a:bodyPr rtlCol="0" anchor="t" anchorCtr="1">
            <a:normAutofit/>
          </a:bodyPr>
          <a:lstStyle/>
          <a:p>
            <a:pPr>
              <a:buNone/>
              <a:defRPr/>
            </a:pPr>
            <a:endParaRPr lang="en-US" b="1" i="1" dirty="0">
              <a:solidFill>
                <a:srgbClr val="1F497D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07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55399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endParaRPr lang="en-US" dirty="0"/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659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1666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wmf"/><Relationship Id="rId13" Type="http://schemas.openxmlformats.org/officeDocument/2006/relationships/oleObject" Target="../embeddings/oleObject46.bin"/><Relationship Id="rId18" Type="http://schemas.openxmlformats.org/officeDocument/2006/relationships/image" Target="../media/image49.wmf"/><Relationship Id="rId3" Type="http://schemas.openxmlformats.org/officeDocument/2006/relationships/oleObject" Target="../embeddings/oleObject41.bin"/><Relationship Id="rId7" Type="http://schemas.openxmlformats.org/officeDocument/2006/relationships/oleObject" Target="../embeddings/oleObject43.bin"/><Relationship Id="rId12" Type="http://schemas.openxmlformats.org/officeDocument/2006/relationships/image" Target="../media/image46.wmf"/><Relationship Id="rId17" Type="http://schemas.openxmlformats.org/officeDocument/2006/relationships/oleObject" Target="../embeddings/oleObject48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8.emf"/><Relationship Id="rId20" Type="http://schemas.openxmlformats.org/officeDocument/2006/relationships/image" Target="../media/image50.wmf"/><Relationship Id="rId1" Type="http://schemas.openxmlformats.org/officeDocument/2006/relationships/vmlDrawing" Target="../drawings/vmlDrawing8.vml"/><Relationship Id="rId6" Type="http://schemas.openxmlformats.org/officeDocument/2006/relationships/image" Target="../media/image43.emf"/><Relationship Id="rId11" Type="http://schemas.openxmlformats.org/officeDocument/2006/relationships/oleObject" Target="../embeddings/oleObject45.bin"/><Relationship Id="rId5" Type="http://schemas.openxmlformats.org/officeDocument/2006/relationships/oleObject" Target="../embeddings/oleObject42.bin"/><Relationship Id="rId15" Type="http://schemas.openxmlformats.org/officeDocument/2006/relationships/oleObject" Target="../embeddings/oleObject47.bin"/><Relationship Id="rId10" Type="http://schemas.openxmlformats.org/officeDocument/2006/relationships/image" Target="../media/image45.emf"/><Relationship Id="rId19" Type="http://schemas.openxmlformats.org/officeDocument/2006/relationships/oleObject" Target="../embeddings/oleObject49.bin"/><Relationship Id="rId4" Type="http://schemas.openxmlformats.org/officeDocument/2006/relationships/image" Target="../media/image42.emf"/><Relationship Id="rId9" Type="http://schemas.openxmlformats.org/officeDocument/2006/relationships/oleObject" Target="../embeddings/oleObject44.bin"/><Relationship Id="rId14" Type="http://schemas.openxmlformats.org/officeDocument/2006/relationships/image" Target="../media/image47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52.emf"/><Relationship Id="rId5" Type="http://schemas.openxmlformats.org/officeDocument/2006/relationships/oleObject" Target="../embeddings/oleObject51.bin"/><Relationship Id="rId4" Type="http://schemas.openxmlformats.org/officeDocument/2006/relationships/image" Target="../media/image51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13" Type="http://schemas.openxmlformats.org/officeDocument/2006/relationships/oleObject" Target="../embeddings/oleObject7.bin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12" Type="http://schemas.openxmlformats.org/officeDocument/2006/relationships/image" Target="../media/image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.emf"/><Relationship Id="rId11" Type="http://schemas.openxmlformats.org/officeDocument/2006/relationships/oleObject" Target="../embeddings/oleObject6.bin"/><Relationship Id="rId5" Type="http://schemas.openxmlformats.org/officeDocument/2006/relationships/oleObject" Target="../embeddings/oleObject3.bin"/><Relationship Id="rId10" Type="http://schemas.openxmlformats.org/officeDocument/2006/relationships/image" Target="../media/image6.emf"/><Relationship Id="rId4" Type="http://schemas.openxmlformats.org/officeDocument/2006/relationships/image" Target="../media/image3.emf"/><Relationship Id="rId9" Type="http://schemas.openxmlformats.org/officeDocument/2006/relationships/oleObject" Target="../embeddings/oleObject5.bin"/><Relationship Id="rId14" Type="http://schemas.openxmlformats.org/officeDocument/2006/relationships/image" Target="../media/image8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13" Type="http://schemas.openxmlformats.org/officeDocument/2006/relationships/oleObject" Target="../embeddings/oleObject13.bin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0.bin"/><Relationship Id="rId12" Type="http://schemas.openxmlformats.org/officeDocument/2006/relationships/image" Target="../media/image13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0.emf"/><Relationship Id="rId11" Type="http://schemas.openxmlformats.org/officeDocument/2006/relationships/oleObject" Target="../embeddings/oleObject12.bin"/><Relationship Id="rId5" Type="http://schemas.openxmlformats.org/officeDocument/2006/relationships/oleObject" Target="../embeddings/oleObject9.bin"/><Relationship Id="rId10" Type="http://schemas.openxmlformats.org/officeDocument/2006/relationships/image" Target="../media/image12.emf"/><Relationship Id="rId4" Type="http://schemas.openxmlformats.org/officeDocument/2006/relationships/image" Target="../media/image9.emf"/><Relationship Id="rId9" Type="http://schemas.openxmlformats.org/officeDocument/2006/relationships/oleObject" Target="../embeddings/oleObject11.bin"/><Relationship Id="rId14" Type="http://schemas.openxmlformats.org/officeDocument/2006/relationships/image" Target="../media/image14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13" Type="http://schemas.openxmlformats.org/officeDocument/2006/relationships/oleObject" Target="../embeddings/oleObject19.bin"/><Relationship Id="rId3" Type="http://schemas.openxmlformats.org/officeDocument/2006/relationships/oleObject" Target="../embeddings/oleObject14.bin"/><Relationship Id="rId7" Type="http://schemas.openxmlformats.org/officeDocument/2006/relationships/oleObject" Target="../embeddings/oleObject16.bin"/><Relationship Id="rId12" Type="http://schemas.openxmlformats.org/officeDocument/2006/relationships/image" Target="../media/image19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6.emf"/><Relationship Id="rId11" Type="http://schemas.openxmlformats.org/officeDocument/2006/relationships/oleObject" Target="../embeddings/oleObject18.bin"/><Relationship Id="rId5" Type="http://schemas.openxmlformats.org/officeDocument/2006/relationships/oleObject" Target="../embeddings/oleObject15.bin"/><Relationship Id="rId10" Type="http://schemas.openxmlformats.org/officeDocument/2006/relationships/image" Target="../media/image18.wmf"/><Relationship Id="rId4" Type="http://schemas.openxmlformats.org/officeDocument/2006/relationships/image" Target="../media/image15.emf"/><Relationship Id="rId9" Type="http://schemas.openxmlformats.org/officeDocument/2006/relationships/oleObject" Target="../embeddings/oleObject17.bin"/><Relationship Id="rId14" Type="http://schemas.openxmlformats.org/officeDocument/2006/relationships/image" Target="../media/image20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21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emf"/><Relationship Id="rId13" Type="http://schemas.openxmlformats.org/officeDocument/2006/relationships/oleObject" Target="../embeddings/oleObject26.bin"/><Relationship Id="rId3" Type="http://schemas.openxmlformats.org/officeDocument/2006/relationships/oleObject" Target="../embeddings/oleObject21.bin"/><Relationship Id="rId7" Type="http://schemas.openxmlformats.org/officeDocument/2006/relationships/oleObject" Target="../embeddings/oleObject23.bin"/><Relationship Id="rId12" Type="http://schemas.openxmlformats.org/officeDocument/2006/relationships/image" Target="../media/image26.e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8.emf"/><Relationship Id="rId1" Type="http://schemas.openxmlformats.org/officeDocument/2006/relationships/vmlDrawing" Target="../drawings/vmlDrawing6.vml"/><Relationship Id="rId6" Type="http://schemas.openxmlformats.org/officeDocument/2006/relationships/image" Target="../media/image23.emf"/><Relationship Id="rId11" Type="http://schemas.openxmlformats.org/officeDocument/2006/relationships/oleObject" Target="../embeddings/oleObject25.bin"/><Relationship Id="rId5" Type="http://schemas.openxmlformats.org/officeDocument/2006/relationships/oleObject" Target="../embeddings/oleObject22.bin"/><Relationship Id="rId15" Type="http://schemas.openxmlformats.org/officeDocument/2006/relationships/oleObject" Target="../embeddings/oleObject27.bin"/><Relationship Id="rId10" Type="http://schemas.openxmlformats.org/officeDocument/2006/relationships/image" Target="../media/image25.emf"/><Relationship Id="rId4" Type="http://schemas.openxmlformats.org/officeDocument/2006/relationships/image" Target="../media/image22.emf"/><Relationship Id="rId9" Type="http://schemas.openxmlformats.org/officeDocument/2006/relationships/oleObject" Target="../embeddings/oleObject24.bin"/><Relationship Id="rId14" Type="http://schemas.openxmlformats.org/officeDocument/2006/relationships/image" Target="../media/image27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emf"/><Relationship Id="rId13" Type="http://schemas.openxmlformats.org/officeDocument/2006/relationships/oleObject" Target="../embeddings/oleObject33.bin"/><Relationship Id="rId18" Type="http://schemas.openxmlformats.org/officeDocument/2006/relationships/image" Target="../media/image36.emf"/><Relationship Id="rId26" Type="http://schemas.openxmlformats.org/officeDocument/2006/relationships/image" Target="../media/image40.emf"/><Relationship Id="rId3" Type="http://schemas.openxmlformats.org/officeDocument/2006/relationships/oleObject" Target="../embeddings/oleObject28.bin"/><Relationship Id="rId21" Type="http://schemas.openxmlformats.org/officeDocument/2006/relationships/oleObject" Target="../embeddings/oleObject37.bin"/><Relationship Id="rId7" Type="http://schemas.openxmlformats.org/officeDocument/2006/relationships/oleObject" Target="../embeddings/oleObject30.bin"/><Relationship Id="rId12" Type="http://schemas.openxmlformats.org/officeDocument/2006/relationships/image" Target="../media/image33.emf"/><Relationship Id="rId17" Type="http://schemas.openxmlformats.org/officeDocument/2006/relationships/oleObject" Target="../embeddings/oleObject35.bin"/><Relationship Id="rId25" Type="http://schemas.openxmlformats.org/officeDocument/2006/relationships/oleObject" Target="../embeddings/oleObject39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5.emf"/><Relationship Id="rId20" Type="http://schemas.openxmlformats.org/officeDocument/2006/relationships/image" Target="../media/image37.wmf"/><Relationship Id="rId1" Type="http://schemas.openxmlformats.org/officeDocument/2006/relationships/vmlDrawing" Target="../drawings/vmlDrawing7.vml"/><Relationship Id="rId6" Type="http://schemas.openxmlformats.org/officeDocument/2006/relationships/image" Target="../media/image30.emf"/><Relationship Id="rId11" Type="http://schemas.openxmlformats.org/officeDocument/2006/relationships/oleObject" Target="../embeddings/oleObject32.bin"/><Relationship Id="rId24" Type="http://schemas.openxmlformats.org/officeDocument/2006/relationships/image" Target="../media/image39.wmf"/><Relationship Id="rId5" Type="http://schemas.openxmlformats.org/officeDocument/2006/relationships/oleObject" Target="../embeddings/oleObject29.bin"/><Relationship Id="rId15" Type="http://schemas.openxmlformats.org/officeDocument/2006/relationships/oleObject" Target="../embeddings/oleObject34.bin"/><Relationship Id="rId23" Type="http://schemas.openxmlformats.org/officeDocument/2006/relationships/oleObject" Target="../embeddings/oleObject38.bin"/><Relationship Id="rId28" Type="http://schemas.openxmlformats.org/officeDocument/2006/relationships/image" Target="../media/image41.wmf"/><Relationship Id="rId10" Type="http://schemas.openxmlformats.org/officeDocument/2006/relationships/image" Target="../media/image32.wmf"/><Relationship Id="rId19" Type="http://schemas.openxmlformats.org/officeDocument/2006/relationships/oleObject" Target="../embeddings/oleObject36.bin"/><Relationship Id="rId4" Type="http://schemas.openxmlformats.org/officeDocument/2006/relationships/image" Target="../media/image29.emf"/><Relationship Id="rId9" Type="http://schemas.openxmlformats.org/officeDocument/2006/relationships/oleObject" Target="../embeddings/oleObject31.bin"/><Relationship Id="rId14" Type="http://schemas.openxmlformats.org/officeDocument/2006/relationships/image" Target="../media/image34.wmf"/><Relationship Id="rId22" Type="http://schemas.openxmlformats.org/officeDocument/2006/relationships/image" Target="../media/image38.emf"/><Relationship Id="rId27" Type="http://schemas.openxmlformats.org/officeDocument/2006/relationships/oleObject" Target="../embeddings/oleObject40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 idx="4294967295"/>
          </p:nvPr>
        </p:nvSpPr>
        <p:spPr>
          <a:xfrm>
            <a:off x="685800" y="2130552"/>
            <a:ext cx="7772400" cy="1470025"/>
          </a:xfrm>
          <a:prstGeom prst="rect">
            <a:avLst/>
          </a:prstGeom>
        </p:spPr>
        <p:txBody>
          <a:bodyPr anchor="ctr" anchorCtr="0"/>
          <a:lstStyle/>
          <a:p>
            <a:pPr eaLnBrk="1" hangingPunct="1"/>
            <a:r>
              <a:rPr lang="en-US" b="1">
                <a:solidFill>
                  <a:srgbClr val="1F497D"/>
                </a:solidFill>
                <a:latin typeface="Arial" charset="0"/>
                <a:cs typeface="Arial" charset="0"/>
              </a:rPr>
              <a:t>Section 8.</a:t>
            </a:r>
            <a:r>
              <a:rPr lang="en-US" b="1" dirty="0">
                <a:solidFill>
                  <a:srgbClr val="1F497D"/>
                </a:solidFill>
                <a:latin typeface="Arial" charset="0"/>
                <a:cs typeface="Arial" charset="0"/>
              </a:rPr>
              <a:t>R.1</a:t>
            </a:r>
          </a:p>
        </p:txBody>
      </p:sp>
      <p:sp>
        <p:nvSpPr>
          <p:cNvPr id="5" name="Subtitle 2"/>
          <p:cNvSpPr>
            <a:spLocks noGrp="1"/>
          </p:cNvSpPr>
          <p:nvPr>
            <p:ph type="subTitle" idx="4294967295"/>
          </p:nvPr>
        </p:nvSpPr>
        <p:spPr>
          <a:xfrm>
            <a:off x="1371600" y="3502152"/>
            <a:ext cx="6400800" cy="1752600"/>
          </a:xfrm>
          <a:prstGeom prst="rect">
            <a:avLst/>
          </a:prstGeom>
        </p:spPr>
        <p:txBody>
          <a:bodyPr rtlCol="0" anchor="t" anchorCtr="1">
            <a:normAutofit/>
          </a:bodyPr>
          <a:lstStyle/>
          <a:p>
            <a:pPr>
              <a:buNone/>
              <a:defRPr/>
            </a:pPr>
            <a:r>
              <a:rPr lang="en-US" b="1" i="1" dirty="0">
                <a:solidFill>
                  <a:srgbClr val="1F497D"/>
                </a:solidFill>
              </a:rPr>
              <a:t>Special Products of Binomials</a:t>
            </a:r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Completion Example 4: Squares of Binomials</a:t>
            </a:r>
          </a:p>
        </p:txBody>
      </p:sp>
      <p:sp>
        <p:nvSpPr>
          <p:cNvPr id="8" name="Rectangle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/>
          <a:lstStyle/>
          <a:p>
            <a:pPr marL="0" indent="0"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Find the product: </a:t>
            </a:r>
          </a:p>
          <a:p>
            <a:pPr marL="0" indent="0">
              <a:spcBef>
                <a:spcPct val="50000"/>
              </a:spcBef>
              <a:buFont typeface="Courier New" pitchFamily="49" charset="0"/>
              <a:buNone/>
            </a:pPr>
            <a:r>
              <a:rPr lang="en-US" b="1" i="0" dirty="0">
                <a:solidFill>
                  <a:schemeClr val="tx1"/>
                </a:solidFill>
              </a:rPr>
              <a:t>Solution</a:t>
            </a:r>
          </a:p>
        </p:txBody>
      </p:sp>
      <p:graphicFrame>
        <p:nvGraphicFramePr>
          <p:cNvPr id="9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9367264"/>
              </p:ext>
            </p:extLst>
          </p:nvPr>
        </p:nvGraphicFramePr>
        <p:xfrm>
          <a:off x="3263900" y="1214438"/>
          <a:ext cx="1371600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321" name="Equation" r:id="rId3" imgW="1362240" imgH="685440" progId="Equation.DSMT4">
                  <p:embed/>
                </p:oleObj>
              </mc:Choice>
              <mc:Fallback>
                <p:oleObj name="Equation" r:id="rId3" imgW="1362240" imgH="685440" progId="Equation.DSMT4">
                  <p:embed/>
                  <p:pic>
                    <p:nvPicPr>
                      <p:cNvPr id="0" name="Picture 2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63900" y="1214438"/>
                        <a:ext cx="1371600" cy="698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5484388"/>
              </p:ext>
            </p:extLst>
          </p:nvPr>
        </p:nvGraphicFramePr>
        <p:xfrm>
          <a:off x="857250" y="2641600"/>
          <a:ext cx="5829300" cy="116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322" name="Equation" r:id="rId5" imgW="5814720" imgH="1152000" progId="Equation.DSMT4">
                  <p:embed/>
                </p:oleObj>
              </mc:Choice>
              <mc:Fallback>
                <p:oleObj name="Equation" r:id="rId5" imgW="5814720" imgH="1152000" progId="Equation.DSMT4">
                  <p:embed/>
                  <p:pic>
                    <p:nvPicPr>
                      <p:cNvPr id="0" name="Picture 2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7250" y="2641600"/>
                        <a:ext cx="5829300" cy="1168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3"/>
          <p:cNvGraphicFramePr>
            <a:graphicFrameLocks noChangeAspect="1"/>
          </p:cNvGraphicFramePr>
          <p:nvPr/>
        </p:nvGraphicFramePr>
        <p:xfrm>
          <a:off x="2768600" y="2800350"/>
          <a:ext cx="3810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323" name="Equation" r:id="rId7" imgW="380835" imgH="291973" progId="Equation.DSMT4">
                  <p:embed/>
                </p:oleObj>
              </mc:Choice>
              <mc:Fallback>
                <p:oleObj name="Equation" r:id="rId7" imgW="380835" imgH="291973" progId="Equation.DSMT4">
                  <p:embed/>
                  <p:pic>
                    <p:nvPicPr>
                      <p:cNvPr id="0" name="Picture 2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68600" y="2800350"/>
                        <a:ext cx="3810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4400632"/>
              </p:ext>
            </p:extLst>
          </p:nvPr>
        </p:nvGraphicFramePr>
        <p:xfrm>
          <a:off x="4973990" y="2819400"/>
          <a:ext cx="3937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324" name="Equation" r:id="rId9" imgW="383760" imgH="264960" progId="Equation.DSMT4">
                  <p:embed/>
                </p:oleObj>
              </mc:Choice>
              <mc:Fallback>
                <p:oleObj name="Equation" r:id="rId9" imgW="383760" imgH="264960" progId="Equation.DSMT4">
                  <p:embed/>
                  <p:pic>
                    <p:nvPicPr>
                      <p:cNvPr id="0" name="Picture 2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73990" y="2819400"/>
                        <a:ext cx="393700" cy="27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9526844"/>
              </p:ext>
            </p:extLst>
          </p:nvPr>
        </p:nvGraphicFramePr>
        <p:xfrm>
          <a:off x="4267200" y="2819400"/>
          <a:ext cx="3683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325" name="Equation" r:id="rId11" imgW="368140" imgH="291973" progId="Equation.DSMT4">
                  <p:embed/>
                </p:oleObj>
              </mc:Choice>
              <mc:Fallback>
                <p:oleObj name="Equation" r:id="rId11" imgW="368140" imgH="291973" progId="Equation.DSMT4">
                  <p:embed/>
                  <p:pic>
                    <p:nvPicPr>
                      <p:cNvPr id="0" name="Picture 2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2819400"/>
                        <a:ext cx="3683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6"/>
          <p:cNvGraphicFramePr>
            <a:graphicFrameLocks noChangeAspect="1"/>
          </p:cNvGraphicFramePr>
          <p:nvPr/>
        </p:nvGraphicFramePr>
        <p:xfrm>
          <a:off x="6032500" y="2813050"/>
          <a:ext cx="3683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326" name="Equation" r:id="rId13" imgW="368140" imgH="291973" progId="Equation.DSMT4">
                  <p:embed/>
                </p:oleObj>
              </mc:Choice>
              <mc:Fallback>
                <p:oleObj name="Equation" r:id="rId13" imgW="368140" imgH="291973" progId="Equation.DSMT4">
                  <p:embed/>
                  <p:pic>
                    <p:nvPicPr>
                      <p:cNvPr id="0" name="Picture 2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32500" y="2813050"/>
                        <a:ext cx="3683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5902179"/>
              </p:ext>
            </p:extLst>
          </p:nvPr>
        </p:nvGraphicFramePr>
        <p:xfrm>
          <a:off x="2997200" y="3471352"/>
          <a:ext cx="2032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327" name="Equation" r:id="rId15" imgW="191880" imgH="264960" progId="Equation.DSMT4">
                  <p:embed/>
                </p:oleObj>
              </mc:Choice>
              <mc:Fallback>
                <p:oleObj name="Equation" r:id="rId15" imgW="191880" imgH="264960" progId="Equation.DSMT4">
                  <p:embed/>
                  <p:pic>
                    <p:nvPicPr>
                      <p:cNvPr id="0" name="Picture 2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97200" y="3471352"/>
                        <a:ext cx="203200" cy="27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0230244"/>
              </p:ext>
            </p:extLst>
          </p:nvPr>
        </p:nvGraphicFramePr>
        <p:xfrm>
          <a:off x="4038600" y="3465002"/>
          <a:ext cx="3810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328" name="Equation" r:id="rId17" imgW="380835" imgH="291973" progId="Equation.DSMT4">
                  <p:embed/>
                </p:oleObj>
              </mc:Choice>
              <mc:Fallback>
                <p:oleObj name="Equation" r:id="rId17" imgW="380835" imgH="291973" progId="Equation.DSMT4">
                  <p:embed/>
                  <p:pic>
                    <p:nvPicPr>
                      <p:cNvPr id="0" name="Picture 2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3465002"/>
                        <a:ext cx="3810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5995919"/>
              </p:ext>
            </p:extLst>
          </p:nvPr>
        </p:nvGraphicFramePr>
        <p:xfrm>
          <a:off x="4991100" y="3452302"/>
          <a:ext cx="5461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329" name="Equation" r:id="rId19" imgW="545863" imgH="291973" progId="Equation.DSMT4">
                  <p:embed/>
                </p:oleObj>
              </mc:Choice>
              <mc:Fallback>
                <p:oleObj name="Equation" r:id="rId19" imgW="545863" imgH="291973" progId="Equation.DSMT4">
                  <p:embed/>
                  <p:pic>
                    <p:nvPicPr>
                      <p:cNvPr id="0" name="Picture 2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91100" y="3452302"/>
                        <a:ext cx="5461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/>
          <a:lstStyle/>
          <a:p>
            <a:pPr marL="15875" indent="-15875" algn="ctr" eaLnBrk="0" hangingPunct="0">
              <a:tabLst>
                <a:tab pos="342900" algn="l"/>
                <a:tab pos="800100" algn="l"/>
                <a:tab pos="4121150" algn="l"/>
                <a:tab pos="7150100" algn="l"/>
              </a:tabLst>
            </a:pPr>
            <a:r>
              <a:rPr lang="en-US" b="1" dirty="0">
                <a:solidFill>
                  <a:srgbClr val="000000"/>
                </a:solidFill>
              </a:rPr>
              <a:t>Caution</a:t>
            </a:r>
            <a:r>
              <a:rPr lang="en-US" b="1" i="1" dirty="0">
                <a:solidFill>
                  <a:srgbClr val="000000"/>
                </a:solidFill>
                <a:latin typeface="Calibri" pitchFamily="34" charset="0"/>
              </a:rPr>
              <a:t> </a:t>
            </a:r>
          </a:p>
          <a:p>
            <a:pPr marL="15875" indent="-15875" eaLnBrk="0" hangingPunct="0">
              <a:tabLst>
                <a:tab pos="342900" algn="l"/>
                <a:tab pos="800100" algn="l"/>
                <a:tab pos="4121150" algn="l"/>
                <a:tab pos="7150100" algn="l"/>
              </a:tabLst>
            </a:pPr>
            <a:r>
              <a:rPr lang="en-US" b="1" dirty="0">
                <a:solidFill>
                  <a:srgbClr val="C00C08"/>
                </a:solidFill>
                <a:latin typeface="Calibri" pitchFamily="34" charset="0"/>
              </a:rPr>
              <a:t>     </a:t>
            </a:r>
            <a:r>
              <a:rPr lang="en-US" b="1" dirty="0">
                <a:solidFill>
                  <a:srgbClr val="FF0000"/>
                </a:solidFill>
                <a:latin typeface="Calibri" pitchFamily="34" charset="0"/>
              </a:rPr>
              <a:t>Wrong Solution                      </a:t>
            </a:r>
            <a:r>
              <a:rPr lang="en-US" b="1" dirty="0">
                <a:solidFill>
                  <a:srgbClr val="00B050"/>
                </a:solidFill>
                <a:latin typeface="Calibri" pitchFamily="34" charset="0"/>
              </a:rPr>
              <a:t>Correct Solution </a:t>
            </a:r>
          </a:p>
          <a:p>
            <a:pPr marL="15875" indent="-15875" eaLnBrk="0" hangingPunct="0">
              <a:tabLst>
                <a:tab pos="342900" algn="l"/>
                <a:tab pos="800100" algn="l"/>
                <a:tab pos="4121150" algn="l"/>
                <a:tab pos="7150100" algn="l"/>
              </a:tabLst>
            </a:pP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Many algebra students	Avoid this error by </a:t>
            </a:r>
          </a:p>
          <a:p>
            <a:pPr marL="15875" indent="-15875" eaLnBrk="0" hangingPunct="0">
              <a:spcBef>
                <a:spcPts val="0"/>
              </a:spcBef>
              <a:tabLst>
                <a:tab pos="342900" algn="l"/>
                <a:tab pos="800100" algn="l"/>
                <a:tab pos="4121150" algn="l"/>
                <a:tab pos="7150100" algn="l"/>
              </a:tabLst>
            </a:pP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make the following error.	remembering that </a:t>
            </a:r>
            <a:r>
              <a:rPr lang="en-US" b="1" dirty="0">
                <a:solidFill>
                  <a:srgbClr val="000000"/>
                </a:solidFill>
                <a:latin typeface="Calibri" pitchFamily="34" charset="0"/>
              </a:rPr>
              <a:t>the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     </a:t>
            </a:r>
          </a:p>
          <a:p>
            <a:pPr marL="15875" indent="-15875" eaLnBrk="0" hangingPunct="0">
              <a:spcBef>
                <a:spcPts val="0"/>
              </a:spcBef>
              <a:tabLst>
                <a:tab pos="342900" algn="l"/>
                <a:tab pos="800100" algn="l"/>
                <a:tab pos="4121150" algn="l"/>
                <a:tab pos="7150100" algn="l"/>
              </a:tabLst>
            </a:pP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                                                   </a:t>
            </a:r>
            <a:r>
              <a:rPr lang="en-US" b="1" dirty="0">
                <a:solidFill>
                  <a:srgbClr val="000000"/>
                </a:solidFill>
                <a:latin typeface="Calibri" pitchFamily="34" charset="0"/>
              </a:rPr>
              <a:t>square of a binomial is a  </a:t>
            </a:r>
          </a:p>
          <a:p>
            <a:pPr marL="15875" indent="-15875" eaLnBrk="0" hangingPunct="0">
              <a:spcBef>
                <a:spcPts val="0"/>
              </a:spcBef>
              <a:tabLst>
                <a:tab pos="342900" algn="l"/>
                <a:tab pos="800100" algn="l"/>
                <a:tab pos="4121150" algn="l"/>
                <a:tab pos="7150100" algn="l"/>
              </a:tabLst>
            </a:pPr>
            <a:r>
              <a:rPr lang="en-US" b="1" dirty="0">
                <a:solidFill>
                  <a:srgbClr val="000000"/>
                </a:solidFill>
                <a:latin typeface="Calibri" pitchFamily="34" charset="0"/>
              </a:rPr>
              <a:t>                                                   trinomial. </a:t>
            </a:r>
          </a:p>
          <a:p>
            <a:pPr marL="15875" indent="-15875" eaLnBrk="0" hangingPunct="0">
              <a:tabLst>
                <a:tab pos="342900" algn="l"/>
                <a:tab pos="800100" algn="l"/>
                <a:tab pos="4121150" algn="l"/>
                <a:tab pos="7150100" algn="l"/>
              </a:tabLst>
            </a:pPr>
            <a:endParaRPr lang="en-US" i="1" dirty="0">
              <a:solidFill>
                <a:srgbClr val="000000"/>
              </a:solidFill>
              <a:latin typeface="Calibri" pitchFamily="34" charset="0"/>
            </a:endParaRPr>
          </a:p>
          <a:p>
            <a:pPr marL="0" indent="0">
              <a:buFont typeface="Courier New" pitchFamily="49" charset="0"/>
              <a:buNone/>
            </a:pPr>
            <a:endParaRPr lang="en-US" i="0" dirty="0">
              <a:solidFill>
                <a:schemeClr val="tx1"/>
              </a:solidFill>
            </a:endParaRPr>
          </a:p>
          <a:p>
            <a:pPr marL="0" indent="0">
              <a:buFont typeface="Courier New" pitchFamily="49" charset="0"/>
              <a:buNone/>
            </a:pPr>
            <a:endParaRPr lang="en-US" i="0" dirty="0">
              <a:solidFill>
                <a:schemeClr val="tx1"/>
              </a:solidFill>
            </a:endParaRPr>
          </a:p>
        </p:txBody>
      </p:sp>
      <p:sp>
        <p:nvSpPr>
          <p:cNvPr id="8" name="Line 19"/>
          <p:cNvSpPr>
            <a:spLocks noChangeShapeType="1"/>
          </p:cNvSpPr>
          <p:nvPr/>
        </p:nvSpPr>
        <p:spPr bwMode="auto">
          <a:xfrm>
            <a:off x="685800" y="4114800"/>
            <a:ext cx="2971800" cy="1219200"/>
          </a:xfrm>
          <a:prstGeom prst="line">
            <a:avLst/>
          </a:prstGeom>
          <a:noFill/>
          <a:ln w="190500">
            <a:solidFill>
              <a:srgbClr val="FFB3B5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" name="Line 20"/>
          <p:cNvSpPr>
            <a:spLocks noChangeShapeType="1"/>
          </p:cNvSpPr>
          <p:nvPr/>
        </p:nvSpPr>
        <p:spPr bwMode="auto">
          <a:xfrm flipV="1">
            <a:off x="762000" y="4038600"/>
            <a:ext cx="2743200" cy="1371600"/>
          </a:xfrm>
          <a:prstGeom prst="line">
            <a:avLst/>
          </a:prstGeom>
          <a:noFill/>
          <a:ln w="190500">
            <a:solidFill>
              <a:srgbClr val="FFB3B5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" name="Oval 14"/>
          <p:cNvSpPr>
            <a:spLocks noChangeArrowheads="1"/>
          </p:cNvSpPr>
          <p:nvPr/>
        </p:nvSpPr>
        <p:spPr bwMode="auto">
          <a:xfrm>
            <a:off x="4572000" y="4191000"/>
            <a:ext cx="3886200" cy="1371600"/>
          </a:xfrm>
          <a:prstGeom prst="ellipse">
            <a:avLst/>
          </a:prstGeom>
          <a:noFill/>
          <a:ln w="190500">
            <a:solidFill>
              <a:srgbClr val="8BA7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solidFill>
                <a:srgbClr val="3366FF"/>
              </a:solidFill>
            </a:endParaRPr>
          </a:p>
        </p:txBody>
      </p:sp>
      <p:sp>
        <p:nvSpPr>
          <p:cNvPr id="11" name="Rectangle 2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 dirty="0"/>
              <a:t>Common Error</a:t>
            </a:r>
            <a:endParaRPr lang="en-US" sz="3200" dirty="0">
              <a:solidFill>
                <a:schemeClr val="accent1"/>
              </a:solidFill>
            </a:endParaRPr>
          </a:p>
        </p:txBody>
      </p:sp>
      <p:graphicFrame>
        <p:nvGraphicFramePr>
          <p:cNvPr id="12" name="Object 7"/>
          <p:cNvGraphicFramePr>
            <a:graphicFrameLocks noChangeAspect="1"/>
          </p:cNvGraphicFramePr>
          <p:nvPr/>
        </p:nvGraphicFramePr>
        <p:xfrm>
          <a:off x="819150" y="4343400"/>
          <a:ext cx="2449513" cy="109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42" name="Equation" r:id="rId3" imgW="2451100" imgH="1092200" progId="Equation.DSMT4">
                  <p:embed/>
                </p:oleObj>
              </mc:Choice>
              <mc:Fallback>
                <p:oleObj name="Equation" r:id="rId3" imgW="2451100" imgH="1092200" progId="Equation.DSMT4">
                  <p:embed/>
                  <p:pic>
                    <p:nvPicPr>
                      <p:cNvPr id="0" name="Picture 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9150" y="4343400"/>
                        <a:ext cx="2449513" cy="1092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4207977"/>
              </p:ext>
            </p:extLst>
          </p:nvPr>
        </p:nvGraphicFramePr>
        <p:xfrm>
          <a:off x="4800600" y="4298950"/>
          <a:ext cx="3314700" cy="111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43" name="Equation" r:id="rId5" imgW="3300480" imgH="1106280" progId="Equation.DSMT4">
                  <p:embed/>
                </p:oleObj>
              </mc:Choice>
              <mc:Fallback>
                <p:oleObj name="Equation" r:id="rId5" imgW="3300480" imgH="1106280" progId="Equation.DSMT4">
                  <p:embed/>
                  <p:pic>
                    <p:nvPicPr>
                      <p:cNvPr id="0" name="Picture 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4298950"/>
                        <a:ext cx="3314700" cy="1117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/>
          <a:lstStyle/>
          <a:p>
            <a:r>
              <a:rPr lang="en-US" sz="3200">
                <a:solidFill>
                  <a:schemeClr val="accent1"/>
                </a:solidFill>
              </a:rPr>
              <a:t>Objectives</a:t>
            </a:r>
          </a:p>
        </p:txBody>
      </p:sp>
      <p:sp>
        <p:nvSpPr>
          <p:cNvPr id="7" name="Rectangle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190205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 defTabSz="406400">
              <a:buFont typeface="Courier New" pitchFamily="49" charset="0"/>
              <a:buChar char="o"/>
            </a:pPr>
            <a:r>
              <a:rPr lang="en-US" dirty="0">
                <a:solidFill>
                  <a:schemeClr val="tx1"/>
                </a:solidFill>
              </a:rPr>
              <a:t>Multiply binomials, finding products that are the difference of two squares. </a:t>
            </a:r>
            <a:endParaRPr lang="en-US" i="0" dirty="0">
              <a:solidFill>
                <a:schemeClr val="tx1"/>
              </a:solidFill>
            </a:endParaRPr>
          </a:p>
          <a:p>
            <a:pPr marL="457200" indent="-457200" defTabSz="406400">
              <a:buFont typeface="Courier New" pitchFamily="49" charset="0"/>
              <a:buChar char="o"/>
            </a:pPr>
            <a:r>
              <a:rPr lang="en-US" dirty="0">
                <a:solidFill>
                  <a:schemeClr val="tx1"/>
                </a:solidFill>
              </a:rPr>
              <a:t>Square binomials, finding products that are perfect square trinomials.</a:t>
            </a:r>
            <a:endParaRPr lang="en-US" i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3"/>
          <p:cNvSpPr>
            <a:spLocks noGrp="1" noChangeArrowheads="1"/>
          </p:cNvSpPr>
          <p:nvPr>
            <p:ph idx="1"/>
          </p:nvPr>
        </p:nvSpPr>
        <p:spPr>
          <a:xfrm>
            <a:off x="457200" y="1280160"/>
            <a:ext cx="8229600" cy="1539240"/>
          </a:xfrm>
          <a:prstGeom prst="rect">
            <a:avLst/>
          </a:prstGeom>
          <a:solidFill>
            <a:srgbClr val="FFFFCC"/>
          </a:solidFill>
          <a:ln w="28575">
            <a:solidFill>
              <a:srgbClr val="000000"/>
            </a:solidFill>
          </a:ln>
        </p:spPr>
        <p:txBody>
          <a:bodyPr>
            <a:noAutofit/>
          </a:bodyPr>
          <a:lstStyle/>
          <a:p>
            <a:pPr marL="15875" indent="-15875" algn="ctr">
              <a:tabLst>
                <a:tab pos="342900" algn="l"/>
                <a:tab pos="749300" algn="l"/>
                <a:tab pos="7150100" algn="l"/>
              </a:tabLst>
            </a:pPr>
            <a:r>
              <a:rPr lang="en-US" b="1" dirty="0">
                <a:solidFill>
                  <a:srgbClr val="000000"/>
                </a:solidFill>
              </a:rPr>
              <a:t>Definition </a:t>
            </a:r>
          </a:p>
        </p:txBody>
      </p:sp>
      <p:graphicFrame>
        <p:nvGraphicFramePr>
          <p:cNvPr id="10" name="Object 5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7349283"/>
              </p:ext>
            </p:extLst>
          </p:nvPr>
        </p:nvGraphicFramePr>
        <p:xfrm>
          <a:off x="2927350" y="1962150"/>
          <a:ext cx="31877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6" name="Equation" r:id="rId3" imgW="3172320" imgH="585000" progId="Equation.DSMT4">
                  <p:embed/>
                </p:oleObj>
              </mc:Choice>
              <mc:Fallback>
                <p:oleObj name="Equation" r:id="rId3" imgW="3172320" imgH="585000" progId="Equation.DSMT4">
                  <p:embed/>
                  <p:pic>
                    <p:nvPicPr>
                      <p:cNvPr id="0" name="Picture 5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7350" y="1962150"/>
                        <a:ext cx="3187700" cy="596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itle 8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</p:spPr>
        <p:txBody>
          <a:bodyPr/>
          <a:lstStyle/>
          <a:p>
            <a:r>
              <a:rPr lang="en-US" dirty="0"/>
              <a:t>Difference of Two Squares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1: Difference of Two Squares</a:t>
            </a:r>
          </a:p>
        </p:txBody>
      </p:sp>
      <p:sp>
        <p:nvSpPr>
          <p:cNvPr id="6" name="Rectangle 6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/>
          <a:lstStyle/>
          <a:p>
            <a:pPr marL="0" indent="0">
              <a:buFont typeface="Courier New" pitchFamily="49" charset="0"/>
              <a:buNone/>
              <a:tabLst>
                <a:tab pos="463550" algn="l"/>
              </a:tabLst>
            </a:pPr>
            <a:r>
              <a:rPr lang="en-US" i="0" dirty="0">
                <a:solidFill>
                  <a:schemeClr val="tx1"/>
                </a:solidFill>
              </a:rPr>
              <a:t>Find the following products. </a:t>
            </a:r>
          </a:p>
          <a:p>
            <a:pPr marL="514350" indent="-514350">
              <a:buFont typeface="+mj-lt"/>
              <a:buAutoNum type="alphaLcPeriod"/>
              <a:tabLst>
                <a:tab pos="463550" algn="l"/>
              </a:tabLst>
            </a:pP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b="1" i="0" dirty="0">
                <a:solidFill>
                  <a:schemeClr val="tx1"/>
                </a:solidFill>
              </a:rPr>
              <a:t>	</a:t>
            </a:r>
          </a:p>
          <a:p>
            <a:pPr marL="0" indent="0">
              <a:spcBef>
                <a:spcPct val="50000"/>
              </a:spcBef>
              <a:buFont typeface="Courier New" pitchFamily="49" charset="0"/>
              <a:buNone/>
              <a:tabLst>
                <a:tab pos="463550" algn="l"/>
              </a:tabLst>
            </a:pPr>
            <a:r>
              <a:rPr lang="en-US" b="1" i="0" dirty="0">
                <a:solidFill>
                  <a:schemeClr val="tx1"/>
                </a:solidFill>
              </a:rPr>
              <a:t>Solution </a:t>
            </a:r>
          </a:p>
          <a:p>
            <a:pPr marL="0" indent="0">
              <a:buFont typeface="Courier New" pitchFamily="49" charset="0"/>
              <a:buNone/>
              <a:tabLst>
                <a:tab pos="463550" algn="l"/>
              </a:tabLst>
            </a:pPr>
            <a:r>
              <a:rPr lang="en-US" i="0" dirty="0">
                <a:solidFill>
                  <a:schemeClr val="tx1"/>
                </a:solidFill>
              </a:rPr>
              <a:t>a.</a:t>
            </a:r>
          </a:p>
          <a:p>
            <a:pPr marL="0" indent="0">
              <a:buFont typeface="Courier New" pitchFamily="49" charset="0"/>
              <a:buNone/>
              <a:tabLst>
                <a:tab pos="463550" algn="l"/>
              </a:tabLst>
            </a:pPr>
            <a:endParaRPr lang="en-US" dirty="0">
              <a:solidFill>
                <a:schemeClr val="tx1"/>
              </a:solidFill>
            </a:endParaRPr>
          </a:p>
          <a:p>
            <a:pPr marL="0" indent="0">
              <a:buFont typeface="Courier New" pitchFamily="49" charset="0"/>
              <a:buNone/>
              <a:tabLst>
                <a:tab pos="463550" algn="l"/>
              </a:tabLst>
            </a:pPr>
            <a:r>
              <a:rPr lang="en-US" i="0" dirty="0">
                <a:solidFill>
                  <a:schemeClr val="tx1"/>
                </a:solidFill>
              </a:rPr>
              <a:t>The two binomials represent the sum and difference of </a:t>
            </a:r>
            <a:r>
              <a:rPr lang="en-US" i="1" dirty="0">
                <a:solidFill>
                  <a:schemeClr val="tx1"/>
                </a:solidFill>
              </a:rPr>
              <a:t>x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i="0" dirty="0">
                <a:solidFill>
                  <a:schemeClr val="tx1"/>
                </a:solidFill>
              </a:rPr>
              <a:t>and 4. So, the product is the difference of their squares.</a:t>
            </a:r>
            <a:r>
              <a:rPr lang="en-US" dirty="0">
                <a:solidFill>
                  <a:schemeClr val="tx1"/>
                </a:solidFill>
              </a:rPr>
              <a:t>  </a:t>
            </a:r>
          </a:p>
          <a:p>
            <a:pPr marL="0" indent="0">
              <a:buFont typeface="Courier New" pitchFamily="49" charset="0"/>
              <a:buNone/>
              <a:tabLst>
                <a:tab pos="463550" algn="l"/>
              </a:tabLst>
            </a:pP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2829836"/>
              </p:ext>
            </p:extLst>
          </p:nvPr>
        </p:nvGraphicFramePr>
        <p:xfrm>
          <a:off x="914400" y="2919229"/>
          <a:ext cx="19431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62" name="Equation" r:id="rId3" imgW="1928880" imgH="511920" progId="Equation.DSMT4">
                  <p:embed/>
                </p:oleObj>
              </mc:Choice>
              <mc:Fallback>
                <p:oleObj name="Equation" r:id="rId3" imgW="1928880" imgH="511920" progId="Equation.DSMT4">
                  <p:embed/>
                  <p:pic>
                    <p:nvPicPr>
                      <p:cNvPr id="0" name="Picture 1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2919229"/>
                        <a:ext cx="1943100" cy="520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4120584"/>
              </p:ext>
            </p:extLst>
          </p:nvPr>
        </p:nvGraphicFramePr>
        <p:xfrm>
          <a:off x="2940050" y="3347646"/>
          <a:ext cx="41910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63" name="Equation" r:id="rId5" imgW="4178160" imgH="466200" progId="Equation.DSMT4">
                  <p:embed/>
                </p:oleObj>
              </mc:Choice>
              <mc:Fallback>
                <p:oleObj name="Equation" r:id="rId5" imgW="4178160" imgH="466200" progId="Equation.DSMT4">
                  <p:embed/>
                  <p:pic>
                    <p:nvPicPr>
                      <p:cNvPr id="0" name="Picture 1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40050" y="3347646"/>
                        <a:ext cx="41910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7174751"/>
              </p:ext>
            </p:extLst>
          </p:nvPr>
        </p:nvGraphicFramePr>
        <p:xfrm>
          <a:off x="2940050" y="2919525"/>
          <a:ext cx="12827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64" name="Equation" r:id="rId7" imgW="1270800" imgH="393120" progId="Equation.DSMT4">
                  <p:embed/>
                </p:oleObj>
              </mc:Choice>
              <mc:Fallback>
                <p:oleObj name="Equation" r:id="rId7" imgW="1270800" imgH="393120" progId="Equation.DSMT4">
                  <p:embed/>
                  <p:pic>
                    <p:nvPicPr>
                      <p:cNvPr id="0" name="Picture 1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40050" y="2919525"/>
                        <a:ext cx="12827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3"/>
          <p:cNvSpPr txBox="1">
            <a:spLocks/>
          </p:cNvSpPr>
          <p:nvPr/>
        </p:nvSpPr>
        <p:spPr>
          <a:xfrm>
            <a:off x="3048000" y="1796996"/>
            <a:ext cx="5334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2800" b="0" i="0" kern="1200" baseline="0">
                <a:solidFill>
                  <a:srgbClr val="36609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Courier New" pitchFamily="49" charset="0"/>
              <a:buNone/>
              <a:tabLst>
                <a:tab pos="463550" algn="l"/>
              </a:tabLst>
            </a:pPr>
            <a:r>
              <a:rPr lang="en-US" dirty="0">
                <a:solidFill>
                  <a:schemeClr val="tx1"/>
                </a:solidFill>
              </a:rPr>
              <a:t>b.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2" name="Rectangle 3"/>
          <p:cNvSpPr txBox="1">
            <a:spLocks/>
          </p:cNvSpPr>
          <p:nvPr/>
        </p:nvSpPr>
        <p:spPr>
          <a:xfrm>
            <a:off x="6019800" y="1796996"/>
            <a:ext cx="5334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2800" b="0" i="0" kern="1200" baseline="0">
                <a:solidFill>
                  <a:srgbClr val="36609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Courier New" pitchFamily="49" charset="0"/>
              <a:buNone/>
              <a:tabLst>
                <a:tab pos="463550" algn="l"/>
              </a:tabLst>
            </a:pPr>
            <a:r>
              <a:rPr lang="en-US" dirty="0">
                <a:solidFill>
                  <a:schemeClr val="tx1"/>
                </a:solidFill>
              </a:rPr>
              <a:t>c.</a:t>
            </a:r>
            <a:endParaRPr lang="en-US" dirty="0">
              <a:solidFill>
                <a:srgbClr val="0000FF"/>
              </a:solidFill>
            </a:endParaRPr>
          </a:p>
        </p:txBody>
      </p:sp>
      <p:graphicFrame>
        <p:nvGraphicFramePr>
          <p:cNvPr id="1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4004133"/>
              </p:ext>
            </p:extLst>
          </p:nvPr>
        </p:nvGraphicFramePr>
        <p:xfrm>
          <a:off x="914400" y="1828800"/>
          <a:ext cx="19431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65" name="Equation" r:id="rId9" imgW="1928880" imgH="511920" progId="Equation.DSMT4">
                  <p:embed/>
                </p:oleObj>
              </mc:Choice>
              <mc:Fallback>
                <p:oleObj name="Equation" r:id="rId9" imgW="1928880" imgH="511920" progId="Equation.DSMT4">
                  <p:embed/>
                  <p:pic>
                    <p:nvPicPr>
                      <p:cNvPr id="0" name="Picture 15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828800"/>
                        <a:ext cx="1943100" cy="520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315136"/>
              </p:ext>
            </p:extLst>
          </p:nvPr>
        </p:nvGraphicFramePr>
        <p:xfrm>
          <a:off x="3556000" y="1855788"/>
          <a:ext cx="2287588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66" name="Equation" r:id="rId11" imgW="2273040" imgH="457200" progId="Equation.DSMT4">
                  <p:embed/>
                </p:oleObj>
              </mc:Choice>
              <mc:Fallback>
                <p:oleObj name="Equation" r:id="rId11" imgW="2273040" imgH="457200" progId="Equation.DSMT4">
                  <p:embed/>
                  <p:pic>
                    <p:nvPicPr>
                      <p:cNvPr id="0" name="Picture 1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56000" y="1855788"/>
                        <a:ext cx="2287588" cy="466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6117624"/>
              </p:ext>
            </p:extLst>
          </p:nvPr>
        </p:nvGraphicFramePr>
        <p:xfrm>
          <a:off x="6489700" y="1773592"/>
          <a:ext cx="21971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67" name="Equation" r:id="rId13" imgW="2184840" imgH="585000" progId="Equation.DSMT4">
                  <p:embed/>
                </p:oleObj>
              </mc:Choice>
              <mc:Fallback>
                <p:oleObj name="Equation" r:id="rId13" imgW="2184840" imgH="585000" progId="Equation.DSMT4">
                  <p:embed/>
                  <p:pic>
                    <p:nvPicPr>
                      <p:cNvPr id="0" name="Picture 1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89700" y="1773592"/>
                        <a:ext cx="2197100" cy="596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88991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6"/>
          <p:cNvSpPr>
            <a:spLocks noGrp="1"/>
          </p:cNvSpPr>
          <p:nvPr>
            <p:ph idx="1"/>
          </p:nvPr>
        </p:nvSpPr>
        <p:spPr>
          <a:xfrm>
            <a:off x="457200" y="1211152"/>
            <a:ext cx="8229600" cy="4572000"/>
          </a:xfrm>
          <a:prstGeom prst="rect">
            <a:avLst/>
          </a:prstGeom>
        </p:spPr>
        <p:txBody>
          <a:bodyPr/>
          <a:lstStyle/>
          <a:p>
            <a:pPr marL="514350" indent="-514350">
              <a:buFont typeface="+mj-lt"/>
              <a:buAutoNum type="alphaLcPeriod" startAt="2"/>
              <a:tabLst>
                <a:tab pos="463550" algn="l"/>
              </a:tabLst>
            </a:pP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pPr marL="514350" indent="-514350">
              <a:buFont typeface="+mj-lt"/>
              <a:buAutoNum type="alphaLcPeriod" startAt="2"/>
              <a:tabLst>
                <a:tab pos="463550" algn="l"/>
              </a:tabLst>
            </a:pPr>
            <a:endParaRPr lang="en-US" dirty="0">
              <a:solidFill>
                <a:schemeClr val="tx1"/>
              </a:solidFill>
            </a:endParaRPr>
          </a:p>
          <a:p>
            <a:pPr marL="514350" indent="-514350">
              <a:buFont typeface="+mj-lt"/>
              <a:buAutoNum type="alphaLcPeriod" startAt="2"/>
              <a:tabLst>
                <a:tab pos="463550" algn="l"/>
              </a:tabLst>
            </a:pPr>
            <a:endParaRPr lang="en-US" dirty="0">
              <a:solidFill>
                <a:schemeClr val="tx1"/>
              </a:solidFill>
            </a:endParaRPr>
          </a:p>
          <a:p>
            <a:pPr marL="514350" indent="-514350">
              <a:buFont typeface="+mj-lt"/>
              <a:buAutoNum type="alphaLcPeriod" startAt="2"/>
              <a:tabLst>
                <a:tab pos="463550" algn="l"/>
              </a:tabLst>
            </a:pPr>
            <a:endParaRPr lang="en-US" dirty="0">
              <a:solidFill>
                <a:schemeClr val="tx1"/>
              </a:solidFill>
            </a:endParaRPr>
          </a:p>
          <a:p>
            <a:pPr marL="514350" indent="-514350">
              <a:buFont typeface="+mj-lt"/>
              <a:buAutoNum type="alphaLcPeriod" startAt="2"/>
              <a:tabLst>
                <a:tab pos="463550" algn="l"/>
              </a:tabLst>
            </a:pPr>
            <a:r>
              <a:rPr lang="en-US" dirty="0">
                <a:solidFill>
                  <a:schemeClr val="tx1"/>
                </a:solidFill>
              </a:rPr>
              <a:t> </a:t>
            </a:r>
          </a:p>
        </p:txBody>
      </p:sp>
      <p:graphicFrame>
        <p:nvGraphicFramePr>
          <p:cNvPr id="17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9927506"/>
              </p:ext>
            </p:extLst>
          </p:nvPr>
        </p:nvGraphicFramePr>
        <p:xfrm>
          <a:off x="1005348" y="1228782"/>
          <a:ext cx="21717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225" name="Equation" r:id="rId3" imgW="2157480" imgH="585000" progId="Equation.DSMT4">
                  <p:embed/>
                </p:oleObj>
              </mc:Choice>
              <mc:Fallback>
                <p:oleObj name="Equation" r:id="rId3" imgW="2157480" imgH="585000" progId="Equation.DSMT4">
                  <p:embed/>
                  <p:pic>
                    <p:nvPicPr>
                      <p:cNvPr id="0" name="Picture 40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5348" y="1228782"/>
                        <a:ext cx="2171700" cy="596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9155469"/>
              </p:ext>
            </p:extLst>
          </p:nvPr>
        </p:nvGraphicFramePr>
        <p:xfrm>
          <a:off x="3340100" y="1127182"/>
          <a:ext cx="462280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226" name="Equation" r:id="rId5" imgW="4608000" imgH="712800" progId="Equation.DSMT4">
                  <p:embed/>
                </p:oleObj>
              </mc:Choice>
              <mc:Fallback>
                <p:oleObj name="Equation" r:id="rId5" imgW="4608000" imgH="712800" progId="Equation.DSMT4">
                  <p:embed/>
                  <p:pic>
                    <p:nvPicPr>
                      <p:cNvPr id="0" name="Picture 40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0100" y="1127182"/>
                        <a:ext cx="4622800" cy="723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4294945"/>
              </p:ext>
            </p:extLst>
          </p:nvPr>
        </p:nvGraphicFramePr>
        <p:xfrm>
          <a:off x="3340100" y="1874895"/>
          <a:ext cx="44069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227" name="Equation" r:id="rId7" imgW="4397400" imgH="466200" progId="Equation.DSMT4">
                  <p:embed/>
                </p:oleObj>
              </mc:Choice>
              <mc:Fallback>
                <p:oleObj name="Equation" r:id="rId7" imgW="4397400" imgH="466200" progId="Equation.DSMT4">
                  <p:embed/>
                  <p:pic>
                    <p:nvPicPr>
                      <p:cNvPr id="0" name="Picture 4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0100" y="1874895"/>
                        <a:ext cx="44069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Rectangle 2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1: Difference of Two Squares (cont.)</a:t>
            </a:r>
          </a:p>
        </p:txBody>
      </p:sp>
      <p:graphicFrame>
        <p:nvGraphicFramePr>
          <p:cNvPr id="25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9958451"/>
              </p:ext>
            </p:extLst>
          </p:nvPr>
        </p:nvGraphicFramePr>
        <p:xfrm>
          <a:off x="1017588" y="3252788"/>
          <a:ext cx="212090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228" name="Equation" r:id="rId9" imgW="2111760" imgH="639720" progId="Equation.DSMT4">
                  <p:embed/>
                </p:oleObj>
              </mc:Choice>
              <mc:Fallback>
                <p:oleObj name="Equation" r:id="rId9" imgW="2111760" imgH="639720" progId="Equation.DSMT4">
                  <p:embed/>
                  <p:pic>
                    <p:nvPicPr>
                      <p:cNvPr id="0" name="Picture 4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7588" y="3252788"/>
                        <a:ext cx="2120900" cy="647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8815368"/>
              </p:ext>
            </p:extLst>
          </p:nvPr>
        </p:nvGraphicFramePr>
        <p:xfrm>
          <a:off x="3303588" y="3136900"/>
          <a:ext cx="4445000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229" name="Equation" r:id="rId11" imgW="4434120" imgH="758520" progId="Equation.DSMT4">
                  <p:embed/>
                </p:oleObj>
              </mc:Choice>
              <mc:Fallback>
                <p:oleObj name="Equation" r:id="rId11" imgW="4434120" imgH="758520" progId="Equation.DSMT4">
                  <p:embed/>
                  <p:pic>
                    <p:nvPicPr>
                      <p:cNvPr id="0" name="Picture 4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03588" y="3136900"/>
                        <a:ext cx="4445000" cy="774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1548115"/>
              </p:ext>
            </p:extLst>
          </p:nvPr>
        </p:nvGraphicFramePr>
        <p:xfrm>
          <a:off x="3297590" y="3892550"/>
          <a:ext cx="44069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230" name="Equation" r:id="rId13" imgW="4397400" imgH="456840" progId="Equation.DSMT4">
                  <p:embed/>
                </p:oleObj>
              </mc:Choice>
              <mc:Fallback>
                <p:oleObj name="Equation" r:id="rId13" imgW="4397400" imgH="456840" progId="Equation.DSMT4">
                  <p:embed/>
                  <p:pic>
                    <p:nvPicPr>
                      <p:cNvPr id="0" name="Picture 4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97590" y="3892550"/>
                        <a:ext cx="44069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2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Completion Example 2: </a:t>
            </a:r>
            <a:r>
              <a:rPr lang="en-US" dirty="0">
                <a:solidFill>
                  <a:schemeClr val="accent1"/>
                </a:solidFill>
              </a:rPr>
              <a:t>Difference of Two Square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19" name="Rectangle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/>
          <a:lstStyle/>
          <a:p>
            <a:pPr marL="0" indent="0"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Find the product. </a:t>
            </a:r>
          </a:p>
          <a:p>
            <a:pPr marL="0" indent="0">
              <a:buFont typeface="Courier New" pitchFamily="49" charset="0"/>
              <a:buNone/>
            </a:pPr>
            <a:endParaRPr lang="en-US" b="1" dirty="0">
              <a:solidFill>
                <a:schemeClr val="tx1"/>
              </a:solidFill>
            </a:endParaRPr>
          </a:p>
          <a:p>
            <a:pPr marL="0" indent="0">
              <a:buFont typeface="Courier New" pitchFamily="49" charset="0"/>
              <a:buNone/>
            </a:pPr>
            <a:r>
              <a:rPr lang="en-US" b="1" i="0" dirty="0">
                <a:solidFill>
                  <a:schemeClr val="tx1"/>
                </a:solidFill>
              </a:rPr>
              <a:t>Solution</a:t>
            </a:r>
            <a:endParaRPr lang="en-US" dirty="0">
              <a:solidFill>
                <a:schemeClr val="tx1"/>
              </a:solidFill>
            </a:endParaRPr>
          </a:p>
          <a:p>
            <a:pPr marL="0" indent="0">
              <a:buFont typeface="Courier New" pitchFamily="49" charset="0"/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20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8525740"/>
              </p:ext>
            </p:extLst>
          </p:nvPr>
        </p:nvGraphicFramePr>
        <p:xfrm>
          <a:off x="3276600" y="1316392"/>
          <a:ext cx="22860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349" name="Equation" r:id="rId3" imgW="2276280" imgH="511920" progId="Equation.DSMT4">
                  <p:embed/>
                </p:oleObj>
              </mc:Choice>
              <mc:Fallback>
                <p:oleObj name="Equation" r:id="rId3" imgW="2276280" imgH="511920" progId="Equation.DSMT4">
                  <p:embed/>
                  <p:pic>
                    <p:nvPicPr>
                      <p:cNvPr id="0" name="Picture 55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1316392"/>
                        <a:ext cx="2286000" cy="520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2665356"/>
              </p:ext>
            </p:extLst>
          </p:nvPr>
        </p:nvGraphicFramePr>
        <p:xfrm>
          <a:off x="1250950" y="2921000"/>
          <a:ext cx="5168900" cy="1257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350" name="Equation" r:id="rId5" imgW="5156280" imgH="1243080" progId="Equation.DSMT4">
                  <p:embed/>
                </p:oleObj>
              </mc:Choice>
              <mc:Fallback>
                <p:oleObj name="Equation" r:id="rId5" imgW="5156280" imgH="1243080" progId="Equation.DSMT4">
                  <p:embed/>
                  <p:pic>
                    <p:nvPicPr>
                      <p:cNvPr id="0" name="Picture 5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0950" y="2921000"/>
                        <a:ext cx="5168900" cy="1257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8081631"/>
              </p:ext>
            </p:extLst>
          </p:nvPr>
        </p:nvGraphicFramePr>
        <p:xfrm>
          <a:off x="4146550" y="3068992"/>
          <a:ext cx="4064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351" name="Equation" r:id="rId7" imgW="406224" imgH="279279" progId="Equation.DSMT4">
                  <p:embed/>
                </p:oleObj>
              </mc:Choice>
              <mc:Fallback>
                <p:oleObj name="Equation" r:id="rId7" imgW="406224" imgH="279279" progId="Equation.DSMT4">
                  <p:embed/>
                  <p:pic>
                    <p:nvPicPr>
                      <p:cNvPr id="0" name="Picture 5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6550" y="3068992"/>
                        <a:ext cx="406400" cy="27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5106508"/>
              </p:ext>
            </p:extLst>
          </p:nvPr>
        </p:nvGraphicFramePr>
        <p:xfrm>
          <a:off x="4096100" y="3644900"/>
          <a:ext cx="6858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352" name="Equation" r:id="rId9" imgW="685800" imgH="393700" progId="Equation.DSMT4">
                  <p:embed/>
                </p:oleObj>
              </mc:Choice>
              <mc:Fallback>
                <p:oleObj name="Equation" r:id="rId9" imgW="685800" imgH="393700" progId="Equation.DSMT4">
                  <p:embed/>
                  <p:pic>
                    <p:nvPicPr>
                      <p:cNvPr id="0" name="Picture 5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96100" y="3644900"/>
                        <a:ext cx="685800" cy="393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5164497"/>
              </p:ext>
            </p:extLst>
          </p:nvPr>
        </p:nvGraphicFramePr>
        <p:xfrm>
          <a:off x="5646560" y="3778512"/>
          <a:ext cx="3810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353" name="Equation" r:id="rId11" imgW="365400" imgH="264960" progId="Equation.DSMT4">
                  <p:embed/>
                </p:oleObj>
              </mc:Choice>
              <mc:Fallback>
                <p:oleObj name="Equation" r:id="rId11" imgW="365400" imgH="264960" progId="Equation.DSMT4">
                  <p:embed/>
                  <p:pic>
                    <p:nvPicPr>
                      <p:cNvPr id="0" name="Picture 56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46560" y="3778512"/>
                        <a:ext cx="381000" cy="27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4379602"/>
              </p:ext>
            </p:extLst>
          </p:nvPr>
        </p:nvGraphicFramePr>
        <p:xfrm>
          <a:off x="5651500" y="3124200"/>
          <a:ext cx="2032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354" name="Equation" r:id="rId13" imgW="191880" imgH="264960" progId="Equation.DSMT4">
                  <p:embed/>
                </p:oleObj>
              </mc:Choice>
              <mc:Fallback>
                <p:oleObj name="Equation" r:id="rId13" imgW="191880" imgH="264960" progId="Equation.DSMT4">
                  <p:embed/>
                  <p:pic>
                    <p:nvPicPr>
                      <p:cNvPr id="0" name="Picture 56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1500" y="3124200"/>
                        <a:ext cx="203200" cy="27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1920240"/>
          </a:xfrm>
          <a:solidFill>
            <a:srgbClr val="FFFFCC"/>
          </a:solidFill>
          <a:ln w="28575">
            <a:solidFill>
              <a:srgbClr val="000000"/>
            </a:solidFill>
          </a:ln>
        </p:spPr>
        <p:txBody>
          <a:bodyPr>
            <a:noAutofit/>
          </a:bodyPr>
          <a:lstStyle/>
          <a:p>
            <a:pPr algn="ctr"/>
            <a:r>
              <a:rPr lang="en-US" b="1" dirty="0">
                <a:solidFill>
                  <a:srgbClr val="000000"/>
                </a:solidFill>
              </a:rPr>
              <a:t>Definition </a:t>
            </a:r>
            <a:endParaRPr lang="en-US" dirty="0"/>
          </a:p>
        </p:txBody>
      </p:sp>
      <p:sp>
        <p:nvSpPr>
          <p:cNvPr id="14" name="Rectangle 2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Squares of Binomials (Perfect Square Trinomials)</a:t>
            </a:r>
            <a:endParaRPr lang="en-US" sz="3200" dirty="0">
              <a:solidFill>
                <a:schemeClr val="accent1"/>
              </a:solidFill>
            </a:endParaRPr>
          </a:p>
        </p:txBody>
      </p:sp>
      <p:graphicFrame>
        <p:nvGraphicFramePr>
          <p:cNvPr id="1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5249966"/>
              </p:ext>
            </p:extLst>
          </p:nvPr>
        </p:nvGraphicFramePr>
        <p:xfrm>
          <a:off x="565150" y="1874838"/>
          <a:ext cx="8091488" cy="1214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099" name="Equation" r:id="rId3" imgW="8076960" imgH="1206360" progId="Equation.DSMT4">
                  <p:embed/>
                </p:oleObj>
              </mc:Choice>
              <mc:Fallback>
                <p:oleObj name="Equation" r:id="rId3" imgW="8076960" imgH="1206360" progId="Equation.DSMT4">
                  <p:embed/>
                  <p:pic>
                    <p:nvPicPr>
                      <p:cNvPr id="0" name="Picture 2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150" y="1874838"/>
                        <a:ext cx="8091488" cy="12144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3: Squares of Binomials</a:t>
            </a:r>
          </a:p>
        </p:txBody>
      </p:sp>
      <p:sp>
        <p:nvSpPr>
          <p:cNvPr id="7" name="Rectangle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1104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Find the following products. </a:t>
            </a:r>
          </a:p>
          <a:p>
            <a:pPr marL="514350" indent="-514350">
              <a:buFont typeface="+mj-lt"/>
              <a:buAutoNum type="alphaLcPeriod"/>
            </a:pPr>
            <a:r>
              <a:rPr lang="en-US" dirty="0">
                <a:solidFill>
                  <a:schemeClr val="tx1"/>
                </a:solidFill>
              </a:rPr>
              <a:t> </a:t>
            </a:r>
            <a:endParaRPr lang="en-US" i="0" dirty="0">
              <a:solidFill>
                <a:schemeClr val="tx1"/>
              </a:solidFill>
            </a:endParaRPr>
          </a:p>
          <a:p>
            <a:pPr marL="0" indent="0">
              <a:spcBef>
                <a:spcPct val="50000"/>
              </a:spcBef>
              <a:buFont typeface="Courier New" pitchFamily="49" charset="0"/>
              <a:buNone/>
            </a:pPr>
            <a:r>
              <a:rPr lang="en-US" b="1" i="0" dirty="0">
                <a:solidFill>
                  <a:schemeClr val="tx1"/>
                </a:solidFill>
              </a:rPr>
              <a:t>Solution</a:t>
            </a:r>
          </a:p>
          <a:p>
            <a:pPr marL="514350" indent="-514350">
              <a:spcBef>
                <a:spcPct val="50000"/>
              </a:spcBef>
              <a:buFont typeface="+mj-lt"/>
              <a:buAutoNum type="alphaLcPeriod"/>
            </a:pPr>
            <a:r>
              <a:rPr lang="en-US" dirty="0"/>
              <a:t>The pattern for squaring a binomial gives </a:t>
            </a:r>
            <a:br>
              <a:rPr lang="en-US" dirty="0"/>
            </a:br>
            <a:r>
              <a:rPr lang="en-US" dirty="0"/>
              <a:t>the following</a:t>
            </a:r>
          </a:p>
          <a:p>
            <a:pPr marL="514350" indent="-514350">
              <a:spcBef>
                <a:spcPct val="50000"/>
              </a:spcBef>
            </a:pPr>
            <a:r>
              <a:rPr lang="en-US" dirty="0">
                <a:solidFill>
                  <a:schemeClr val="tx1"/>
                </a:solidFill>
              </a:rPr>
              <a:t> </a:t>
            </a:r>
            <a:endParaRPr lang="en-US" i="0" dirty="0">
              <a:solidFill>
                <a:schemeClr val="tx1"/>
              </a:solidFill>
            </a:endParaRPr>
          </a:p>
        </p:txBody>
      </p:sp>
      <p:graphicFrame>
        <p:nvGraphicFramePr>
          <p:cNvPr id="8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4850038"/>
              </p:ext>
            </p:extLst>
          </p:nvPr>
        </p:nvGraphicFramePr>
        <p:xfrm>
          <a:off x="996950" y="1684070"/>
          <a:ext cx="1206500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215" name="Equation" r:id="rId3" imgW="1197360" imgH="685440" progId="Equation.DSMT4">
                  <p:embed/>
                </p:oleObj>
              </mc:Choice>
              <mc:Fallback>
                <p:oleObj name="Equation" r:id="rId3" imgW="1197360" imgH="685440" progId="Equation.DSMT4">
                  <p:embed/>
                  <p:pic>
                    <p:nvPicPr>
                      <p:cNvPr id="0" name="Picture 1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6950" y="1684070"/>
                        <a:ext cx="1206500" cy="698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1990620"/>
              </p:ext>
            </p:extLst>
          </p:nvPr>
        </p:nvGraphicFramePr>
        <p:xfrm>
          <a:off x="1092200" y="4170363"/>
          <a:ext cx="1206500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216" name="Equation" r:id="rId5" imgW="1197360" imgH="685440" progId="Equation.DSMT4">
                  <p:embed/>
                </p:oleObj>
              </mc:Choice>
              <mc:Fallback>
                <p:oleObj name="Equation" r:id="rId5" imgW="1197360" imgH="685440" progId="Equation.DSMT4">
                  <p:embed/>
                  <p:pic>
                    <p:nvPicPr>
                      <p:cNvPr id="0" name="Picture 17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2200" y="4170363"/>
                        <a:ext cx="1206500" cy="698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1834014"/>
              </p:ext>
            </p:extLst>
          </p:nvPr>
        </p:nvGraphicFramePr>
        <p:xfrm>
          <a:off x="2286000" y="4157663"/>
          <a:ext cx="633730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217" name="Equation" r:id="rId7" imgW="6326640" imgH="712800" progId="Equation.DSMT4">
                  <p:embed/>
                </p:oleObj>
              </mc:Choice>
              <mc:Fallback>
                <p:oleObj name="Equation" r:id="rId7" imgW="6326640" imgH="712800" progId="Equation.DSMT4">
                  <p:embed/>
                  <p:pic>
                    <p:nvPicPr>
                      <p:cNvPr id="0" name="Picture 18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4157663"/>
                        <a:ext cx="6337300" cy="723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3"/>
          <p:cNvSpPr txBox="1">
            <a:spLocks/>
          </p:cNvSpPr>
          <p:nvPr/>
        </p:nvSpPr>
        <p:spPr>
          <a:xfrm>
            <a:off x="2438400" y="1773304"/>
            <a:ext cx="5334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2800" b="0" i="0" kern="1200" baseline="0">
                <a:solidFill>
                  <a:srgbClr val="36609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Courier New" pitchFamily="49" charset="0"/>
              <a:buNone/>
              <a:tabLst>
                <a:tab pos="463550" algn="l"/>
              </a:tabLst>
            </a:pPr>
            <a:r>
              <a:rPr lang="en-US" dirty="0">
                <a:solidFill>
                  <a:schemeClr val="tx1"/>
                </a:solidFill>
              </a:rPr>
              <a:t>b.</a:t>
            </a:r>
            <a:endParaRPr lang="en-US" dirty="0">
              <a:solidFill>
                <a:srgbClr val="0000FF"/>
              </a:solidFill>
            </a:endParaRP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8261945"/>
              </p:ext>
            </p:extLst>
          </p:nvPr>
        </p:nvGraphicFramePr>
        <p:xfrm>
          <a:off x="3009900" y="1675444"/>
          <a:ext cx="1181100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218" name="Equation" r:id="rId9" imgW="1170000" imgH="685440" progId="Equation.DSMT4">
                  <p:embed/>
                </p:oleObj>
              </mc:Choice>
              <mc:Fallback>
                <p:oleObj name="Equation" r:id="rId9" imgW="1170000" imgH="685440" progId="Equation.DSMT4">
                  <p:embed/>
                  <p:pic>
                    <p:nvPicPr>
                      <p:cNvPr id="0" name="Picture 1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9900" y="1675444"/>
                        <a:ext cx="1181100" cy="698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3"/>
          <p:cNvSpPr txBox="1">
            <a:spLocks/>
          </p:cNvSpPr>
          <p:nvPr/>
        </p:nvSpPr>
        <p:spPr>
          <a:xfrm>
            <a:off x="4419600" y="1773304"/>
            <a:ext cx="5334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2800" b="0" i="0" kern="1200" baseline="0">
                <a:solidFill>
                  <a:srgbClr val="36609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Courier New" pitchFamily="49" charset="0"/>
              <a:buNone/>
              <a:tabLst>
                <a:tab pos="463550" algn="l"/>
              </a:tabLst>
            </a:pPr>
            <a:r>
              <a:rPr lang="en-US" dirty="0">
                <a:solidFill>
                  <a:schemeClr val="tx1"/>
                </a:solidFill>
              </a:rPr>
              <a:t>c.</a:t>
            </a:r>
            <a:endParaRPr lang="en-US" dirty="0">
              <a:solidFill>
                <a:srgbClr val="0000FF"/>
              </a:solidFill>
            </a:endParaRPr>
          </a:p>
        </p:txBody>
      </p:sp>
      <p:graphicFrame>
        <p:nvGraphicFramePr>
          <p:cNvPr id="14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5705201"/>
              </p:ext>
            </p:extLst>
          </p:nvPr>
        </p:nvGraphicFramePr>
        <p:xfrm>
          <a:off x="4902200" y="1675444"/>
          <a:ext cx="1041400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219" name="Equation" r:id="rId11" imgW="1032840" imgH="685440" progId="Equation.DSMT4">
                  <p:embed/>
                </p:oleObj>
              </mc:Choice>
              <mc:Fallback>
                <p:oleObj name="Equation" r:id="rId11" imgW="1032840" imgH="685440" progId="Equation.DSMT4">
                  <p:embed/>
                  <p:pic>
                    <p:nvPicPr>
                      <p:cNvPr id="0" name="Picture 18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02200" y="1675444"/>
                        <a:ext cx="1041400" cy="698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3"/>
          <p:cNvSpPr txBox="1">
            <a:spLocks/>
          </p:cNvSpPr>
          <p:nvPr/>
        </p:nvSpPr>
        <p:spPr>
          <a:xfrm>
            <a:off x="6096000" y="1773304"/>
            <a:ext cx="5334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2800" b="0" i="0" kern="1200" baseline="0">
                <a:solidFill>
                  <a:srgbClr val="36609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Courier New" pitchFamily="49" charset="0"/>
              <a:buNone/>
              <a:tabLst>
                <a:tab pos="463550" algn="l"/>
              </a:tabLst>
            </a:pPr>
            <a:r>
              <a:rPr lang="en-US" dirty="0">
                <a:solidFill>
                  <a:schemeClr val="tx1"/>
                </a:solidFill>
              </a:rPr>
              <a:t>d.</a:t>
            </a:r>
            <a:endParaRPr lang="en-US" dirty="0">
              <a:solidFill>
                <a:srgbClr val="0000FF"/>
              </a:solidFill>
            </a:endParaRPr>
          </a:p>
        </p:txBody>
      </p:sp>
      <p:graphicFrame>
        <p:nvGraphicFramePr>
          <p:cNvPr id="16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1769055"/>
              </p:ext>
            </p:extLst>
          </p:nvPr>
        </p:nvGraphicFramePr>
        <p:xfrm>
          <a:off x="6616700" y="1641896"/>
          <a:ext cx="1155700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220" name="Equation" r:id="rId13" imgW="1142640" imgH="740520" progId="Equation.DSMT4">
                  <p:embed/>
                </p:oleObj>
              </mc:Choice>
              <mc:Fallback>
                <p:oleObj name="Equation" r:id="rId13" imgW="1142640" imgH="740520" progId="Equation.DSMT4">
                  <p:embed/>
                  <p:pic>
                    <p:nvPicPr>
                      <p:cNvPr id="0" name="Picture 18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16700" y="1641896"/>
                        <a:ext cx="1155700" cy="749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4428243"/>
              </p:ext>
            </p:extLst>
          </p:nvPr>
        </p:nvGraphicFramePr>
        <p:xfrm>
          <a:off x="2286000" y="4927600"/>
          <a:ext cx="60706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221" name="Equation" r:id="rId15" imgW="6061680" imgH="466200" progId="Equation.DSMT4">
                  <p:embed/>
                </p:oleObj>
              </mc:Choice>
              <mc:Fallback>
                <p:oleObj name="Equation" r:id="rId15" imgW="6061680" imgH="466200" progId="Equation.DSMT4">
                  <p:embed/>
                  <p:pic>
                    <p:nvPicPr>
                      <p:cNvPr id="0" name="Picture 18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4927600"/>
                        <a:ext cx="60706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1104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i="0" dirty="0">
                <a:solidFill>
                  <a:schemeClr val="tx1"/>
                </a:solidFill>
              </a:rPr>
              <a:t>b.  </a:t>
            </a:r>
          </a:p>
          <a:p>
            <a:pPr marL="514350" indent="-514350">
              <a:buFont typeface="+mj-lt"/>
              <a:buAutoNum type="alphaLcPeriod"/>
            </a:pPr>
            <a:endParaRPr lang="en-US" dirty="0">
              <a:solidFill>
                <a:schemeClr val="tx1"/>
              </a:solidFill>
            </a:endParaRPr>
          </a:p>
          <a:p>
            <a:pPr marL="514350" indent="-514350">
              <a:buFont typeface="+mj-lt"/>
              <a:buAutoNum type="alphaLcPeriod"/>
            </a:pPr>
            <a:endParaRPr lang="en-US" i="0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c. </a:t>
            </a:r>
          </a:p>
          <a:p>
            <a:pPr marL="514350" indent="-514350">
              <a:buFont typeface="+mj-lt"/>
              <a:buAutoNum type="alphaLcPeriod"/>
            </a:pPr>
            <a:endParaRPr lang="en-US" i="0" dirty="0">
              <a:solidFill>
                <a:schemeClr val="tx1"/>
              </a:solidFill>
            </a:endParaRPr>
          </a:p>
          <a:p>
            <a:pPr marL="514350" indent="-514350">
              <a:buFont typeface="+mj-lt"/>
              <a:buAutoNum type="alphaLcPeriod"/>
            </a:pPr>
            <a:endParaRPr lang="en-US" dirty="0">
              <a:solidFill>
                <a:schemeClr val="tx1"/>
              </a:solidFill>
            </a:endParaRPr>
          </a:p>
          <a:p>
            <a:pPr marL="514350" indent="-514350">
              <a:buFont typeface="+mj-lt"/>
              <a:buAutoNum type="alphaLcPeriod"/>
            </a:pPr>
            <a:endParaRPr lang="en-US" i="0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d. </a:t>
            </a:r>
            <a:endParaRPr lang="en-US" i="0" dirty="0">
              <a:solidFill>
                <a:schemeClr val="tx1"/>
              </a:solidFill>
            </a:endParaRPr>
          </a:p>
          <a:p>
            <a:pPr marL="514350" indent="-514350">
              <a:buFont typeface="+mj-lt"/>
              <a:buAutoNum type="alphaLcPeriod"/>
            </a:pPr>
            <a:endParaRPr lang="en-US" i="0" dirty="0">
              <a:solidFill>
                <a:schemeClr val="tx1"/>
              </a:solidFill>
            </a:endParaRPr>
          </a:p>
          <a:p>
            <a:pPr marL="0" indent="0">
              <a:buFont typeface="Courier New" pitchFamily="49" charset="0"/>
              <a:buNone/>
            </a:pPr>
            <a:endParaRPr lang="en-US" i="0" dirty="0">
              <a:solidFill>
                <a:schemeClr val="tx1"/>
              </a:solidFill>
            </a:endParaRPr>
          </a:p>
        </p:txBody>
      </p:sp>
      <p:graphicFrame>
        <p:nvGraphicFramePr>
          <p:cNvPr id="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5280288"/>
              </p:ext>
            </p:extLst>
          </p:nvPr>
        </p:nvGraphicFramePr>
        <p:xfrm>
          <a:off x="1092200" y="1219200"/>
          <a:ext cx="1181100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413" name="Equation" r:id="rId3" imgW="1170000" imgH="685440" progId="Equation.DSMT4">
                  <p:embed/>
                </p:oleObj>
              </mc:Choice>
              <mc:Fallback>
                <p:oleObj name="Equation" r:id="rId3" imgW="1170000" imgH="685440" progId="Equation.DSMT4">
                  <p:embed/>
                  <p:pic>
                    <p:nvPicPr>
                      <p:cNvPr id="0" name="Picture 3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2200" y="1219200"/>
                        <a:ext cx="1181100" cy="698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3939234"/>
              </p:ext>
            </p:extLst>
          </p:nvPr>
        </p:nvGraphicFramePr>
        <p:xfrm>
          <a:off x="2317750" y="1951038"/>
          <a:ext cx="22225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414" name="Equation" r:id="rId5" imgW="2212560" imgH="411120" progId="Equation.DSMT4">
                  <p:embed/>
                </p:oleObj>
              </mc:Choice>
              <mc:Fallback>
                <p:oleObj name="Equation" r:id="rId5" imgW="2212560" imgH="411120" progId="Equation.DSMT4">
                  <p:embed/>
                  <p:pic>
                    <p:nvPicPr>
                      <p:cNvPr id="0" name="Picture 3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17750" y="1951038"/>
                        <a:ext cx="2222500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4410698"/>
              </p:ext>
            </p:extLst>
          </p:nvPr>
        </p:nvGraphicFramePr>
        <p:xfrm>
          <a:off x="2305050" y="1233488"/>
          <a:ext cx="3352800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415" name="Equation" r:id="rId7" imgW="3336840" imgH="685440" progId="Equation.DSMT4">
                  <p:embed/>
                </p:oleObj>
              </mc:Choice>
              <mc:Fallback>
                <p:oleObj name="Equation" r:id="rId7" imgW="3336840" imgH="685440" progId="Equation.DSMT4">
                  <p:embed/>
                  <p:pic>
                    <p:nvPicPr>
                      <p:cNvPr id="0" name="Picture 3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5050" y="1233488"/>
                        <a:ext cx="3352800" cy="69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2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3: Squares of Binomials (cont.)</a:t>
            </a:r>
          </a:p>
        </p:txBody>
      </p:sp>
      <p:graphicFrame>
        <p:nvGraphicFramePr>
          <p:cNvPr id="11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0476685"/>
              </p:ext>
            </p:extLst>
          </p:nvPr>
        </p:nvGraphicFramePr>
        <p:xfrm>
          <a:off x="5824538" y="2151063"/>
          <a:ext cx="2498725" cy="29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416" name="Equation" r:id="rId9" imgW="2489040" imgH="279360" progId="Equation.DSMT4">
                  <p:embed/>
                </p:oleObj>
              </mc:Choice>
              <mc:Fallback>
                <p:oleObj name="Equation" r:id="rId9" imgW="2489040" imgH="279360" progId="Equation.DSMT4">
                  <p:embed/>
                  <p:pic>
                    <p:nvPicPr>
                      <p:cNvPr id="0" name="Picture 3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24538" y="2151063"/>
                        <a:ext cx="2498725" cy="295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9697469"/>
              </p:ext>
            </p:extLst>
          </p:nvPr>
        </p:nvGraphicFramePr>
        <p:xfrm>
          <a:off x="1092200" y="2747484"/>
          <a:ext cx="10795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417" name="Equation" r:id="rId11" imgW="1069560" imgH="594000" progId="Equation.DSMT4">
                  <p:embed/>
                </p:oleObj>
              </mc:Choice>
              <mc:Fallback>
                <p:oleObj name="Equation" r:id="rId11" imgW="1069560" imgH="594000" progId="Equation.DSMT4">
                  <p:embed/>
                  <p:pic>
                    <p:nvPicPr>
                      <p:cNvPr id="0" name="Picture 3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2200" y="2747484"/>
                        <a:ext cx="1079500" cy="60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7173015"/>
              </p:ext>
            </p:extLst>
          </p:nvPr>
        </p:nvGraphicFramePr>
        <p:xfrm>
          <a:off x="2339975" y="3987800"/>
          <a:ext cx="2208213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418" name="Equation" r:id="rId13" imgW="2197080" imgH="393480" progId="Equation.DSMT4">
                  <p:embed/>
                </p:oleObj>
              </mc:Choice>
              <mc:Fallback>
                <p:oleObj name="Equation" r:id="rId13" imgW="2197080" imgH="393480" progId="Equation.DSMT4">
                  <p:embed/>
                  <p:pic>
                    <p:nvPicPr>
                      <p:cNvPr id="0" name="Picture 3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9975" y="3987800"/>
                        <a:ext cx="2208213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4202673"/>
              </p:ext>
            </p:extLst>
          </p:nvPr>
        </p:nvGraphicFramePr>
        <p:xfrm>
          <a:off x="2338388" y="2777647"/>
          <a:ext cx="31750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419" name="Equation" r:id="rId15" imgW="3163320" imgH="594000" progId="Equation.DSMT4">
                  <p:embed/>
                </p:oleObj>
              </mc:Choice>
              <mc:Fallback>
                <p:oleObj name="Equation" r:id="rId15" imgW="3163320" imgH="594000" progId="Equation.DSMT4">
                  <p:embed/>
                  <p:pic>
                    <p:nvPicPr>
                      <p:cNvPr id="0" name="Picture 3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8388" y="2777647"/>
                        <a:ext cx="31750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6315069"/>
              </p:ext>
            </p:extLst>
          </p:nvPr>
        </p:nvGraphicFramePr>
        <p:xfrm>
          <a:off x="2363788" y="3425347"/>
          <a:ext cx="21336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420" name="Equation" r:id="rId17" imgW="2121120" imgH="393120" progId="Equation.DSMT4">
                  <p:embed/>
                </p:oleObj>
              </mc:Choice>
              <mc:Fallback>
                <p:oleObj name="Equation" r:id="rId17" imgW="2121120" imgH="393120" progId="Equation.DSMT4">
                  <p:embed/>
                  <p:pic>
                    <p:nvPicPr>
                      <p:cNvPr id="0" name="Picture 3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3788" y="3425347"/>
                        <a:ext cx="21336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2273756"/>
              </p:ext>
            </p:extLst>
          </p:nvPr>
        </p:nvGraphicFramePr>
        <p:xfrm>
          <a:off x="5824538" y="4108450"/>
          <a:ext cx="2498725" cy="293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421" name="Equation" r:id="rId19" imgW="2489040" imgH="279360" progId="Equation.DSMT4">
                  <p:embed/>
                </p:oleObj>
              </mc:Choice>
              <mc:Fallback>
                <p:oleObj name="Equation" r:id="rId19" imgW="2489040" imgH="279360" progId="Equation.DSMT4">
                  <p:embed/>
                  <p:pic>
                    <p:nvPicPr>
                      <p:cNvPr id="0" name="Picture 3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24538" y="4108450"/>
                        <a:ext cx="2498725" cy="293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1743301"/>
              </p:ext>
            </p:extLst>
          </p:nvPr>
        </p:nvGraphicFramePr>
        <p:xfrm>
          <a:off x="1060450" y="4736850"/>
          <a:ext cx="1155700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422" name="Equation" r:id="rId21" imgW="1142640" imgH="740520" progId="Equation.DSMT4">
                  <p:embed/>
                </p:oleObj>
              </mc:Choice>
              <mc:Fallback>
                <p:oleObj name="Equation" r:id="rId21" imgW="1142640" imgH="740520" progId="Equation.DSMT4">
                  <p:embed/>
                  <p:pic>
                    <p:nvPicPr>
                      <p:cNvPr id="0" name="Picture 3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0450" y="4736850"/>
                        <a:ext cx="1155700" cy="749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0235942"/>
              </p:ext>
            </p:extLst>
          </p:nvPr>
        </p:nvGraphicFramePr>
        <p:xfrm>
          <a:off x="2322513" y="5537200"/>
          <a:ext cx="1912937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423" name="Equation" r:id="rId23" imgW="1904760" imgH="457200" progId="Equation.DSMT4">
                  <p:embed/>
                </p:oleObj>
              </mc:Choice>
              <mc:Fallback>
                <p:oleObj name="Equation" r:id="rId23" imgW="1904760" imgH="457200" progId="Equation.DSMT4">
                  <p:embed/>
                  <p:pic>
                    <p:nvPicPr>
                      <p:cNvPr id="0" name="Picture 3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22513" y="5537200"/>
                        <a:ext cx="1912937" cy="473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3922628"/>
              </p:ext>
            </p:extLst>
          </p:nvPr>
        </p:nvGraphicFramePr>
        <p:xfrm>
          <a:off x="2325688" y="4724150"/>
          <a:ext cx="6718300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424" name="Equation" r:id="rId25" imgW="6710760" imgH="758520" progId="Equation.DSMT4">
                  <p:embed/>
                </p:oleObj>
              </mc:Choice>
              <mc:Fallback>
                <p:oleObj name="Equation" r:id="rId25" imgW="6710760" imgH="758520" progId="Equation.DSMT4">
                  <p:embed/>
                  <p:pic>
                    <p:nvPicPr>
                      <p:cNvPr id="0" name="Picture 3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25688" y="4724150"/>
                        <a:ext cx="6718300" cy="774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9193159"/>
              </p:ext>
            </p:extLst>
          </p:nvPr>
        </p:nvGraphicFramePr>
        <p:xfrm>
          <a:off x="5824538" y="5659438"/>
          <a:ext cx="2498725" cy="29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425" name="Equation" r:id="rId27" imgW="2489040" imgH="279360" progId="Equation.DSMT4">
                  <p:embed/>
                </p:oleObj>
              </mc:Choice>
              <mc:Fallback>
                <p:oleObj name="Equation" r:id="rId27" imgW="2489040" imgH="279360" progId="Equation.DSMT4">
                  <p:embed/>
                  <p:pic>
                    <p:nvPicPr>
                      <p:cNvPr id="0" name="Picture 3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24538" y="5659438"/>
                        <a:ext cx="2498725" cy="295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70583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11"/>
  <p:tag name="ARTICULATE_PROJECT_OPE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Custom 1">
      <a:dk1>
        <a:srgbClr val="366092"/>
      </a:dk1>
      <a:lt1>
        <a:srgbClr val="FFFFFF"/>
      </a:lt1>
      <a:dk2>
        <a:srgbClr val="4F81BD"/>
      </a:dk2>
      <a:lt2>
        <a:srgbClr val="FFFFFF"/>
      </a:lt2>
      <a:accent1>
        <a:srgbClr val="1F497D"/>
      </a:accent1>
      <a:accent2>
        <a:srgbClr val="366092"/>
      </a:accent2>
      <a:accent3>
        <a:srgbClr val="FFFFCC"/>
      </a:accent3>
      <a:accent4>
        <a:srgbClr val="B8CCE4"/>
      </a:accent4>
      <a:accent5>
        <a:srgbClr val="DBE5F1"/>
      </a:accent5>
      <a:accent6>
        <a:srgbClr val="C6D9F0"/>
      </a:accent6>
      <a:hlink>
        <a:srgbClr val="92CDDC"/>
      </a:hlink>
      <a:folHlink>
        <a:srgbClr val="8DB3E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679</TotalTime>
  <Words>155</Words>
  <Application>Microsoft Office PowerPoint</Application>
  <PresentationFormat>On-screen Show (4:3)</PresentationFormat>
  <Paragraphs>57</Paragraphs>
  <Slides>11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Courier New</vt:lpstr>
      <vt:lpstr>Office Theme</vt:lpstr>
      <vt:lpstr>Equation</vt:lpstr>
      <vt:lpstr>Section 8.R.1</vt:lpstr>
      <vt:lpstr>Objectives</vt:lpstr>
      <vt:lpstr>Difference of Two Squares</vt:lpstr>
      <vt:lpstr>Example 1: Difference of Two Squares</vt:lpstr>
      <vt:lpstr>Example 1: Difference of Two Squares (cont.)</vt:lpstr>
      <vt:lpstr>Completion Example 2: Difference of Two Square</vt:lpstr>
      <vt:lpstr>Squares of Binomials (Perfect Square Trinomials)</vt:lpstr>
      <vt:lpstr>Example 3: Squares of Binomials</vt:lpstr>
      <vt:lpstr>Example 3: Squares of Binomials (cont.)</vt:lpstr>
      <vt:lpstr>Completion Example 4: Squares of Binomials</vt:lpstr>
      <vt:lpstr>Common Error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College Algebra 3rd Edition Plus Integrated Review</dc:title>
  <dc:creator>Hawkes Learning</dc:creator>
  <cp:lastModifiedBy>Adam Flaherty</cp:lastModifiedBy>
  <cp:revision>184</cp:revision>
  <dcterms:created xsi:type="dcterms:W3CDTF">2013-04-26T14:43:13Z</dcterms:created>
  <dcterms:modified xsi:type="dcterms:W3CDTF">2020-05-12T17:57:23Z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F2C411A5-BCF6-41A0-9C20-9F9F6CC9399A</vt:lpwstr>
  </property>
  <property fmtid="{D5CDD505-2E9C-101B-9397-08002B2CF9AE}" pid="3" name="ArticulatePath">
    <vt:lpwstr>DEV2e_12_7</vt:lpwstr>
  </property>
</Properties>
</file>