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85" r:id="rId12"/>
    <p:sldId id="287" r:id="rId13"/>
    <p:sldId id="270" r:id="rId14"/>
    <p:sldId id="271" r:id="rId15"/>
    <p:sldId id="284" r:id="rId16"/>
    <p:sldId id="273" r:id="rId17"/>
    <p:sldId id="274" r:id="rId18"/>
    <p:sldId id="275" r:id="rId19"/>
    <p:sldId id="286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119" d="100"/>
          <a:sy n="119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4" Type="http://schemas.openxmlformats.org/officeDocument/2006/relationships/image" Target="../media/image40.emf"/><Relationship Id="rId9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w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e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e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8.e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9.R.3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3" imgW="1562031" imgH="837787" progId="Equation.DSMT4">
                  <p:embed/>
                </p:oleObj>
              </mc:Choice>
              <mc:Fallback>
                <p:oleObj name="Equation" r:id="rId3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81389"/>
              </p:ext>
            </p:extLst>
          </p:nvPr>
        </p:nvGraphicFramePr>
        <p:xfrm>
          <a:off x="6837363" y="4211638"/>
          <a:ext cx="16668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2" name="Equation" r:id="rId5" imgW="1672920" imgH="1042200" progId="Equation.DSMT4">
                  <p:embed/>
                </p:oleObj>
              </mc:Choice>
              <mc:Fallback>
                <p:oleObj name="Equation" r:id="rId5" imgW="1672920" imgH="10422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211638"/>
                        <a:ext cx="1666875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7" name="Equation" r:id="rId3" imgW="685440" imgH="264960" progId="Equation.DSMT4">
                  <p:embed/>
                </p:oleObj>
              </mc:Choice>
              <mc:Fallback>
                <p:oleObj name="Equation" r:id="rId3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" name="Equation" r:id="rId5" imgW="1672920" imgH="329040" progId="Equation.DSMT4">
                  <p:embed/>
                </p:oleObj>
              </mc:Choice>
              <mc:Fallback>
                <p:oleObj name="Equation" r:id="rId5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9" name="Equation" r:id="rId7" imgW="1901520" imgH="511920" progId="Equation.DSMT4">
                  <p:embed/>
                </p:oleObj>
              </mc:Choice>
              <mc:Fallback>
                <p:oleObj name="Equation" r:id="rId7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" name="Equation" r:id="rId9" imgW="2669400" imgH="1279800" progId="Equation.DSMT4">
                  <p:embed/>
                </p:oleObj>
              </mc:Choice>
              <mc:Fallback>
                <p:oleObj name="Equation" r:id="rId9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4" imgW="2311078" imgH="1028493" progId="Equation.DSMT4">
                  <p:embed/>
                </p:oleObj>
              </mc:Choice>
              <mc:Fallback>
                <p:oleObj name="Equation" r:id="rId4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5" name="Equation" r:id="rId3" imgW="4333680" imgH="1407960" progId="Equation.DSMT4">
                  <p:embed/>
                </p:oleObj>
              </mc:Choice>
              <mc:Fallback>
                <p:oleObj name="Equation" r:id="rId3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6" name="Equation" r:id="rId5" imgW="2120372" imgH="355508" progId="Equation.DSMT4">
                  <p:embed/>
                </p:oleObj>
              </mc:Choice>
              <mc:Fallback>
                <p:oleObj name="Equation" r:id="rId5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7" name="Equation" r:id="rId7" imgW="2577960" imgH="585000" progId="Equation.DSMT4">
                  <p:embed/>
                </p:oleObj>
              </mc:Choice>
              <mc:Fallback>
                <p:oleObj name="Equation" r:id="rId7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8" name="Equation" r:id="rId9" imgW="950760" imgH="329040" progId="Equation.DSMT4">
                  <p:embed/>
                </p:oleObj>
              </mc:Choice>
              <mc:Fallback>
                <p:oleObj name="Equation" r:id="rId9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9" name="Equation" r:id="rId11" imgW="1777541" imgH="355508" progId="Equation.DSMT4">
                  <p:embed/>
                </p:oleObj>
              </mc:Choice>
              <mc:Fallback>
                <p:oleObj name="Equation" r:id="rId11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0" name="Equation" r:id="rId13" imgW="2715120" imgH="356400" progId="Equation.DSMT4">
                  <p:embed/>
                </p:oleObj>
              </mc:Choice>
              <mc:Fallback>
                <p:oleObj name="Equation" r:id="rId13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1" name="Equation" r:id="rId15" imgW="2971387" imgH="469601" progId="Equation.DSMT4">
                  <p:embed/>
                </p:oleObj>
              </mc:Choice>
              <mc:Fallback>
                <p:oleObj name="Equation" r:id="rId15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2" name="Equation" r:id="rId17" imgW="2107695" imgH="292123" progId="Equation.DSMT4">
                  <p:embed/>
                </p:oleObj>
              </mc:Choice>
              <mc:Fallback>
                <p:oleObj name="Equation" r:id="rId17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3" name="Equation" r:id="rId19" imgW="711016" imgH="292123" progId="Equation.DSMT4">
                  <p:embed/>
                </p:oleObj>
              </mc:Choice>
              <mc:Fallback>
                <p:oleObj name="Equation" r:id="rId19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Equation" r:id="rId3" imgW="2093400" imgH="1069560" progId="Equation.DSMT4">
                  <p:embed/>
                </p:oleObj>
              </mc:Choice>
              <mc:Fallback>
                <p:oleObj name="Equation" r:id="rId3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6" name="Equation" r:id="rId3" imgW="2322000" imgH="466200" progId="Equation.DSMT4">
                  <p:embed/>
                </p:oleObj>
              </mc:Choice>
              <mc:Fallback>
                <p:oleObj name="Equation" r:id="rId3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7" name="Equation" r:id="rId5" imgW="2340360" imgH="447840" progId="Equation.DSMT4">
                  <p:embed/>
                </p:oleObj>
              </mc:Choice>
              <mc:Fallback>
                <p:oleObj name="Equation" r:id="rId5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8" name="Equation" r:id="rId7" imgW="2779200" imgH="530280" progId="Equation.DSMT4">
                  <p:embed/>
                </p:oleObj>
              </mc:Choice>
              <mc:Fallback>
                <p:oleObj name="Equation" r:id="rId7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9" name="Equation" r:id="rId9" imgW="1956240" imgH="466200" progId="Equation.DSMT4">
                  <p:embed/>
                </p:oleObj>
              </mc:Choice>
              <mc:Fallback>
                <p:oleObj name="Equation" r:id="rId9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0" name="Equation" r:id="rId11" imgW="2870640" imgH="1362240" progId="Equation.DSMT4">
                  <p:embed/>
                </p:oleObj>
              </mc:Choice>
              <mc:Fallback>
                <p:oleObj name="Equation" r:id="rId11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" name="Equation" r:id="rId13" imgW="2340360" imgH="447840" progId="Equation.DSMT4">
                  <p:embed/>
                </p:oleObj>
              </mc:Choice>
              <mc:Fallback>
                <p:oleObj name="Equation" r:id="rId13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1" name="Equation" r:id="rId3" imgW="2486520" imgH="585000" progId="Equation.DSMT4">
                  <p:embed/>
                </p:oleObj>
              </mc:Choice>
              <mc:Fallback>
                <p:oleObj name="Equation" r:id="rId3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" name="Equation" r:id="rId5" imgW="2020320" imgH="329040" progId="Equation.DSMT4">
                  <p:embed/>
                </p:oleObj>
              </mc:Choice>
              <mc:Fallback>
                <p:oleObj name="Equation" r:id="rId5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3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4" name="Equation" r:id="rId9" imgW="1398600" imgH="329040" progId="Equation.DSMT4">
                  <p:embed/>
                </p:oleObj>
              </mc:Choice>
              <mc:Fallback>
                <p:oleObj name="Equation" r:id="rId9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5" name="Equation" r:id="rId11" imgW="950760" imgH="585000" progId="Equation.DSMT4">
                  <p:embed/>
                </p:oleObj>
              </mc:Choice>
              <mc:Fallback>
                <p:oleObj name="Equation" r:id="rId11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89E6E944-F049-4D27-BDF4-7E0F06AA2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26305"/>
              </p:ext>
            </p:extLst>
          </p:nvPr>
        </p:nvGraphicFramePr>
        <p:xfrm>
          <a:off x="3589912" y="2404951"/>
          <a:ext cx="1754760" cy="36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6" name="Equation" r:id="rId13" imgW="1726920" imgH="355320" progId="Equation.DSMT4">
                  <p:embed/>
                </p:oleObj>
              </mc:Choice>
              <mc:Fallback>
                <p:oleObj name="Equation" r:id="rId13" imgW="172692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912" y="2404951"/>
                        <a:ext cx="1754760" cy="361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Systems of Linear Equations by Addition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6477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/>
              <a:t>Use the method of addition to solve systems of linear equations.</a:t>
            </a:r>
            <a:endParaRPr lang="en-US" i="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Use a system of equations to find the equation of a line through two points.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Equation" r:id="rId3" imgW="1866280" imgH="1015816" progId="Equation.DSMT4">
                  <p:embed/>
                </p:oleObj>
              </mc:Choice>
              <mc:Fallback>
                <p:oleObj name="Equation" r:id="rId3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­-coefficients</a:t>
            </a:r>
            <a:r>
              <a:rPr lang="en-US" i="0" dirty="0">
                <a:solidFill>
                  <a:schemeClr val="tx1"/>
                </a:solidFill>
              </a:rPr>
              <a:t> 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6" name="Equation" r:id="rId3" imgW="2869419" imgH="1104556" progId="Equation.DSMT4">
                  <p:embed/>
                </p:oleObj>
              </mc:Choice>
              <mc:Fallback>
                <p:oleObj name="Equation" r:id="rId3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7" name="Equation" r:id="rId5" imgW="1701478" imgH="406216" progId="Equation.DSMT4">
                  <p:embed/>
                </p:oleObj>
              </mc:Choice>
              <mc:Fallback>
                <p:oleObj name="Equation" r:id="rId5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8" name="Equation" r:id="rId7" imgW="1194014" imgH="292299" progId="Equation.DSMT4">
                  <p:embed/>
                </p:oleObj>
              </mc:Choice>
              <mc:Fallback>
                <p:oleObj name="Equation" r:id="rId7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9" name="Equation" r:id="rId9" imgW="1325520" imgH="886680" progId="Equation.DSMT4">
                  <p:embed/>
                </p:oleObj>
              </mc:Choice>
              <mc:Fallback>
                <p:oleObj name="Equation" r:id="rId9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0" name="Equation" r:id="rId11" imgW="1485418" imgH="304800" progId="Equation.DSMT4">
                  <p:embed/>
                </p:oleObj>
              </mc:Choice>
              <mc:Fallback>
                <p:oleObj name="Equation" r:id="rId11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Equation" r:id="rId3" imgW="1485418" imgH="304800" progId="Equation.DSMT4">
                  <p:embed/>
                </p:oleObj>
              </mc:Choice>
              <mc:Fallback>
                <p:oleObj name="Equation" r:id="rId3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Equation" r:id="rId5" imgW="822600" imgH="886680" progId="Equation.DSMT4">
                  <p:embed/>
                </p:oleObj>
              </mc:Choice>
              <mc:Fallback>
                <p:oleObj name="Equation" r:id="rId5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Equation" r:id="rId7" imgW="1549354" imgH="837787" progId="Equation.DSMT4">
                  <p:embed/>
                </p:oleObj>
              </mc:Choice>
              <mc:Fallback>
                <p:oleObj name="Equation" r:id="rId7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Equation" r:id="rId9" imgW="1755360" imgH="1042200" progId="Equation.DSMT4">
                  <p:embed/>
                </p:oleObj>
              </mc:Choice>
              <mc:Fallback>
                <p:oleObj name="Equation" r:id="rId9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Equation" r:id="rId11" imgW="1180618" imgH="304800" progId="Equation.DSMT4">
                  <p:embed/>
                </p:oleObj>
              </mc:Choice>
              <mc:Fallback>
                <p:oleObj name="Equation" r:id="rId11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Equation" r:id="rId13" imgW="736370" imgH="304800" progId="Equation.DSMT4">
                  <p:embed/>
                </p:oleObj>
              </mc:Choice>
              <mc:Fallback>
                <p:oleObj name="Equation" r:id="rId13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Guidelines for Deciding which Method to Use when Solving a System of Linear Equations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479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393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0" name="Equation" r:id="rId3" imgW="2313000" imgH="1170000" progId="Equation.DSMT4">
                  <p:embed/>
                </p:oleObj>
              </mc:Choice>
              <mc:Fallback>
                <p:oleObj name="Equation" r:id="rId3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1" name="Equation" r:id="rId5" imgW="1691280" imgH="356400" progId="Equation.DSMT4">
                  <p:embed/>
                </p:oleObj>
              </mc:Choice>
              <mc:Fallback>
                <p:oleObj name="Equation" r:id="rId5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2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3" name="Equation" r:id="rId9" imgW="1700280" imgH="329040" progId="Equation.DSMT4">
                  <p:embed/>
                </p:oleObj>
              </mc:Choice>
              <mc:Fallback>
                <p:oleObj name="Equation" r:id="rId9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4" name="Equation" r:id="rId11" imgW="1672920" imgH="511920" progId="Equation.DSMT4">
                  <p:embed/>
                </p:oleObj>
              </mc:Choice>
              <mc:Fallback>
                <p:oleObj name="Equation" r:id="rId11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5" name="Equation" r:id="rId13" imgW="1672920" imgH="329040" progId="Equation.DSMT4">
                  <p:embed/>
                </p:oleObj>
              </mc:Choice>
              <mc:Fallback>
                <p:oleObj name="Equation" r:id="rId13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6" name="Equation" r:id="rId15" imgW="1599840" imgH="585000" progId="Equation.DSMT4">
                  <p:embed/>
                </p:oleObj>
              </mc:Choice>
              <mc:Fallback>
                <p:oleObj name="Equation" r:id="rId15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7" name="Equation" r:id="rId17" imgW="1928880" imgH="585000" progId="Equation.DSMT4">
                  <p:embed/>
                </p:oleObj>
              </mc:Choice>
              <mc:Fallback>
                <p:oleObj name="Equation" r:id="rId17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8" name="Equation" r:id="rId19" imgW="1362240" imgH="329040" progId="Equation.DSMT4">
                  <p:embed/>
                </p:oleObj>
              </mc:Choice>
              <mc:Fallback>
                <p:oleObj name="Equation" r:id="rId19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9" name="Equation" r:id="rId21" imgW="1106280" imgH="329040" progId="Equation.DSMT4">
                  <p:embed/>
                </p:oleObj>
              </mc:Choice>
              <mc:Fallback>
                <p:oleObj name="Equation" r:id="rId21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0" name="Equation" r:id="rId23" imgW="685440" imgH="329040" progId="Equation.DSMT4">
                  <p:embed/>
                </p:oleObj>
              </mc:Choice>
              <mc:Fallback>
                <p:oleObj name="Equation" r:id="rId23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1" name="Equation" r:id="rId25" imgW="1663920" imgH="329040" progId="Equation.DSMT4">
                  <p:embed/>
                </p:oleObj>
              </mc:Choice>
              <mc:Fallback>
                <p:oleObj name="Equation" r:id="rId25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2" name="Equation" r:id="rId27" imgW="1032840" imgH="329040" progId="Equation.DSMT4">
                  <p:embed/>
                </p:oleObj>
              </mc:Choice>
              <mc:Fallback>
                <p:oleObj name="Equation" r:id="rId27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" name="Equation" r:id="rId29" imgW="685440" imgH="329040" progId="Equation.DSMT4">
                  <p:embed/>
                </p:oleObj>
              </mc:Choice>
              <mc:Fallback>
                <p:oleObj name="Equation" r:id="rId29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2" name="Equation" r:id="rId3" imgW="1362240" imgH="329040" progId="Equation.DSMT4">
                  <p:embed/>
                </p:oleObj>
              </mc:Choice>
              <mc:Fallback>
                <p:oleObj name="Equation" r:id="rId3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3" name="Equation" r:id="rId5" imgW="1883160" imgH="978120" progId="Equation.DSMT4">
                  <p:embed/>
                </p:oleObj>
              </mc:Choice>
              <mc:Fallback>
                <p:oleObj name="Equation" r:id="rId5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Equation" r:id="rId7" imgW="1069560" imgH="264960" progId="Equation.DSMT4">
                  <p:embed/>
                </p:oleObj>
              </mc:Choice>
              <mc:Fallback>
                <p:oleObj name="Equation" r:id="rId7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Equation" r:id="rId9" imgW="1672920" imgH="329040" progId="Equation.DSMT4">
                  <p:embed/>
                </p:oleObj>
              </mc:Choice>
              <mc:Fallback>
                <p:oleObj name="Equation" r:id="rId9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6" name="Equation" r:id="rId11" imgW="2194200" imgH="978120" progId="Equation.DSMT4">
                  <p:embed/>
                </p:oleObj>
              </mc:Choice>
              <mc:Fallback>
                <p:oleObj name="Equation" r:id="rId11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7" name="Equation" r:id="rId13" imgW="1032840" imgH="264960" progId="Equation.DSMT4">
                  <p:embed/>
                </p:oleObj>
              </mc:Choice>
              <mc:Fallback>
                <p:oleObj name="Equation" r:id="rId13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8" name="Equation" r:id="rId15" imgW="1636560" imgH="886680" progId="Equation.DSMT4">
                  <p:embed/>
                </p:oleObj>
              </mc:Choice>
              <mc:Fallback>
                <p:oleObj name="Equation" r:id="rId15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3" imgW="1993601" imgH="1434710" progId="Equation.DSMT4">
                  <p:embed/>
                </p:oleObj>
              </mc:Choice>
              <mc:Fallback>
                <p:oleObj name="Equation" r:id="rId3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" name="Equation" r:id="rId3" imgW="978120" imgH="356400" progId="Equation.DSMT4">
                  <p:embed/>
                </p:oleObj>
              </mc:Choice>
              <mc:Fallback>
                <p:oleObj name="Equation" r:id="rId3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6" name="Equation" r:id="rId5" imgW="1993601" imgH="355508" progId="Equation.DSMT4">
                  <p:embed/>
                </p:oleObj>
              </mc:Choice>
              <mc:Fallback>
                <p:oleObj name="Equation" r:id="rId5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7" name="Equation" r:id="rId7" imgW="1728000" imgH="530280" progId="Equation.DSMT4">
                  <p:embed/>
                </p:oleObj>
              </mc:Choice>
              <mc:Fallback>
                <p:oleObj name="Equation" r:id="rId7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8" name="Equation" r:id="rId9" imgW="2894773" imgH="1460064" progId="Equation.DSMT4">
                  <p:embed/>
                </p:oleObj>
              </mc:Choice>
              <mc:Fallback>
                <p:oleObj name="Equation" r:id="rId9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969</Words>
  <Application>Microsoft Office PowerPoint</Application>
  <PresentationFormat>On-screen Show (4:3)</PresentationFormat>
  <Paragraphs>124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Section 9.R.3</vt:lpstr>
      <vt:lpstr>Objectives</vt:lpstr>
      <vt:lpstr>To Solve a System of Linear Equations by Addition</vt:lpstr>
      <vt:lpstr>To Solve a System of Linear Equations by Addition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Solving Systems of Linear Equations by Addition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Guidelines for Deciding which Method to Use when Solving a System of Linear Equations </vt:lpstr>
      <vt:lpstr>Guidelines for Deciding which Method to Use when Solving a System of Linear Equations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215</cp:revision>
  <dcterms:created xsi:type="dcterms:W3CDTF">2013-04-26T14:43:13Z</dcterms:created>
  <dcterms:modified xsi:type="dcterms:W3CDTF">2020-05-12T17:53:37Z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366DB70C-E8F7-4E5C-85F4-A89FE37DFBDD</vt:lpwstr>
  </property>
  <property fmtid="{D5CDD505-2E9C-101B-9397-08002B2CF9AE}" pid="3" name="ArticulatePath">
    <vt:lpwstr>DEV2e_11_3</vt:lpwstr>
  </property>
</Properties>
</file>