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D9F"/>
    <a:srgbClr val="FF00FF"/>
    <a:srgbClr val="000099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9" d="100"/>
          <a:sy n="119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9.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R.4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(              ) give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C5622FD-E19C-4275-83E1-CF40F30C2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40566"/>
              </p:ext>
            </p:extLst>
          </p:nvPr>
        </p:nvGraphicFramePr>
        <p:xfrm>
          <a:off x="6096000" y="1431925"/>
          <a:ext cx="11445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1282680" imgH="355320" progId="Equation.DSMT4">
                  <p:embed/>
                </p:oleObj>
              </mc:Choice>
              <mc:Fallback>
                <p:oleObj name="Equation" r:id="rId3" imgW="1282680" imgH="355320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31925"/>
                        <a:ext cx="11445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Distance-Rate-Time Problems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" name="Equation" r:id="rId3" imgW="1618200" imgH="1051200" progId="Equation.DSMT4">
                  <p:embed/>
                </p:oleObj>
              </mc:Choice>
              <mc:Fallback>
                <p:oleObj name="Equation" r:id="rId3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5" name="Equation" r:id="rId3" imgW="1444320" imgH="923400" progId="Equation.DSMT4">
                  <p:embed/>
                </p:oleObj>
              </mc:Choice>
              <mc:Fallback>
                <p:oleObj name="Equation" r:id="rId3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" name="Equation" r:id="rId5" imgW="1407960" imgH="356400" progId="Equation.DSMT4">
                  <p:embed/>
                </p:oleObj>
              </mc:Choice>
              <mc:Fallback>
                <p:oleObj name="Equation" r:id="rId5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8" name="Equation" r:id="rId9" imgW="1819080" imgH="356400" progId="Equation.DSMT4">
                  <p:embed/>
                </p:oleObj>
              </mc:Choice>
              <mc:Fallback>
                <p:oleObj name="Equation" r:id="rId9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9" name="Equation" r:id="rId11" imgW="2313000" imgH="329040" progId="Equation.DSMT4">
                  <p:embed/>
                </p:oleObj>
              </mc:Choice>
              <mc:Fallback>
                <p:oleObj name="Equation" r:id="rId11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</a:t>
            </a:r>
            <a:r>
              <a:rPr lang="en-US">
                <a:solidFill>
                  <a:schemeClr val="accent1"/>
                </a:solidFill>
              </a:rPr>
              <a:t>Coins </a:t>
            </a:r>
            <a:r>
              <a:rPr lang="en-US" sz="3200">
                <a:solidFill>
                  <a:schemeClr val="accent1"/>
                </a:solidFill>
              </a:rPr>
              <a:t>(cont</a:t>
            </a:r>
            <a:r>
              <a:rPr lang="en-US" sz="3200" dirty="0">
                <a:solidFill>
                  <a:schemeClr val="accent1"/>
                </a:solidFill>
              </a:rPr>
              <a:t>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3" imgW="3071880" imgH="1051200" progId="Equation.DSMT4">
                  <p:embed/>
                </p:oleObj>
              </mc:Choice>
              <mc:Fallback>
                <p:oleObj name="Equation" r:id="rId3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6" name="Equation" r:id="rId3" imgW="3314218" imgH="469601" progId="Equation.DSMT4">
                  <p:embed/>
                </p:oleObj>
              </mc:Choice>
              <mc:Fallback>
                <p:oleObj name="Equation" r:id="rId3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7" name="Equation" r:id="rId5" imgW="2894773" imgH="355508" progId="Equation.DSMT4">
                  <p:embed/>
                </p:oleObj>
              </mc:Choice>
              <mc:Fallback>
                <p:oleObj name="Equation" r:id="rId5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8" name="Equation" r:id="rId7" imgW="2247693" imgH="355508" progId="Equation.DSMT4">
                  <p:embed/>
                </p:oleObj>
              </mc:Choice>
              <mc:Fallback>
                <p:oleObj name="Equation" r:id="rId7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9" name="Equation" r:id="rId9" imgW="1409356" imgH="355508" progId="Equation.DSMT4">
                  <p:embed/>
                </p:oleObj>
              </mc:Choice>
              <mc:Fallback>
                <p:oleObj name="Equation" r:id="rId9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0" name="Equation" r:id="rId11" imgW="711016" imgH="355508" progId="Equation.DSMT4">
                  <p:embed/>
                </p:oleObj>
              </mc:Choice>
              <mc:Fallback>
                <p:oleObj name="Equation" r:id="rId11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1" name="Equation" r:id="rId13" imgW="2221560" imgH="356400" progId="Equation.DSMT4">
                  <p:embed/>
                </p:oleObj>
              </mc:Choice>
              <mc:Fallback>
                <p:oleObj name="Equation" r:id="rId13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44435A6B-1242-4ACB-B1E2-E7AEE5BE83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60500"/>
              </p:ext>
            </p:extLst>
          </p:nvPr>
        </p:nvGraphicFramePr>
        <p:xfrm>
          <a:off x="2491149" y="2133600"/>
          <a:ext cx="2967901" cy="3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2" name="Equation" r:id="rId15" imgW="2971800" imgH="355320" progId="Equation.DSMT4">
                  <p:embed/>
                </p:oleObj>
              </mc:Choice>
              <mc:Fallback>
                <p:oleObj name="Equation" r:id="rId15" imgW="297180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49" y="2133600"/>
                        <a:ext cx="2967901" cy="3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distance-rate-time application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number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amounts and costs problems.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 and solve by addition.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6" name="Equation" r:id="rId3" imgW="2386080" imgH="1179360" progId="Equation.DSMT4">
                  <p:embed/>
                </p:oleObj>
              </mc:Choice>
              <mc:Fallback>
                <p:oleObj name="Equation" r:id="rId3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In 3 years </a:t>
            </a:r>
            <a:r>
              <a:rPr lang="en-US" sz="2000" dirty="0">
                <a:solidFill>
                  <a:srgbClr val="008080"/>
                </a:solidFill>
              </a:rPr>
              <a:t>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50637"/>
              </p:ext>
            </p:extLst>
          </p:nvPr>
        </p:nvGraphicFramePr>
        <p:xfrm>
          <a:off x="3365500" y="434975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7" name="Equation" r:id="rId5" imgW="2221560" imgH="594000" progId="Equation.DSMT4">
                  <p:embed/>
                </p:oleObj>
              </mc:Choice>
              <mc:Fallback>
                <p:oleObj name="Equation" r:id="rId5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349750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714"/>
              </p:ext>
            </p:extLst>
          </p:nvPr>
        </p:nvGraphicFramePr>
        <p:xfrm>
          <a:off x="3359150" y="5003800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8" name="Equation" r:id="rId7" imgW="1983960" imgH="301680" progId="Equation.DSMT4">
                  <p:embed/>
                </p:oleObj>
              </mc:Choice>
              <mc:Fallback>
                <p:oleObj name="Equation" r:id="rId7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003800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45752"/>
              </p:ext>
            </p:extLst>
          </p:nvPr>
        </p:nvGraphicFramePr>
        <p:xfrm>
          <a:off x="3194050" y="5568950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9" name="Equation" r:id="rId9" imgW="1444320" imgH="264960" progId="Equation.DSMT4">
                  <p:embed/>
                </p:oleObj>
              </mc:Choice>
              <mc:Fallback>
                <p:oleObj name="Equation" r:id="rId9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568950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Second equation in standard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3" imgW="2422800" imgH="1179360" progId="Equation.DSMT4">
                  <p:embed/>
                </p:oleObj>
              </mc:Choice>
              <mc:Fallback>
                <p:oleObj name="Equation" r:id="rId3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5" name="Equation" r:id="rId5" imgW="749520" imgH="264960" progId="Equation.DSMT4">
                  <p:embed/>
                </p:oleObj>
              </mc:Choice>
              <mc:Fallback>
                <p:oleObj name="Equation" r:id="rId5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Equation" r:id="rId7" imgW="1279800" imgH="264960" progId="Equation.DSMT4">
                  <p:embed/>
                </p:oleObj>
              </mc:Choice>
              <mc:Fallback>
                <p:oleObj name="Equation" r:id="rId7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Equation" r:id="rId9" imgW="1965600" imgH="484560" progId="Equation.DSMT4">
                  <p:embed/>
                </p:oleObj>
              </mc:Choice>
              <mc:Fallback>
                <p:oleObj name="Equation" r:id="rId9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8" name="Equation" r:id="rId11" imgW="1261440" imgH="264960" progId="Equation.DSMT4">
                  <p:embed/>
                </p:oleObj>
              </mc:Choice>
              <mc:Fallback>
                <p:oleObj name="Equation" r:id="rId11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" name="Equation" r:id="rId13" imgW="1279800" imgH="301680" progId="Equation.DSMT4">
                  <p:embed/>
                </p:oleObj>
              </mc:Choice>
              <mc:Fallback>
                <p:oleObj name="Equation" r:id="rId13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" name="Equation" r:id="rId15" imgW="776880" imgH="264960" progId="Equation.DSMT4">
                  <p:embed/>
                </p:oleObj>
              </mc:Choice>
              <mc:Fallback>
                <p:oleObj name="Equation" r:id="rId15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5" name="Equation" r:id="rId3" imgW="2422800" imgH="1051200" progId="Equation.DSMT4">
                  <p:embed/>
                </p:oleObj>
              </mc:Choice>
              <mc:Fallback>
                <p:oleObj name="Equation" r:id="rId3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6" name="Equation" r:id="rId5" imgW="3199680" imgH="1152000" progId="Equation.DSMT4">
                  <p:embed/>
                </p:oleObj>
              </mc:Choice>
              <mc:Fallback>
                <p:oleObj name="Equation" r:id="rId5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7" name="Equation" r:id="rId7" imgW="2514240" imgH="356400" progId="Equation.DSMT4">
                  <p:embed/>
                </p:oleObj>
              </mc:Choice>
              <mc:Fallback>
                <p:oleObj name="Equation" r:id="rId7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8" name="Equation" r:id="rId9" imgW="2770200" imgH="329040" progId="Equation.DSMT4">
                  <p:embed/>
                </p:oleObj>
              </mc:Choice>
              <mc:Fallback>
                <p:oleObj name="Equation" r:id="rId9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9" name="Equation" r:id="rId11" imgW="2440800" imgH="511920" progId="Equation.DSMT4">
                  <p:embed/>
                </p:oleObj>
              </mc:Choice>
              <mc:Fallback>
                <p:oleObj name="Equation" r:id="rId11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0" name="Equation" r:id="rId13" imgW="2020320" imgH="356400" progId="Equation.DSMT4">
                  <p:embed/>
                </p:oleObj>
              </mc:Choice>
              <mc:Fallback>
                <p:oleObj name="Equation" r:id="rId13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0" y="5334000"/>
            <a:ext cx="137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4" name="Equation" r:id="rId3" imgW="2780680" imgH="380862" progId="Equation.DSMT4">
                  <p:embed/>
                </p:oleObj>
              </mc:Choice>
              <mc:Fallback>
                <p:oleObj name="Equation" r:id="rId3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5" name="Equation" r:id="rId5" imgW="2437849" imgH="355508" progId="Equation.DSMT4">
                  <p:embed/>
                </p:oleObj>
              </mc:Choice>
              <mc:Fallback>
                <p:oleObj name="Equation" r:id="rId5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6" name="Equation" r:id="rId7" imgW="1333293" imgH="355508" progId="Equation.DSMT4">
                  <p:embed/>
                </p:oleObj>
              </mc:Choice>
              <mc:Fallback>
                <p:oleObj name="Equation" r:id="rId7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7" name="Equation" r:id="rId9" imgW="1155264" imgH="355508" progId="Equation.DSMT4">
                  <p:embed/>
                </p:oleObj>
              </mc:Choice>
              <mc:Fallback>
                <p:oleObj name="Equation" r:id="rId9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7A254A5A-1A9D-4A7C-96A1-7AA4EE6F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147"/>
              </p:ext>
            </p:extLst>
          </p:nvPr>
        </p:nvGraphicFramePr>
        <p:xfrm>
          <a:off x="3305810" y="1981200"/>
          <a:ext cx="2218690" cy="35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Equation" r:id="rId11" imgW="2260440" imgH="355320" progId="Equation.DSMT4">
                  <p:embed/>
                </p:oleObj>
              </mc:Choice>
              <mc:Fallback>
                <p:oleObj name="Equation" r:id="rId11" imgW="2260440" imgH="355320" progId="Equation.DSMT4">
                  <p:embed/>
                  <p:pic>
                    <p:nvPicPr>
                      <p:cNvPr id="2662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0" y="1981200"/>
                        <a:ext cx="2218690" cy="35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Then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43046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x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0" name="Equation" r:id="rId3" imgW="2184840" imgH="1051200" progId="Equation.DSMT4">
                  <p:embed/>
                </p:oleObj>
              </mc:Choice>
              <mc:Fallback>
                <p:oleObj name="Equation" r:id="rId3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1" name="Equation" r:id="rId5" imgW="1955570" imgH="380862" progId="Equation.DSMT4">
                  <p:embed/>
                </p:oleObj>
              </mc:Choice>
              <mc:Fallback>
                <p:oleObj name="Equation" r:id="rId5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2" name="Equation" r:id="rId7" imgW="1663920" imgH="356400" progId="Equation.DSMT4">
                  <p:embed/>
                </p:oleObj>
              </mc:Choice>
              <mc:Fallback>
                <p:oleObj name="Equation" r:id="rId7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3" name="Equation" r:id="rId9" imgW="1901520" imgH="264960" progId="Equation.DSMT4">
                  <p:embed/>
                </p:oleObj>
              </mc:Choice>
              <mc:Fallback>
                <p:oleObj name="Equation" r:id="rId9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" name="Equation" r:id="rId11" imgW="1955570" imgH="406216" progId="Equation.DSMT4">
                  <p:embed/>
                </p:oleObj>
              </mc:Choice>
              <mc:Fallback>
                <p:oleObj name="Equation" r:id="rId11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43243"/>
              </p:ext>
            </p:extLst>
          </p:nvPr>
        </p:nvGraphicFramePr>
        <p:xfrm>
          <a:off x="3505200" y="28194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" name="Equation" r:id="rId3" imgW="1968247" imgH="292123" progId="Equation.DSMT4">
                  <p:embed/>
                </p:oleObj>
              </mc:Choice>
              <mc:Fallback>
                <p:oleObj name="Equation" r:id="rId3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9559"/>
              </p:ext>
            </p:extLst>
          </p:nvPr>
        </p:nvGraphicFramePr>
        <p:xfrm>
          <a:off x="3048000" y="228600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" name="Equation" r:id="rId5" imgW="2412495" imgH="469601" progId="Equation.DSMT4">
                  <p:embed/>
                </p:oleObj>
              </mc:Choice>
              <mc:Fallback>
                <p:oleObj name="Equation" r:id="rId5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91982"/>
              </p:ext>
            </p:extLst>
          </p:nvPr>
        </p:nvGraphicFramePr>
        <p:xfrm>
          <a:off x="4368800" y="316885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" name="Equation" r:id="rId7" imgW="965108" imgH="292123" progId="Equation.DSMT4">
                  <p:embed/>
                </p:oleObj>
              </mc:Choice>
              <mc:Fallback>
                <p:oleObj name="Equation" r:id="rId7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16885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87094" y="312112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DEB9D1B-E029-4D5F-8A41-3BE347AC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3104"/>
              </p:ext>
            </p:extLst>
          </p:nvPr>
        </p:nvGraphicFramePr>
        <p:xfrm>
          <a:off x="3506890" y="1905000"/>
          <a:ext cx="1935623" cy="37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" name="Equation" r:id="rId9" imgW="2057400" imgH="368280" progId="Equation.DSMT4">
                  <p:embed/>
                </p:oleObj>
              </mc:Choice>
              <mc:Fallback>
                <p:oleObj name="Equation" r:id="rId9" imgW="2057400" imgH="368280" progId="Equation.DSMT4">
                  <p:embed/>
                  <p:pic>
                    <p:nvPicPr>
                      <p:cNvPr id="81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90" y="1905000"/>
                        <a:ext cx="1935623" cy="37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</a:t>
            </a:r>
            <a:r>
              <a:rPr lang="en-US" i="0" dirty="0">
                <a:solidFill>
                  <a:schemeClr val="tx1"/>
                </a:solidFill>
              </a:rPr>
              <a:t> apart?</a:t>
            </a:r>
          </a:p>
        </p:txBody>
      </p:sp>
      <p:pic>
        <p:nvPicPr>
          <p:cNvPr id="10244" name="Picture 4" descr="Ch_10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898193"/>
            <a:ext cx="7680960" cy="18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6423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x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2" name="Equation" r:id="rId3" imgW="2633040" imgH="1051200" progId="Equation.DSMT4">
                  <p:embed/>
                </p:oleObj>
              </mc:Choice>
              <mc:Fallback>
                <p:oleObj name="Equation" r:id="rId3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3" name="Equation" r:id="rId5" imgW="1586429" imgH="355294" progId="Equation.DSMT4">
                  <p:embed/>
                </p:oleObj>
              </mc:Choice>
              <mc:Fallback>
                <p:oleObj name="Equation" r:id="rId5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4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5" name="Equation" r:id="rId9" imgW="2946033" imgH="355508" progId="Equation.DSMT4">
                  <p:embed/>
                </p:oleObj>
              </mc:Choice>
              <mc:Fallback>
                <p:oleObj name="Equation" r:id="rId9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6" name="Equation" r:id="rId11" imgW="2934720" imgH="585000" progId="Equation.DSMT4">
                  <p:embed/>
                </p:oleObj>
              </mc:Choice>
              <mc:Fallback>
                <p:oleObj name="Equation" r:id="rId11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1262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9.R.4</vt:lpstr>
      <vt:lpstr>Objectives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Distance-Rate-Time Problems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170</cp:revision>
  <dcterms:created xsi:type="dcterms:W3CDTF">2013-04-26T14:43:13Z</dcterms:created>
  <dcterms:modified xsi:type="dcterms:W3CDTF">2020-05-12T17:54:47Z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D1DE3C69-8ED9-41AC-B7CB-56CD9F3FF88E</vt:lpwstr>
  </property>
  <property fmtid="{D5CDD505-2E9C-101B-9397-08002B2CF9AE}" pid="3" name="ArticulatePath">
    <vt:lpwstr>DEV2e_11_4</vt:lpwstr>
  </property>
</Properties>
</file>