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9" r:id="rId10"/>
    <p:sldId id="264" r:id="rId11"/>
    <p:sldId id="265" r:id="rId12"/>
    <p:sldId id="266" r:id="rId13"/>
    <p:sldId id="280" r:id="rId14"/>
    <p:sldId id="267" r:id="rId15"/>
    <p:sldId id="270" r:id="rId16"/>
    <p:sldId id="271" r:id="rId17"/>
    <p:sldId id="281" r:id="rId18"/>
    <p:sldId id="282" r:id="rId19"/>
    <p:sldId id="272" r:id="rId20"/>
    <p:sldId id="274" r:id="rId21"/>
    <p:sldId id="278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8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In its current form, the equation tells us nothing about the graph of the hyperbola it represents. We need to complete the square (twice) to find the standard 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17699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r="-136795" b="-66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117699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00000" r="-136795" b="-56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6970" r="-117699" b="-4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96970" r="-136795" b="-457576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4545" r="-117699" b="-292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54545" r="-136795" b="-2922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567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0426" r="-117699" b="-1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90426" r="-136795" b="-1393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With the equation in standard form, we now know that the foci of the hyperbola are aligned vertically (since the positive fraction on the left is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),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and that the center of the hyperbola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This tells us that the two vertices of the hyperbola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so the two foci are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this example, we will use a shortcut to graph the asymptotes. We know the asymptotes pass through the center of the hyperbola, and we know that one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and the other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rectangle drawn</a:t>
                </a:r>
                <a:r>
                  <a:rPr lang="en-US" sz="2800" dirty="0"/>
                  <a:t> in Figure 4</a:t>
                </a:r>
                <a:r>
                  <a:rPr sz="2800" dirty="0"/>
                  <a:t>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with the bottom and top edges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away from the center and the left and right edges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away. The asymptotes are the diagonals of this rectangle.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EF089-7D58-4973-94A7-BC0D4FB4AD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88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C2E89-A381-4761-BC17-C81C83FF6F4C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asymptotes of a hyperbola have slopes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that the vertices of the hyperbola are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(7,0)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fact that the vertices (and hence the foci) are aligned horizontally tells us that we need to construct an equation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need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Since the vertices are </a:t>
                </a:r>
                <a:r>
                  <a:rPr sz="2800" dirty="0">
                    <a:latin typeface="Cambria Math"/>
                  </a:rPr>
                  <a:t>8</a:t>
                </a:r>
                <a:r>
                  <a:rPr sz="2800" dirty="0"/>
                  <a:t> units apart,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We also know the center lies halfway between the vertices, at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 All that remains is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Since the foci are aligned horizontally, we know the asymptotes are of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we already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Specifically, we know that the two given slopes must correspond to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and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means that the equation of the hyperbola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 the equations for the asymptotes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A sketch of the hyperbola, along with its asymptotes, appears in Figure 7.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4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5DF31-C0B0-4346-9E61-CD869DC182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301D-DCEC-4CBC-82DD-F8E0D9AB70B3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</a:t>
            </a:r>
            <a:r>
              <a:rPr lang="en-US" dirty="0"/>
              <a:t>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constants. The </a:t>
                </a:r>
                <a:r>
                  <a:rPr sz="2800" b="1" dirty="0"/>
                  <a:t>standard form of the equation </a:t>
                </a:r>
                <a:r>
                  <a:rPr lang="en-US" sz="2800" b="1" dirty="0"/>
                  <a:t>of a </a:t>
                </a:r>
                <a:r>
                  <a:rPr sz="2800" b="1" dirty="0"/>
                  <a:t>hyperbola</a:t>
                </a:r>
                <a:r>
                  <a:rPr sz="2800" dirty="0"/>
                  <a:t> with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foci are aligned horizontally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foci are aligned vertically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>
                  <a:defRPr sz="2800"/>
                </a:pPr>
                <a:r>
                  <a:rPr sz="2800" dirty="0"/>
                  <a:t>In either case, the foci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and the vertices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units away from the center.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1255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ship measures a time difference of </a:t>
            </a:r>
            <a:r>
              <a:rPr sz="2800" dirty="0">
                <a:latin typeface="Cambria Math"/>
              </a:rPr>
              <a:t>0.000108</a:t>
            </a:r>
            <a:r>
              <a:rPr sz="2800" dirty="0"/>
              <a:t> seconds between the signals of two LORAN signals sent from stations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miles apart along a coastline. If the ship maintains this time difference, where will it land on the coastline? Assume that the signal moves at the speed of light (</a:t>
            </a:r>
            <a:r>
              <a:rPr sz="2800" dirty="0">
                <a:latin typeface="Cambria Math"/>
              </a:rPr>
              <a:t>186,000</a:t>
            </a:r>
            <a:r>
              <a:rPr sz="2800" dirty="0"/>
              <a:t> miles per second).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usual, setting up a convenient system of coordinates can make the resulting equations simpler.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Begin by graphing the situation in the Cartesian plane. We place the two stations (which are the foci of the hyperbola)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(−50,0)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(50,0)</m:t>
                    </m:r>
                  </m:oMath>
                </a14:m>
                <a:r>
                  <a:rPr sz="2800"/>
                  <a:t>. The ship must lie on the hyperbola (and hopefully is in the water).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E79A1-8FAE-4E7F-B91B-D71B48E04D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04748-84F2-402B-823E-6274A066383D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hyperbola intersects the shore at its vertices. Thus, if the ship maintains its path on the hyperbola, it will land at a vertex. We use the time difference to calculate the position of the vertex using the rate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Substituting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000108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seconds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z="2700">
                        <a:latin typeface="Cambria Math" panose="02040503050406030204" pitchFamily="18" charset="0"/>
                      </a:rPr>
                      <m:t>𝑑</m:t>
                    </m:r>
                    <m:r>
                      <a:rPr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186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</m:t>
                        </m:r>
                        <m:f>
                          <m:fPr>
                            <m:ctrlPr>
                              <a:rPr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miles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second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000108</m:t>
                        </m:r>
                        <m:r>
                          <m:rPr>
                            <m:nor/>
                          </m:rPr>
                          <a:rPr sz="2700"/>
                          <m:t> </m:t>
                        </m:r>
                        <m:r>
                          <m:rPr>
                            <m:sty m:val="p"/>
                          </m:rPr>
                          <a:rPr sz="2700">
                            <a:latin typeface="Cambria Math" panose="02040503050406030204" pitchFamily="18" charset="0"/>
                          </a:rPr>
                          <m:t>seconds</m:t>
                        </m:r>
                      </m:e>
                    </m:d>
                    <m:r>
                      <a:rPr sz="2700">
                        <a:latin typeface="Cambria Math" panose="02040503050406030204" pitchFamily="18" charset="0"/>
                      </a:rPr>
                      <m:t>≈</m:t>
                    </m:r>
                    <m:r>
                      <a:rPr sz="270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sz="2700"/>
                      <m:t> </m:t>
                    </m:r>
                    <m:r>
                      <m:rPr>
                        <m:sty m:val="p"/>
                      </m:rPr>
                      <a:rPr sz="2700">
                        <a:latin typeface="Cambria Math" panose="02040503050406030204" pitchFamily="18" charset="0"/>
                      </a:rPr>
                      <m:t>miles</m:t>
                    </m:r>
                  </m:oMath>
                </a14:m>
                <a:r>
                  <a:rPr sz="27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miles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distance of each vertex from the center of the hyperbola. Thus, we know that the ship will reach shore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 miles from the origin of our coordinate system.</a:t>
                </a:r>
              </a:p>
              <a:p>
                <a:pPr>
                  <a:defRPr sz="2800"/>
                </a:pPr>
                <a:r>
                  <a:rPr lang="en-US" sz="2800" dirty="0"/>
                  <a:t>Whether the ship is heading towards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depends on which signal reached the ship’s receiver first.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Asymptotes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hyperbola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Since the hyperbola is written in standard form, the first step is to gather all of the information contained in the equation.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positive term contains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variable, so the foci of this hyperbola are aligned horizontally. We can also read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Using the center and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know the vertices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2−5,1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2+5,1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7,1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2800" dirty="0"/>
                  <a:t>, so we know the foci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 </a:t>
                </a:r>
                <a:r>
                  <a:rPr lang="en-US" sz="2600" dirty="0"/>
                  <a:t>and 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best tool for graphing the hyperbola is its set of asymptotes. According to our formula, the asymptotes are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 Using these lines and our vertices, we plot the graph of the hyperbola.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73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99B30-09E5-462A-8B64-A09A9BC5B04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4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1478-4EDE-40EA-AD72-3386DC585A48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hyperbola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+18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=279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indicating its asymptotes.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hyperbola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negative.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1530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8.3</vt:lpstr>
      <vt:lpstr>Standard Form the Equation of a Hyperbola</vt:lpstr>
      <vt:lpstr>Asymptotes of Hyperbolas</vt:lpstr>
      <vt:lpstr>Example 1: Graphing a Hyperbola with Equation in Standard Form</vt:lpstr>
      <vt:lpstr>Example 1: Graphing a Hyperbola with Equation in Standard Form (cont.)</vt:lpstr>
      <vt:lpstr>Example 1: Graphing a Hyperbola with Equation in Standard Form (cont.)</vt:lpstr>
      <vt:lpstr>Example 1: Graphing a Hyperbola with Equation in Standard Form (cont.)</vt:lpstr>
      <vt:lpstr>Example 2: Graphing a Hyperbola with Equation Not in Standard Form</vt:lpstr>
      <vt:lpstr>Note: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3: Standard Form of the Equation of a Hyperbola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4: LORAN</vt:lpstr>
      <vt:lpstr>Note:</vt:lpstr>
      <vt:lpstr>Example 4: LORAN (cont.)</vt:lpstr>
      <vt:lpstr>Example 4: LORAN (cont.)</vt:lpstr>
      <vt:lpstr>Example 4: LORAN (cont.)</vt:lpstr>
      <vt:lpstr>Example 4: LORAN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133</cp:revision>
  <dcterms:created xsi:type="dcterms:W3CDTF">2013-04-26T14:43:13Z</dcterms:created>
  <dcterms:modified xsi:type="dcterms:W3CDTF">2020-07-31T15:28:17Z</dcterms:modified>
</cp:coreProperties>
</file>