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3" d="100"/>
          <a:sy n="73" d="100"/>
        </p:scale>
        <p:origin x="870" y="7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4.wmf"/><Relationship Id="rId2" Type="http://schemas.openxmlformats.org/officeDocument/2006/relationships/image" Target="../media/image43.wmf"/><Relationship Id="rId1" Type="http://schemas.openxmlformats.org/officeDocument/2006/relationships/image" Target="../media/image42.wmf"/><Relationship Id="rId4" Type="http://schemas.openxmlformats.org/officeDocument/2006/relationships/image" Target="../media/image4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image" Target="../media/image47.wmf"/><Relationship Id="rId1" Type="http://schemas.openxmlformats.org/officeDocument/2006/relationships/image" Target="../media/image46.wmf"/><Relationship Id="rId6" Type="http://schemas.openxmlformats.org/officeDocument/2006/relationships/image" Target="../media/image51.wmf"/><Relationship Id="rId5" Type="http://schemas.openxmlformats.org/officeDocument/2006/relationships/image" Target="../media/image50.wmf"/><Relationship Id="rId4" Type="http://schemas.openxmlformats.org/officeDocument/2006/relationships/image" Target="../media/image49.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59.wmf"/><Relationship Id="rId13" Type="http://schemas.openxmlformats.org/officeDocument/2006/relationships/image" Target="../media/image64.wmf"/><Relationship Id="rId3" Type="http://schemas.openxmlformats.org/officeDocument/2006/relationships/image" Target="../media/image54.wmf"/><Relationship Id="rId7" Type="http://schemas.openxmlformats.org/officeDocument/2006/relationships/image" Target="../media/image58.wmf"/><Relationship Id="rId12" Type="http://schemas.openxmlformats.org/officeDocument/2006/relationships/image" Target="../media/image63.wmf"/><Relationship Id="rId2" Type="http://schemas.openxmlformats.org/officeDocument/2006/relationships/image" Target="../media/image53.wmf"/><Relationship Id="rId1" Type="http://schemas.openxmlformats.org/officeDocument/2006/relationships/image" Target="../media/image52.wmf"/><Relationship Id="rId6" Type="http://schemas.openxmlformats.org/officeDocument/2006/relationships/image" Target="../media/image57.wmf"/><Relationship Id="rId11" Type="http://schemas.openxmlformats.org/officeDocument/2006/relationships/image" Target="../media/image62.wmf"/><Relationship Id="rId5" Type="http://schemas.openxmlformats.org/officeDocument/2006/relationships/image" Target="../media/image56.wmf"/><Relationship Id="rId10"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image" Target="../media/image60.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66.wmf"/><Relationship Id="rId1" Type="http://schemas.openxmlformats.org/officeDocument/2006/relationships/image" Target="../media/image65.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image" Target="../media/image5.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7.v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image" Target="../media/image22.wmf"/><Relationship Id="rId3" Type="http://schemas.openxmlformats.org/officeDocument/2006/relationships/image" Target="../media/image12.wmf"/><Relationship Id="rId7" Type="http://schemas.openxmlformats.org/officeDocument/2006/relationships/image" Target="../media/image16.wmf"/><Relationship Id="rId12" Type="http://schemas.openxmlformats.org/officeDocument/2006/relationships/image" Target="../media/image21.wmf"/><Relationship Id="rId2" Type="http://schemas.openxmlformats.org/officeDocument/2006/relationships/image" Target="../media/image11.wmf"/><Relationship Id="rId1" Type="http://schemas.openxmlformats.org/officeDocument/2006/relationships/image" Target="../media/image10.wmf"/><Relationship Id="rId6" Type="http://schemas.openxmlformats.org/officeDocument/2006/relationships/image" Target="../media/image15.wmf"/><Relationship Id="rId11" Type="http://schemas.openxmlformats.org/officeDocument/2006/relationships/image" Target="../media/image20.wmf"/><Relationship Id="rId5" Type="http://schemas.openxmlformats.org/officeDocument/2006/relationships/image" Target="../media/image14.wmf"/><Relationship Id="rId10" Type="http://schemas.openxmlformats.org/officeDocument/2006/relationships/image" Target="../media/image19.wmf"/><Relationship Id="rId4" Type="http://schemas.openxmlformats.org/officeDocument/2006/relationships/image" Target="../media/image13.wmf"/><Relationship Id="rId9" Type="http://schemas.openxmlformats.org/officeDocument/2006/relationships/image" Target="../media/image18.wmf"/></Relationships>
</file>

<file path=ppt/drawings/_rels/vmlDrawing8.v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image" Target="../media/image35.wmf"/><Relationship Id="rId3" Type="http://schemas.openxmlformats.org/officeDocument/2006/relationships/image" Target="../media/image25.wmf"/><Relationship Id="rId7" Type="http://schemas.openxmlformats.org/officeDocument/2006/relationships/image" Target="../media/image29.wmf"/><Relationship Id="rId12" Type="http://schemas.openxmlformats.org/officeDocument/2006/relationships/image" Target="../media/image34.wmf"/><Relationship Id="rId2" Type="http://schemas.openxmlformats.org/officeDocument/2006/relationships/image" Target="../media/image24.wmf"/><Relationship Id="rId1" Type="http://schemas.openxmlformats.org/officeDocument/2006/relationships/image" Target="../media/image23.wmf"/><Relationship Id="rId6" Type="http://schemas.openxmlformats.org/officeDocument/2006/relationships/image" Target="../media/image28.wmf"/><Relationship Id="rId11" Type="http://schemas.openxmlformats.org/officeDocument/2006/relationships/image" Target="../media/image33.wmf"/><Relationship Id="rId5" Type="http://schemas.openxmlformats.org/officeDocument/2006/relationships/image" Target="../media/image27.wmf"/><Relationship Id="rId10" Type="http://schemas.openxmlformats.org/officeDocument/2006/relationships/image" Target="../media/image32.wmf"/><Relationship Id="rId4" Type="http://schemas.openxmlformats.org/officeDocument/2006/relationships/image" Target="../media/image26.wmf"/><Relationship Id="rId9" Type="http://schemas.openxmlformats.org/officeDocument/2006/relationships/image" Target="../media/image31.wmf"/><Relationship Id="rId14" Type="http://schemas.openxmlformats.org/officeDocument/2006/relationships/image" Target="../media/image36.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5" Type="http://schemas.openxmlformats.org/officeDocument/2006/relationships/image" Target="../media/image41.wmf"/><Relationship Id="rId4" Type="http://schemas.openxmlformats.org/officeDocument/2006/relationships/image" Target="../media/image4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10/11/2016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398700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D7BBBD-7F44-4A57-B97E-C9BE454D603E}" type="datetimeFigureOut">
              <a:rPr lang="en-US" smtClean="0"/>
              <a:pPr/>
              <a:t>10/11/2016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E263D2-26C3-49F7-BB3D-348FE500899F}" type="slidenum">
              <a:rPr lang="en-US" smtClean="0"/>
              <a:pPr/>
              <a:t>‹#›</a:t>
            </a:fld>
            <a:endParaRPr lang="en-US" dirty="0"/>
          </a:p>
        </p:txBody>
      </p:sp>
    </p:spTree>
    <p:extLst>
      <p:ext uri="{BB962C8B-B14F-4D97-AF65-F5344CB8AC3E}">
        <p14:creationId xmlns:p14="http://schemas.microsoft.com/office/powerpoint/2010/main" val="994333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004786"/>
                </a:solidFill>
              </a:rPr>
              <a:t>Copyright © by Hawkes Learning</a:t>
            </a:r>
          </a:p>
          <a:p>
            <a:pPr eaLnBrk="1" hangingPunct="1"/>
            <a:r>
              <a:rPr lang="en-US" baseline="-25000" dirty="0">
                <a:solidFill>
                  <a:srgbClr val="004786"/>
                </a:solidFill>
              </a:rPr>
              <a:t>All rights reserved.</a:t>
            </a:r>
            <a:endParaRPr lang="en-US" baseline="-25000" dirty="0"/>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004786"/>
                </a:solidFill>
              </a:rPr>
              <a:t>Copyright © by Hawkes Learning</a:t>
            </a:r>
          </a:p>
          <a:p>
            <a:pPr eaLnBrk="1" hangingPunct="1"/>
            <a:r>
              <a:rPr lang="en-US" baseline="-25000" dirty="0">
                <a:solidFill>
                  <a:srgbClr val="004786"/>
                </a:solidFill>
              </a:rPr>
              <a:t>All rights reserved.</a:t>
            </a:r>
            <a:endParaRPr lang="en-US" baseline="-25000"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2.wmf"/><Relationship Id="rId13" Type="http://schemas.openxmlformats.org/officeDocument/2006/relationships/oleObject" Target="../embeddings/oleObject14.bin"/><Relationship Id="rId18" Type="http://schemas.openxmlformats.org/officeDocument/2006/relationships/image" Target="../media/image17.wmf"/><Relationship Id="rId26" Type="http://schemas.openxmlformats.org/officeDocument/2006/relationships/image" Target="../media/image21.wmf"/><Relationship Id="rId3" Type="http://schemas.openxmlformats.org/officeDocument/2006/relationships/oleObject" Target="../embeddings/oleObject9.bin"/><Relationship Id="rId21" Type="http://schemas.openxmlformats.org/officeDocument/2006/relationships/oleObject" Target="../embeddings/oleObject18.bin"/><Relationship Id="rId7" Type="http://schemas.openxmlformats.org/officeDocument/2006/relationships/oleObject" Target="../embeddings/oleObject11.bin"/><Relationship Id="rId12" Type="http://schemas.openxmlformats.org/officeDocument/2006/relationships/image" Target="../media/image14.wmf"/><Relationship Id="rId17" Type="http://schemas.openxmlformats.org/officeDocument/2006/relationships/oleObject" Target="../embeddings/oleObject16.bin"/><Relationship Id="rId25" Type="http://schemas.openxmlformats.org/officeDocument/2006/relationships/oleObject" Target="../embeddings/oleObject20.bin"/><Relationship Id="rId2" Type="http://schemas.openxmlformats.org/officeDocument/2006/relationships/slideLayout" Target="../slideLayouts/slideLayout2.xml"/><Relationship Id="rId16" Type="http://schemas.openxmlformats.org/officeDocument/2006/relationships/image" Target="../media/image16.wmf"/><Relationship Id="rId20" Type="http://schemas.openxmlformats.org/officeDocument/2006/relationships/image" Target="../media/image18.wmf"/><Relationship Id="rId1" Type="http://schemas.openxmlformats.org/officeDocument/2006/relationships/vmlDrawing" Target="../drawings/vmlDrawing7.vml"/><Relationship Id="rId6" Type="http://schemas.openxmlformats.org/officeDocument/2006/relationships/image" Target="../media/image11.wmf"/><Relationship Id="rId11" Type="http://schemas.openxmlformats.org/officeDocument/2006/relationships/oleObject" Target="../embeddings/oleObject13.bin"/><Relationship Id="rId24" Type="http://schemas.openxmlformats.org/officeDocument/2006/relationships/image" Target="../media/image20.wmf"/><Relationship Id="rId5" Type="http://schemas.openxmlformats.org/officeDocument/2006/relationships/oleObject" Target="../embeddings/oleObject10.bin"/><Relationship Id="rId15" Type="http://schemas.openxmlformats.org/officeDocument/2006/relationships/oleObject" Target="../embeddings/oleObject15.bin"/><Relationship Id="rId23" Type="http://schemas.openxmlformats.org/officeDocument/2006/relationships/oleObject" Target="../embeddings/oleObject19.bin"/><Relationship Id="rId28" Type="http://schemas.openxmlformats.org/officeDocument/2006/relationships/image" Target="../media/image22.wmf"/><Relationship Id="rId10" Type="http://schemas.openxmlformats.org/officeDocument/2006/relationships/image" Target="../media/image13.wmf"/><Relationship Id="rId19" Type="http://schemas.openxmlformats.org/officeDocument/2006/relationships/oleObject" Target="../embeddings/oleObject17.bin"/><Relationship Id="rId4" Type="http://schemas.openxmlformats.org/officeDocument/2006/relationships/image" Target="../media/image10.wmf"/><Relationship Id="rId9" Type="http://schemas.openxmlformats.org/officeDocument/2006/relationships/oleObject" Target="../embeddings/oleObject12.bin"/><Relationship Id="rId14" Type="http://schemas.openxmlformats.org/officeDocument/2006/relationships/image" Target="../media/image15.wmf"/><Relationship Id="rId22" Type="http://schemas.openxmlformats.org/officeDocument/2006/relationships/image" Target="../media/image19.wmf"/><Relationship Id="rId27" Type="http://schemas.openxmlformats.org/officeDocument/2006/relationships/oleObject" Target="../embeddings/oleObject21.bin"/></Relationships>
</file>

<file path=ppt/slides/_rels/slide11.xml.rels><?xml version="1.0" encoding="UTF-8" standalone="yes"?>
<Relationships xmlns="http://schemas.openxmlformats.org/package/2006/relationships"><Relationship Id="rId8" Type="http://schemas.openxmlformats.org/officeDocument/2006/relationships/image" Target="../media/image25.wmf"/><Relationship Id="rId13" Type="http://schemas.openxmlformats.org/officeDocument/2006/relationships/oleObject" Target="../embeddings/oleObject27.bin"/><Relationship Id="rId18" Type="http://schemas.openxmlformats.org/officeDocument/2006/relationships/image" Target="../media/image30.wmf"/><Relationship Id="rId26" Type="http://schemas.openxmlformats.org/officeDocument/2006/relationships/image" Target="../media/image34.wmf"/><Relationship Id="rId3" Type="http://schemas.openxmlformats.org/officeDocument/2006/relationships/oleObject" Target="../embeddings/oleObject22.bin"/><Relationship Id="rId21" Type="http://schemas.openxmlformats.org/officeDocument/2006/relationships/oleObject" Target="../embeddings/oleObject31.bin"/><Relationship Id="rId7" Type="http://schemas.openxmlformats.org/officeDocument/2006/relationships/oleObject" Target="../embeddings/oleObject24.bin"/><Relationship Id="rId12" Type="http://schemas.openxmlformats.org/officeDocument/2006/relationships/image" Target="../media/image27.wmf"/><Relationship Id="rId17" Type="http://schemas.openxmlformats.org/officeDocument/2006/relationships/oleObject" Target="../embeddings/oleObject29.bin"/><Relationship Id="rId25" Type="http://schemas.openxmlformats.org/officeDocument/2006/relationships/oleObject" Target="../embeddings/oleObject33.bin"/><Relationship Id="rId2" Type="http://schemas.openxmlformats.org/officeDocument/2006/relationships/slideLayout" Target="../slideLayouts/slideLayout2.xml"/><Relationship Id="rId16" Type="http://schemas.openxmlformats.org/officeDocument/2006/relationships/image" Target="../media/image29.wmf"/><Relationship Id="rId20" Type="http://schemas.openxmlformats.org/officeDocument/2006/relationships/image" Target="../media/image31.wmf"/><Relationship Id="rId29" Type="http://schemas.openxmlformats.org/officeDocument/2006/relationships/oleObject" Target="../embeddings/oleObject35.bin"/><Relationship Id="rId1" Type="http://schemas.openxmlformats.org/officeDocument/2006/relationships/vmlDrawing" Target="../drawings/vmlDrawing8.vml"/><Relationship Id="rId6" Type="http://schemas.openxmlformats.org/officeDocument/2006/relationships/image" Target="../media/image24.wmf"/><Relationship Id="rId11" Type="http://schemas.openxmlformats.org/officeDocument/2006/relationships/oleObject" Target="../embeddings/oleObject26.bin"/><Relationship Id="rId24" Type="http://schemas.openxmlformats.org/officeDocument/2006/relationships/image" Target="../media/image33.wmf"/><Relationship Id="rId5" Type="http://schemas.openxmlformats.org/officeDocument/2006/relationships/oleObject" Target="../embeddings/oleObject23.bin"/><Relationship Id="rId15" Type="http://schemas.openxmlformats.org/officeDocument/2006/relationships/oleObject" Target="../embeddings/oleObject28.bin"/><Relationship Id="rId23" Type="http://schemas.openxmlformats.org/officeDocument/2006/relationships/oleObject" Target="../embeddings/oleObject32.bin"/><Relationship Id="rId28" Type="http://schemas.openxmlformats.org/officeDocument/2006/relationships/image" Target="../media/image35.wmf"/><Relationship Id="rId10" Type="http://schemas.openxmlformats.org/officeDocument/2006/relationships/image" Target="../media/image26.wmf"/><Relationship Id="rId19" Type="http://schemas.openxmlformats.org/officeDocument/2006/relationships/oleObject" Target="../embeddings/oleObject30.bin"/><Relationship Id="rId4" Type="http://schemas.openxmlformats.org/officeDocument/2006/relationships/image" Target="../media/image23.wmf"/><Relationship Id="rId9" Type="http://schemas.openxmlformats.org/officeDocument/2006/relationships/oleObject" Target="../embeddings/oleObject25.bin"/><Relationship Id="rId14" Type="http://schemas.openxmlformats.org/officeDocument/2006/relationships/image" Target="../media/image28.wmf"/><Relationship Id="rId22" Type="http://schemas.openxmlformats.org/officeDocument/2006/relationships/image" Target="../media/image32.wmf"/><Relationship Id="rId27" Type="http://schemas.openxmlformats.org/officeDocument/2006/relationships/oleObject" Target="../embeddings/oleObject34.bin"/><Relationship Id="rId30" Type="http://schemas.openxmlformats.org/officeDocument/2006/relationships/image" Target="../media/image36.wmf"/></Relationships>
</file>

<file path=ppt/slides/_rels/slide12.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44.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3.wmf"/><Relationship Id="rId5" Type="http://schemas.openxmlformats.org/officeDocument/2006/relationships/oleObject" Target="../embeddings/oleObject42.bin"/><Relationship Id="rId10" Type="http://schemas.openxmlformats.org/officeDocument/2006/relationships/image" Target="../media/image45.wmf"/><Relationship Id="rId4" Type="http://schemas.openxmlformats.org/officeDocument/2006/relationships/image" Target="../media/image42.wmf"/><Relationship Id="rId9" Type="http://schemas.openxmlformats.org/officeDocument/2006/relationships/oleObject" Target="../embeddings/oleObject44.bin"/></Relationships>
</file>

<file path=ppt/slides/_rels/slide15.xml.rels><?xml version="1.0" encoding="UTF-8" standalone="yes"?>
<Relationships xmlns="http://schemas.openxmlformats.org/package/2006/relationships"><Relationship Id="rId8" Type="http://schemas.openxmlformats.org/officeDocument/2006/relationships/image" Target="../media/image48.wmf"/><Relationship Id="rId13" Type="http://schemas.openxmlformats.org/officeDocument/2006/relationships/oleObject" Target="../embeddings/oleObject50.bin"/><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50.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7.w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9.wmf"/><Relationship Id="rId4" Type="http://schemas.openxmlformats.org/officeDocument/2006/relationships/image" Target="../media/image46.wmf"/><Relationship Id="rId9" Type="http://schemas.openxmlformats.org/officeDocument/2006/relationships/oleObject" Target="../embeddings/oleObject48.bin"/><Relationship Id="rId14" Type="http://schemas.openxmlformats.org/officeDocument/2006/relationships/image" Target="../media/image51.wmf"/></Relationships>
</file>

<file path=ppt/slides/_rels/slide16.xml.rels><?xml version="1.0" encoding="UTF-8" standalone="yes"?>
<Relationships xmlns="http://schemas.openxmlformats.org/package/2006/relationships"><Relationship Id="rId8" Type="http://schemas.openxmlformats.org/officeDocument/2006/relationships/image" Target="../media/image54.wmf"/><Relationship Id="rId13" Type="http://schemas.openxmlformats.org/officeDocument/2006/relationships/oleObject" Target="../embeddings/oleObject56.bin"/><Relationship Id="rId18" Type="http://schemas.openxmlformats.org/officeDocument/2006/relationships/image" Target="../media/image59.wmf"/><Relationship Id="rId26" Type="http://schemas.openxmlformats.org/officeDocument/2006/relationships/image" Target="../media/image63.wmf"/><Relationship Id="rId3" Type="http://schemas.openxmlformats.org/officeDocument/2006/relationships/oleObject" Target="../embeddings/oleObject51.bin"/><Relationship Id="rId21" Type="http://schemas.openxmlformats.org/officeDocument/2006/relationships/oleObject" Target="../embeddings/oleObject60.bin"/><Relationship Id="rId7" Type="http://schemas.openxmlformats.org/officeDocument/2006/relationships/oleObject" Target="../embeddings/oleObject53.bin"/><Relationship Id="rId12" Type="http://schemas.openxmlformats.org/officeDocument/2006/relationships/image" Target="../media/image56.wmf"/><Relationship Id="rId17" Type="http://schemas.openxmlformats.org/officeDocument/2006/relationships/oleObject" Target="../embeddings/oleObject58.bin"/><Relationship Id="rId25" Type="http://schemas.openxmlformats.org/officeDocument/2006/relationships/oleObject" Target="../embeddings/oleObject62.bin"/><Relationship Id="rId2" Type="http://schemas.openxmlformats.org/officeDocument/2006/relationships/slideLayout" Target="../slideLayouts/slideLayout2.xml"/><Relationship Id="rId16" Type="http://schemas.openxmlformats.org/officeDocument/2006/relationships/image" Target="../media/image58.wmf"/><Relationship Id="rId20" Type="http://schemas.openxmlformats.org/officeDocument/2006/relationships/image" Target="../media/image60.wmf"/><Relationship Id="rId1" Type="http://schemas.openxmlformats.org/officeDocument/2006/relationships/vmlDrawing" Target="../drawings/vmlDrawing12.vml"/><Relationship Id="rId6" Type="http://schemas.openxmlformats.org/officeDocument/2006/relationships/image" Target="../media/image53.wmf"/><Relationship Id="rId11" Type="http://schemas.openxmlformats.org/officeDocument/2006/relationships/oleObject" Target="../embeddings/oleObject55.bin"/><Relationship Id="rId24" Type="http://schemas.openxmlformats.org/officeDocument/2006/relationships/image" Target="../media/image62.wmf"/><Relationship Id="rId5" Type="http://schemas.openxmlformats.org/officeDocument/2006/relationships/oleObject" Target="../embeddings/oleObject52.bin"/><Relationship Id="rId15" Type="http://schemas.openxmlformats.org/officeDocument/2006/relationships/oleObject" Target="../embeddings/oleObject57.bin"/><Relationship Id="rId23" Type="http://schemas.openxmlformats.org/officeDocument/2006/relationships/oleObject" Target="../embeddings/oleObject61.bin"/><Relationship Id="rId28" Type="http://schemas.openxmlformats.org/officeDocument/2006/relationships/image" Target="../media/image64.wmf"/><Relationship Id="rId10" Type="http://schemas.openxmlformats.org/officeDocument/2006/relationships/image" Target="../media/image55.wmf"/><Relationship Id="rId19" Type="http://schemas.openxmlformats.org/officeDocument/2006/relationships/oleObject" Target="../embeddings/oleObject59.bin"/><Relationship Id="rId4" Type="http://schemas.openxmlformats.org/officeDocument/2006/relationships/image" Target="../media/image52.wmf"/><Relationship Id="rId9" Type="http://schemas.openxmlformats.org/officeDocument/2006/relationships/oleObject" Target="../embeddings/oleObject54.bin"/><Relationship Id="rId14" Type="http://schemas.openxmlformats.org/officeDocument/2006/relationships/image" Target="../media/image57.wmf"/><Relationship Id="rId22" Type="http://schemas.openxmlformats.org/officeDocument/2006/relationships/image" Target="../media/image61.wmf"/><Relationship Id="rId27" Type="http://schemas.openxmlformats.org/officeDocument/2006/relationships/oleObject" Target="../embeddings/oleObject63.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64.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66.wmf"/><Relationship Id="rId5" Type="http://schemas.openxmlformats.org/officeDocument/2006/relationships/oleObject" Target="../embeddings/oleObject65.bin"/><Relationship Id="rId4" Type="http://schemas.openxmlformats.org/officeDocument/2006/relationships/image" Target="../media/image65.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6.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67.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5" Type="http://schemas.openxmlformats.org/officeDocument/2006/relationships/oleObject" Target="../embeddings/oleObject5.bin"/><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7.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8.wm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A.5</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Cramer’s Rule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sp>
        <p:nvSpPr>
          <p:cNvPr id="11" name="Content Placeholder 10"/>
          <p:cNvSpPr>
            <a:spLocks noGrp="1"/>
          </p:cNvSpPr>
          <p:nvPr>
            <p:ph idx="1"/>
          </p:nvPr>
        </p:nvSpPr>
        <p:spPr>
          <a:xfrm>
            <a:off x="457200" y="1280160"/>
            <a:ext cx="8229600" cy="523220"/>
          </a:xfrm>
        </p:spPr>
        <p:txBody>
          <a:bodyPr>
            <a:spAutoFit/>
          </a:bodyPr>
          <a:lstStyle/>
          <a:p>
            <a:r>
              <a:rPr lang="en-US" b="1" dirty="0">
                <a:solidFill>
                  <a:schemeClr val="tx1"/>
                </a:solidFill>
              </a:rPr>
              <a:t>Solution</a:t>
            </a:r>
            <a:endParaRPr lang="en-US" dirty="0"/>
          </a:p>
        </p:txBody>
      </p:sp>
      <p:graphicFrame>
        <p:nvGraphicFramePr>
          <p:cNvPr id="7171" name="Object 3"/>
          <p:cNvGraphicFramePr>
            <a:graphicFrameLocks noChangeAspect="1"/>
          </p:cNvGraphicFramePr>
          <p:nvPr/>
        </p:nvGraphicFramePr>
        <p:xfrm>
          <a:off x="530352" y="3544711"/>
          <a:ext cx="965200" cy="838200"/>
        </p:xfrm>
        <a:graphic>
          <a:graphicData uri="http://schemas.openxmlformats.org/presentationml/2006/ole">
            <mc:AlternateContent xmlns:mc="http://schemas.openxmlformats.org/markup-compatibility/2006">
              <mc:Choice xmlns:v="urn:schemas-microsoft-com:vml" Requires="v">
                <p:oleObj spid="_x0000_s7197" name="Equation" r:id="rId3" imgW="965160" imgH="838080" progId="Equation.DSMT4">
                  <p:embed/>
                </p:oleObj>
              </mc:Choice>
              <mc:Fallback>
                <p:oleObj name="Equation" r:id="rId3" imgW="965160" imgH="838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3544711"/>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1676400" y="3544711"/>
          <a:ext cx="914400" cy="838200"/>
        </p:xfrm>
        <a:graphic>
          <a:graphicData uri="http://schemas.openxmlformats.org/presentationml/2006/ole">
            <mc:AlternateContent xmlns:mc="http://schemas.openxmlformats.org/markup-compatibility/2006">
              <mc:Choice xmlns:v="urn:schemas-microsoft-com:vml" Requires="v">
                <p:oleObj spid="_x0000_s7198" name="Equation" r:id="rId5" imgW="914400" imgH="838080" progId="Equation.DSMT4">
                  <p:embed/>
                </p:oleObj>
              </mc:Choice>
              <mc:Fallback>
                <p:oleObj name="Equation" r:id="rId5" imgW="91440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3544711"/>
                        <a:ext cx="91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743200" y="3544711"/>
          <a:ext cx="698500" cy="838200"/>
        </p:xfrm>
        <a:graphic>
          <a:graphicData uri="http://schemas.openxmlformats.org/presentationml/2006/ole">
            <mc:AlternateContent xmlns:mc="http://schemas.openxmlformats.org/markup-compatibility/2006">
              <mc:Choice xmlns:v="urn:schemas-microsoft-com:vml" Requires="v">
                <p:oleObj spid="_x0000_s7199" name="Equation" r:id="rId7" imgW="698400" imgH="838080" progId="Equation.DSMT4">
                  <p:embed/>
                </p:oleObj>
              </mc:Choice>
              <mc:Fallback>
                <p:oleObj name="Equation" r:id="rId7" imgW="69840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3544711"/>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4648200" y="3544711"/>
          <a:ext cx="927100" cy="838200"/>
        </p:xfrm>
        <a:graphic>
          <a:graphicData uri="http://schemas.openxmlformats.org/presentationml/2006/ole">
            <mc:AlternateContent xmlns:mc="http://schemas.openxmlformats.org/markup-compatibility/2006">
              <mc:Choice xmlns:v="urn:schemas-microsoft-com:vml" Requires="v">
                <p:oleObj spid="_x0000_s7200" name="Equation" r:id="rId9" imgW="927000" imgH="838080" progId="Equation.DSMT4">
                  <p:embed/>
                </p:oleObj>
              </mc:Choice>
              <mc:Fallback>
                <p:oleObj name="Equation" r:id="rId9" imgW="92700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648200" y="3544711"/>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5715000" y="3544711"/>
          <a:ext cx="749300" cy="838200"/>
        </p:xfrm>
        <a:graphic>
          <a:graphicData uri="http://schemas.openxmlformats.org/presentationml/2006/ole">
            <mc:AlternateContent xmlns:mc="http://schemas.openxmlformats.org/markup-compatibility/2006">
              <mc:Choice xmlns:v="urn:schemas-microsoft-com:vml" Requires="v">
                <p:oleObj spid="_x0000_s7201" name="Equation" r:id="rId11" imgW="749160" imgH="838080" progId="Equation.DSMT4">
                  <p:embed/>
                </p:oleObj>
              </mc:Choice>
              <mc:Fallback>
                <p:oleObj name="Equation" r:id="rId11" imgW="74916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715000" y="3544711"/>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6616700" y="3544711"/>
          <a:ext cx="774700" cy="838200"/>
        </p:xfrm>
        <a:graphic>
          <a:graphicData uri="http://schemas.openxmlformats.org/presentationml/2006/ole">
            <mc:AlternateContent xmlns:mc="http://schemas.openxmlformats.org/markup-compatibility/2006">
              <mc:Choice xmlns:v="urn:schemas-microsoft-com:vml" Requires="v">
                <p:oleObj spid="_x0000_s7202" name="Equation" r:id="rId13" imgW="774360" imgH="838080" progId="Equation.DSMT4">
                  <p:embed/>
                </p:oleObj>
              </mc:Choice>
              <mc:Fallback>
                <p:oleObj name="Equation" r:id="rId13" imgW="77436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616700" y="3544711"/>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530352" y="4940300"/>
          <a:ext cx="4432300" cy="927100"/>
        </p:xfrm>
        <a:graphic>
          <a:graphicData uri="http://schemas.openxmlformats.org/presentationml/2006/ole">
            <mc:AlternateContent xmlns:mc="http://schemas.openxmlformats.org/markup-compatibility/2006">
              <mc:Choice xmlns:v="urn:schemas-microsoft-com:vml" Requires="v">
                <p:oleObj spid="_x0000_s7203" name="Equation" r:id="rId15" imgW="4431960" imgH="927000" progId="Equation.DSMT4">
                  <p:embed/>
                </p:oleObj>
              </mc:Choice>
              <mc:Fallback>
                <p:oleObj name="Equation" r:id="rId15" imgW="4431960" imgH="92700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30352" y="4940300"/>
                        <a:ext cx="4432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530352" y="1993900"/>
          <a:ext cx="1676400" cy="1028700"/>
        </p:xfrm>
        <a:graphic>
          <a:graphicData uri="http://schemas.openxmlformats.org/presentationml/2006/ole">
            <mc:AlternateContent xmlns:mc="http://schemas.openxmlformats.org/markup-compatibility/2006">
              <mc:Choice xmlns:v="urn:schemas-microsoft-com:vml" Requires="v">
                <p:oleObj spid="_x0000_s7204" name="Equation" r:id="rId17" imgW="1676160" imgH="1028520" progId="Equation.DSMT4">
                  <p:embed/>
                </p:oleObj>
              </mc:Choice>
              <mc:Fallback>
                <p:oleObj name="Equation" r:id="rId17" imgW="1676160" imgH="102852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352" y="1993900"/>
                        <a:ext cx="1676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357563" y="1993900"/>
          <a:ext cx="1816100" cy="1028700"/>
        </p:xfrm>
        <a:graphic>
          <a:graphicData uri="http://schemas.openxmlformats.org/presentationml/2006/ole">
            <mc:AlternateContent xmlns:mc="http://schemas.openxmlformats.org/markup-compatibility/2006">
              <mc:Choice xmlns:v="urn:schemas-microsoft-com:vml" Requires="v">
                <p:oleObj spid="_x0000_s7205" name="Equation" r:id="rId19" imgW="1815840" imgH="1028520" progId="Equation.DSMT4">
                  <p:embed/>
                </p:oleObj>
              </mc:Choice>
              <mc:Fallback>
                <p:oleObj name="Equation" r:id="rId19" imgW="1815840" imgH="102852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357563" y="1993900"/>
                        <a:ext cx="1816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6324600" y="1993900"/>
          <a:ext cx="1600200" cy="1028700"/>
        </p:xfrm>
        <a:graphic>
          <a:graphicData uri="http://schemas.openxmlformats.org/presentationml/2006/ole">
            <mc:AlternateContent xmlns:mc="http://schemas.openxmlformats.org/markup-compatibility/2006">
              <mc:Choice xmlns:v="urn:schemas-microsoft-com:vml" Requires="v">
                <p:oleObj spid="_x0000_s7206" name="Equation" r:id="rId21" imgW="1600200" imgH="1028520" progId="Equation.DSMT4">
                  <p:embed/>
                </p:oleObj>
              </mc:Choice>
              <mc:Fallback>
                <p:oleObj name="Equation" r:id="rId21" imgW="1600200" imgH="102852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6324600" y="1993900"/>
                        <a:ext cx="16002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2349500" y="2352675"/>
          <a:ext cx="774700" cy="330200"/>
        </p:xfrm>
        <a:graphic>
          <a:graphicData uri="http://schemas.openxmlformats.org/presentationml/2006/ole">
            <mc:AlternateContent xmlns:mc="http://schemas.openxmlformats.org/markup-compatibility/2006">
              <mc:Choice xmlns:v="urn:schemas-microsoft-com:vml" Requires="v">
                <p:oleObj spid="_x0000_s7207" name="Equation" r:id="rId23" imgW="774360" imgH="330120" progId="Equation.DSMT4">
                  <p:embed/>
                </p:oleObj>
              </mc:Choice>
              <mc:Fallback>
                <p:oleObj name="Equation" r:id="rId23" imgW="774360" imgH="33012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349500" y="2352675"/>
                        <a:ext cx="774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2" name="Object 14"/>
          <p:cNvGraphicFramePr>
            <a:graphicFrameLocks noChangeAspect="1"/>
          </p:cNvGraphicFramePr>
          <p:nvPr/>
        </p:nvGraphicFramePr>
        <p:xfrm>
          <a:off x="5257800" y="2349500"/>
          <a:ext cx="952500" cy="330200"/>
        </p:xfrm>
        <a:graphic>
          <a:graphicData uri="http://schemas.openxmlformats.org/presentationml/2006/ole">
            <mc:AlternateContent xmlns:mc="http://schemas.openxmlformats.org/markup-compatibility/2006">
              <mc:Choice xmlns:v="urn:schemas-microsoft-com:vml" Requires="v">
                <p:oleObj spid="_x0000_s7208" name="Equation" r:id="rId25" imgW="952200" imgH="330120" progId="Equation.DSMT4">
                  <p:embed/>
                </p:oleObj>
              </mc:Choice>
              <mc:Fallback>
                <p:oleObj name="Equation" r:id="rId25" imgW="952200" imgH="33012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257800" y="2349500"/>
                        <a:ext cx="952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3" name="Object 15"/>
          <p:cNvGraphicFramePr>
            <a:graphicFrameLocks noChangeAspect="1"/>
          </p:cNvGraphicFramePr>
          <p:nvPr/>
        </p:nvGraphicFramePr>
        <p:xfrm>
          <a:off x="8023225" y="2352675"/>
          <a:ext cx="457200" cy="279400"/>
        </p:xfrm>
        <a:graphic>
          <a:graphicData uri="http://schemas.openxmlformats.org/presentationml/2006/ole">
            <mc:AlternateContent xmlns:mc="http://schemas.openxmlformats.org/markup-compatibility/2006">
              <mc:Choice xmlns:v="urn:schemas-microsoft-com:vml" Requires="v">
                <p:oleObj spid="_x0000_s7209" name="Equation" r:id="rId27" imgW="457200" imgH="279360" progId="Equation.DSMT4">
                  <p:embed/>
                </p:oleObj>
              </mc:Choice>
              <mc:Fallback>
                <p:oleObj name="Equation" r:id="rId27" imgW="457200" imgH="2793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8023225" y="2352675"/>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8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8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8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7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7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71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717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71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sp>
        <p:nvSpPr>
          <p:cNvPr id="14339" name="Rectangle 3"/>
          <p:cNvSpPr>
            <a:spLocks noGrp="1"/>
          </p:cNvSpPr>
          <p:nvPr>
            <p:ph idx="1"/>
          </p:nvPr>
        </p:nvSpPr>
        <p:spPr>
          <a:prstGeom prst="rect">
            <a:avLst/>
          </a:prstGeom>
        </p:spPr>
        <p:txBody>
          <a:bodyPr/>
          <a:lstStyle/>
          <a:p>
            <a:pPr>
              <a:buFont typeface="Courier New" pitchFamily="49" charset="0"/>
              <a:buNone/>
            </a:pPr>
            <a:endParaRPr lang="en-US" b="1" i="0" dirty="0">
              <a:solidFill>
                <a:schemeClr val="tx1"/>
              </a:solidFill>
            </a:endParaRPr>
          </a:p>
          <a:p>
            <a:pPr>
              <a:buFont typeface="Courier New" pitchFamily="49" charset="0"/>
              <a:buNone/>
            </a:pPr>
            <a:endParaRPr lang="en-US" b="1" i="0" dirty="0">
              <a:solidFill>
                <a:schemeClr val="tx1"/>
              </a:solidFill>
            </a:endParaRPr>
          </a:p>
          <a:p>
            <a:pPr>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530352" y="1219200"/>
          <a:ext cx="2552700" cy="1028700"/>
        </p:xfrm>
        <a:graphic>
          <a:graphicData uri="http://schemas.openxmlformats.org/presentationml/2006/ole">
            <mc:AlternateContent xmlns:mc="http://schemas.openxmlformats.org/markup-compatibility/2006">
              <mc:Choice xmlns:v="urn:schemas-microsoft-com:vml" Requires="v">
                <p:oleObj spid="_x0000_s8223" name="Equation" r:id="rId3" imgW="2552700" imgH="1028700" progId="Equation.DSMT4">
                  <p:embed/>
                </p:oleObj>
              </mc:Choice>
              <mc:Fallback>
                <p:oleObj name="Equation" r:id="rId3" imgW="2552700" imgH="10287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19200"/>
                        <a:ext cx="25527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1" name="Object 5"/>
          <p:cNvGraphicFramePr>
            <a:graphicFrameLocks noChangeAspect="1"/>
          </p:cNvGraphicFramePr>
          <p:nvPr/>
        </p:nvGraphicFramePr>
        <p:xfrm>
          <a:off x="530352" y="2971800"/>
          <a:ext cx="1676400" cy="1028700"/>
        </p:xfrm>
        <a:graphic>
          <a:graphicData uri="http://schemas.openxmlformats.org/presentationml/2006/ole">
            <mc:AlternateContent xmlns:mc="http://schemas.openxmlformats.org/markup-compatibility/2006">
              <mc:Choice xmlns:v="urn:schemas-microsoft-com:vml" Requires="v">
                <p:oleObj spid="_x0000_s8224" name="Equation" r:id="rId5" imgW="1676160" imgH="1028520" progId="Equation.DSMT4">
                  <p:embed/>
                </p:oleObj>
              </mc:Choice>
              <mc:Fallback>
                <p:oleObj name="Equation" r:id="rId5" imgW="1676160" imgH="102852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971800"/>
                        <a:ext cx="16764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5"/>
          <p:cNvGraphicFramePr>
            <a:graphicFrameLocks noChangeAspect="1"/>
          </p:cNvGraphicFramePr>
          <p:nvPr/>
        </p:nvGraphicFramePr>
        <p:xfrm>
          <a:off x="2209800" y="3331634"/>
          <a:ext cx="571500" cy="330200"/>
        </p:xfrm>
        <a:graphic>
          <a:graphicData uri="http://schemas.openxmlformats.org/presentationml/2006/ole">
            <mc:AlternateContent xmlns:mc="http://schemas.openxmlformats.org/markup-compatibility/2006">
              <mc:Choice xmlns:v="urn:schemas-microsoft-com:vml" Requires="v">
                <p:oleObj spid="_x0000_s8225" name="Equation" r:id="rId7" imgW="571320" imgH="330120" progId="Equation.DSMT4">
                  <p:embed/>
                </p:oleObj>
              </mc:Choice>
              <mc:Fallback>
                <p:oleObj name="Equation" r:id="rId7" imgW="571320" imgH="3301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3331634"/>
                        <a:ext cx="5715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2819400" y="2971800"/>
          <a:ext cx="1816100" cy="1028700"/>
        </p:xfrm>
        <a:graphic>
          <a:graphicData uri="http://schemas.openxmlformats.org/presentationml/2006/ole">
            <mc:AlternateContent xmlns:mc="http://schemas.openxmlformats.org/markup-compatibility/2006">
              <mc:Choice xmlns:v="urn:schemas-microsoft-com:vml" Requires="v">
                <p:oleObj spid="_x0000_s8226" name="Equation" r:id="rId9" imgW="1815840" imgH="1028520" progId="Equation.DSMT4">
                  <p:embed/>
                </p:oleObj>
              </mc:Choice>
              <mc:Fallback>
                <p:oleObj name="Equation" r:id="rId9" imgW="1815840" imgH="1028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2971800"/>
                        <a:ext cx="18161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nvGraphicFramePr>
        <p:xfrm>
          <a:off x="4724400" y="3321050"/>
          <a:ext cx="762000" cy="330200"/>
        </p:xfrm>
        <a:graphic>
          <a:graphicData uri="http://schemas.openxmlformats.org/presentationml/2006/ole">
            <mc:AlternateContent xmlns:mc="http://schemas.openxmlformats.org/markup-compatibility/2006">
              <mc:Choice xmlns:v="urn:schemas-microsoft-com:vml" Requires="v">
                <p:oleObj spid="_x0000_s8227" name="Equation" r:id="rId11" imgW="761760" imgH="330120" progId="Equation.DSMT4">
                  <p:embed/>
                </p:oleObj>
              </mc:Choice>
              <mc:Fallback>
                <p:oleObj name="Equation" r:id="rId11" imgW="761760" imgH="3301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24400" y="3321050"/>
                        <a:ext cx="762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540022" y="2967038"/>
          <a:ext cx="2019300" cy="1028700"/>
        </p:xfrm>
        <a:graphic>
          <a:graphicData uri="http://schemas.openxmlformats.org/presentationml/2006/ole">
            <mc:AlternateContent xmlns:mc="http://schemas.openxmlformats.org/markup-compatibility/2006">
              <mc:Choice xmlns:v="urn:schemas-microsoft-com:vml" Requires="v">
                <p:oleObj spid="_x0000_s8228" name="Equation" r:id="rId13" imgW="2019240" imgH="1028520" progId="Equation.DSMT4">
                  <p:embed/>
                </p:oleObj>
              </mc:Choice>
              <mc:Fallback>
                <p:oleObj name="Equation" r:id="rId13" imgW="2019240" imgH="102852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540022" y="2967038"/>
                        <a:ext cx="2019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1" name="Object 9"/>
          <p:cNvGraphicFramePr>
            <a:graphicFrameLocks noChangeAspect="1"/>
          </p:cNvGraphicFramePr>
          <p:nvPr/>
        </p:nvGraphicFramePr>
        <p:xfrm>
          <a:off x="7672211" y="3305528"/>
          <a:ext cx="698500" cy="292100"/>
        </p:xfrm>
        <a:graphic>
          <a:graphicData uri="http://schemas.openxmlformats.org/presentationml/2006/ole">
            <mc:AlternateContent xmlns:mc="http://schemas.openxmlformats.org/markup-compatibility/2006">
              <mc:Choice xmlns:v="urn:schemas-microsoft-com:vml" Requires="v">
                <p:oleObj spid="_x0000_s8229" name="Equation" r:id="rId15" imgW="698400" imgH="291960" progId="Equation.DSMT4">
                  <p:embed/>
                </p:oleObj>
              </mc:Choice>
              <mc:Fallback>
                <p:oleObj name="Equation" r:id="rId15" imgW="698400" imgH="2919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672211" y="3305528"/>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2" name="Object 10"/>
          <p:cNvGraphicFramePr>
            <a:graphicFrameLocks noChangeAspect="1"/>
          </p:cNvGraphicFramePr>
          <p:nvPr/>
        </p:nvGraphicFramePr>
        <p:xfrm>
          <a:off x="530352" y="4322233"/>
          <a:ext cx="965200" cy="838200"/>
        </p:xfrm>
        <a:graphic>
          <a:graphicData uri="http://schemas.openxmlformats.org/presentationml/2006/ole">
            <mc:AlternateContent xmlns:mc="http://schemas.openxmlformats.org/markup-compatibility/2006">
              <mc:Choice xmlns:v="urn:schemas-microsoft-com:vml" Requires="v">
                <p:oleObj spid="_x0000_s8230" name="Equation" r:id="rId17" imgW="965160" imgH="838080" progId="Equation.DSMT4">
                  <p:embed/>
                </p:oleObj>
              </mc:Choice>
              <mc:Fallback>
                <p:oleObj name="Equation" r:id="rId17" imgW="9651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530352" y="4322233"/>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3" name="Object 11"/>
          <p:cNvGraphicFramePr>
            <a:graphicFrameLocks noChangeAspect="1"/>
          </p:cNvGraphicFramePr>
          <p:nvPr/>
        </p:nvGraphicFramePr>
        <p:xfrm>
          <a:off x="1676400" y="4322233"/>
          <a:ext cx="723900" cy="838200"/>
        </p:xfrm>
        <a:graphic>
          <a:graphicData uri="http://schemas.openxmlformats.org/presentationml/2006/ole">
            <mc:AlternateContent xmlns:mc="http://schemas.openxmlformats.org/markup-compatibility/2006">
              <mc:Choice xmlns:v="urn:schemas-microsoft-com:vml" Requires="v">
                <p:oleObj spid="_x0000_s8231" name="Equation" r:id="rId19" imgW="723600" imgH="838080" progId="Equation.DSMT4">
                  <p:embed/>
                </p:oleObj>
              </mc:Choice>
              <mc:Fallback>
                <p:oleObj name="Equation" r:id="rId19" imgW="72360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676400" y="4322233"/>
                        <a:ext cx="72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4" name="Object 12"/>
          <p:cNvGraphicFramePr>
            <a:graphicFrameLocks noChangeAspect="1"/>
          </p:cNvGraphicFramePr>
          <p:nvPr/>
        </p:nvGraphicFramePr>
        <p:xfrm>
          <a:off x="2514600" y="4595283"/>
          <a:ext cx="482600" cy="292100"/>
        </p:xfrm>
        <a:graphic>
          <a:graphicData uri="http://schemas.openxmlformats.org/presentationml/2006/ole">
            <mc:AlternateContent xmlns:mc="http://schemas.openxmlformats.org/markup-compatibility/2006">
              <mc:Choice xmlns:v="urn:schemas-microsoft-com:vml" Requires="v">
                <p:oleObj spid="_x0000_s8232" name="Equation" r:id="rId21" imgW="482400" imgH="291960" progId="Equation.DSMT4">
                  <p:embed/>
                </p:oleObj>
              </mc:Choice>
              <mc:Fallback>
                <p:oleObj name="Equation" r:id="rId21" imgW="4824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514600" y="4595283"/>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5" name="Object 13"/>
          <p:cNvGraphicFramePr>
            <a:graphicFrameLocks noChangeAspect="1"/>
          </p:cNvGraphicFramePr>
          <p:nvPr/>
        </p:nvGraphicFramePr>
        <p:xfrm>
          <a:off x="3581400" y="4303183"/>
          <a:ext cx="952500" cy="876300"/>
        </p:xfrm>
        <a:graphic>
          <a:graphicData uri="http://schemas.openxmlformats.org/presentationml/2006/ole">
            <mc:AlternateContent xmlns:mc="http://schemas.openxmlformats.org/markup-compatibility/2006">
              <mc:Choice xmlns:v="urn:schemas-microsoft-com:vml" Requires="v">
                <p:oleObj spid="_x0000_s8233" name="Equation" r:id="rId23" imgW="952200" imgH="876240" progId="Equation.DSMT4">
                  <p:embed/>
                </p:oleObj>
              </mc:Choice>
              <mc:Fallback>
                <p:oleObj name="Equation" r:id="rId23" imgW="952200" imgH="87624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581400" y="4303183"/>
                        <a:ext cx="952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6" name="Object 14"/>
          <p:cNvGraphicFramePr>
            <a:graphicFrameLocks noChangeAspect="1"/>
          </p:cNvGraphicFramePr>
          <p:nvPr/>
        </p:nvGraphicFramePr>
        <p:xfrm>
          <a:off x="4648200" y="4322233"/>
          <a:ext cx="749300" cy="838200"/>
        </p:xfrm>
        <a:graphic>
          <a:graphicData uri="http://schemas.openxmlformats.org/presentationml/2006/ole">
            <mc:AlternateContent xmlns:mc="http://schemas.openxmlformats.org/markup-compatibility/2006">
              <mc:Choice xmlns:v="urn:schemas-microsoft-com:vml" Requires="v">
                <p:oleObj spid="_x0000_s8234" name="Equation" r:id="rId25" imgW="749160" imgH="838080" progId="Equation.DSMT4">
                  <p:embed/>
                </p:oleObj>
              </mc:Choice>
              <mc:Fallback>
                <p:oleObj name="Equation" r:id="rId25" imgW="749160" imgH="8380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48200" y="4322233"/>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7" name="Object 15"/>
          <p:cNvGraphicFramePr>
            <a:graphicFrameLocks noChangeAspect="1"/>
          </p:cNvGraphicFramePr>
          <p:nvPr/>
        </p:nvGraphicFramePr>
        <p:xfrm>
          <a:off x="5486400" y="4601633"/>
          <a:ext cx="685800" cy="279400"/>
        </p:xfrm>
        <a:graphic>
          <a:graphicData uri="http://schemas.openxmlformats.org/presentationml/2006/ole">
            <mc:AlternateContent xmlns:mc="http://schemas.openxmlformats.org/markup-compatibility/2006">
              <mc:Choice xmlns:v="urn:schemas-microsoft-com:vml" Requires="v">
                <p:oleObj spid="_x0000_s8235" name="Equation" r:id="rId27" imgW="685800" imgH="279360" progId="Equation.DSMT4">
                  <p:embed/>
                </p:oleObj>
              </mc:Choice>
              <mc:Fallback>
                <p:oleObj name="Equation" r:id="rId27" imgW="685800" imgH="27936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5486400" y="4601633"/>
                        <a:ext cx="6858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208" name="Object 16"/>
          <p:cNvGraphicFramePr>
            <a:graphicFrameLocks noChangeAspect="1"/>
          </p:cNvGraphicFramePr>
          <p:nvPr>
            <p:extLst>
              <p:ext uri="{D42A27DB-BD31-4B8C-83A1-F6EECF244321}">
                <p14:modId xmlns:p14="http://schemas.microsoft.com/office/powerpoint/2010/main" val="1645928662"/>
              </p:ext>
            </p:extLst>
          </p:nvPr>
        </p:nvGraphicFramePr>
        <p:xfrm>
          <a:off x="530352" y="5448300"/>
          <a:ext cx="3962400" cy="495300"/>
        </p:xfrm>
        <a:graphic>
          <a:graphicData uri="http://schemas.openxmlformats.org/presentationml/2006/ole">
            <mc:AlternateContent xmlns:mc="http://schemas.openxmlformats.org/markup-compatibility/2006">
              <mc:Choice xmlns:v="urn:schemas-microsoft-com:vml" Requires="v">
                <p:oleObj spid="_x0000_s8236" name="Equation" r:id="rId29" imgW="3962160" imgH="495000" progId="Equation.DSMT4">
                  <p:embed/>
                </p:oleObj>
              </mc:Choice>
              <mc:Fallback>
                <p:oleObj name="Equation" r:id="rId29" imgW="3962160" imgH="495000" progId="Equation.DSMT4">
                  <p:embed/>
                  <p:pic>
                    <p:nvPicPr>
                      <p:cNvPr id="0" name="Picture 16"/>
                      <p:cNvPicPr>
                        <a:picLocks noChangeAspect="1" noChangeArrowheads="1"/>
                      </p:cNvPicPr>
                      <p:nvPr/>
                    </p:nvPicPr>
                    <p:blipFill>
                      <a:blip r:embed="rId30"/>
                      <a:srcRect/>
                      <a:stretch>
                        <a:fillRect/>
                      </a:stretch>
                    </p:blipFill>
                    <p:spPr bwMode="auto">
                      <a:xfrm>
                        <a:off x="530352" y="5448300"/>
                        <a:ext cx="3962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820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820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20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820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820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8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sp>
        <p:nvSpPr>
          <p:cNvPr id="15363" name="Rectangle 3"/>
          <p:cNvSpPr>
            <a:spLocks noGrp="1"/>
          </p:cNvSpPr>
          <p:nvPr>
            <p:ph idx="1"/>
          </p:nvPr>
        </p:nvSpPr>
        <p:spPr>
          <a:prstGeom prst="rect">
            <a:avLst/>
          </a:prstGeom>
        </p:spPr>
        <p:txBody>
          <a:bodyPr/>
          <a:lstStyle/>
          <a:p>
            <a:pPr marL="3175" indent="-3175">
              <a:buFont typeface="Courier New" pitchFamily="49" charset="0"/>
              <a:buNone/>
            </a:pPr>
            <a:endParaRPr lang="en-US" dirty="0"/>
          </a:p>
          <a:p>
            <a:pPr marL="3175" indent="-3175">
              <a:buFont typeface="Courier New" pitchFamily="49" charset="0"/>
              <a:buNone/>
            </a:pPr>
            <a:endParaRPr lang="en-US" dirty="0"/>
          </a:p>
          <a:p>
            <a:pPr marL="3175" indent="-3175">
              <a:buFont typeface="Courier New" pitchFamily="49" charset="0"/>
              <a:buNone/>
            </a:pPr>
            <a:endParaRPr lang="en-US" dirty="0"/>
          </a:p>
          <a:p>
            <a:pPr marL="3175" indent="-3175">
              <a:lnSpc>
                <a:spcPct val="150000"/>
              </a:lnSpc>
              <a:buFont typeface="Courier New" pitchFamily="49" charset="0"/>
              <a:buNone/>
            </a:pPr>
            <a:r>
              <a:rPr lang="en-US" b="1" i="0" dirty="0">
                <a:solidFill>
                  <a:schemeClr val="tx1"/>
                </a:solidFill>
              </a:rPr>
              <a:t>Solution</a:t>
            </a:r>
          </a:p>
          <a:p>
            <a:pPr marL="3175" indent="-3175">
              <a:buFont typeface="Courier New" pitchFamily="49" charset="0"/>
              <a:buNone/>
            </a:pPr>
            <a:endParaRPr lang="en-US" b="1" i="0" dirty="0">
              <a:solidFill>
                <a:schemeClr val="tx1"/>
              </a:solidFill>
            </a:endParaRPr>
          </a:p>
        </p:txBody>
      </p:sp>
      <p:graphicFrame>
        <p:nvGraphicFramePr>
          <p:cNvPr id="15364" name="Object 4"/>
          <p:cNvGraphicFramePr>
            <a:graphicFrameLocks noChangeAspect="1"/>
          </p:cNvGraphicFramePr>
          <p:nvPr/>
        </p:nvGraphicFramePr>
        <p:xfrm>
          <a:off x="530352" y="1295400"/>
          <a:ext cx="2959100" cy="1562100"/>
        </p:xfrm>
        <a:graphic>
          <a:graphicData uri="http://schemas.openxmlformats.org/presentationml/2006/ole">
            <mc:AlternateContent xmlns:mc="http://schemas.openxmlformats.org/markup-compatibility/2006">
              <mc:Choice xmlns:v="urn:schemas-microsoft-com:vml" Requires="v">
                <p:oleObj spid="_x0000_s9229" name="Equation" r:id="rId3" imgW="2959100" imgH="1562100" progId="Equation.DSMT4">
                  <p:embed/>
                </p:oleObj>
              </mc:Choice>
              <mc:Fallback>
                <p:oleObj name="Equation" r:id="rId3" imgW="2959100" imgH="15621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95400"/>
                        <a:ext cx="29591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530352" y="3556000"/>
          <a:ext cx="2006600" cy="1549400"/>
        </p:xfrm>
        <a:graphic>
          <a:graphicData uri="http://schemas.openxmlformats.org/presentationml/2006/ole">
            <mc:AlternateContent xmlns:mc="http://schemas.openxmlformats.org/markup-compatibility/2006">
              <mc:Choice xmlns:v="urn:schemas-microsoft-com:vml" Requires="v">
                <p:oleObj spid="_x0000_s9230" name="Equation" r:id="rId5" imgW="2006280" imgH="1549080" progId="Equation.DSMT4">
                  <p:embed/>
                </p:oleObj>
              </mc:Choice>
              <mc:Fallback>
                <p:oleObj name="Equation" r:id="rId5" imgW="2006280" imgH="1549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556000"/>
                        <a:ext cx="20066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2667000" y="3804355"/>
          <a:ext cx="4165600" cy="1028700"/>
        </p:xfrm>
        <a:graphic>
          <a:graphicData uri="http://schemas.openxmlformats.org/presentationml/2006/ole">
            <mc:AlternateContent xmlns:mc="http://schemas.openxmlformats.org/markup-compatibility/2006">
              <mc:Choice xmlns:v="urn:schemas-microsoft-com:vml" Requires="v">
                <p:oleObj spid="_x0000_s9231" name="Equation" r:id="rId7" imgW="4165560" imgH="1028520" progId="Equation.DSMT4">
                  <p:embed/>
                </p:oleObj>
              </mc:Choice>
              <mc:Fallback>
                <p:oleObj name="Equation" r:id="rId7" imgW="4165560" imgH="1028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804355"/>
                        <a:ext cx="41656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2667000" y="5000977"/>
          <a:ext cx="3327400" cy="469900"/>
        </p:xfrm>
        <a:graphic>
          <a:graphicData uri="http://schemas.openxmlformats.org/presentationml/2006/ole">
            <mc:AlternateContent xmlns:mc="http://schemas.openxmlformats.org/markup-compatibility/2006">
              <mc:Choice xmlns:v="urn:schemas-microsoft-com:vml" Requires="v">
                <p:oleObj spid="_x0000_s9232" name="Equation" r:id="rId9" imgW="3327120" imgH="469800" progId="Equation.DSMT4">
                  <p:embed/>
                </p:oleObj>
              </mc:Choice>
              <mc:Fallback>
                <p:oleObj name="Equation" r:id="rId9" imgW="332712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5000977"/>
                        <a:ext cx="3327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3" name="Object 7"/>
          <p:cNvGraphicFramePr>
            <a:graphicFrameLocks noChangeAspect="1"/>
          </p:cNvGraphicFramePr>
          <p:nvPr/>
        </p:nvGraphicFramePr>
        <p:xfrm>
          <a:off x="2667000" y="5638800"/>
          <a:ext cx="495300" cy="292100"/>
        </p:xfrm>
        <a:graphic>
          <a:graphicData uri="http://schemas.openxmlformats.org/presentationml/2006/ole">
            <mc:AlternateContent xmlns:mc="http://schemas.openxmlformats.org/markup-compatibility/2006">
              <mc:Choice xmlns:v="urn:schemas-microsoft-com:vml" Requires="v">
                <p:oleObj spid="_x0000_s9233" name="Equation" r:id="rId11" imgW="495000" imgH="291960" progId="Equation.DSMT4">
                  <p:embed/>
                </p:oleObj>
              </mc:Choice>
              <mc:Fallback>
                <p:oleObj name="Equation" r:id="rId11" imgW="49500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5638800"/>
                        <a:ext cx="495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sp>
        <p:nvSpPr>
          <p:cNvPr id="16387" name="Rectangle 3"/>
          <p:cNvSpPr>
            <a:spLocks noGrp="1"/>
          </p:cNvSpPr>
          <p:nvPr>
            <p:ph idx="1"/>
          </p:nvPr>
        </p:nvSpPr>
        <p:spPr>
          <a:prstGeom prst="rect">
            <a:avLst/>
          </a:prstGeom>
        </p:spPr>
        <p:txBody>
          <a:bodyPr/>
          <a:lstStyle/>
          <a:p>
            <a:pPr marL="3175" indent="-3175">
              <a:buFont typeface="Courier New" pitchFamily="49" charset="0"/>
              <a:buNone/>
            </a:pPr>
            <a:r>
              <a:rPr lang="en-US" i="0" dirty="0">
                <a:solidFill>
                  <a:schemeClr val="tx1"/>
                </a:solidFill>
              </a:rPr>
              <a:t>Because </a:t>
            </a:r>
            <a:r>
              <a:rPr lang="en-US" i="1" dirty="0">
                <a:solidFill>
                  <a:schemeClr val="tx1"/>
                </a:solidFill>
              </a:rPr>
              <a:t>D</a:t>
            </a:r>
            <a:r>
              <a:rPr lang="en-US" dirty="0">
                <a:solidFill>
                  <a:schemeClr val="tx1"/>
                </a:solidFill>
              </a:rPr>
              <a:t> </a:t>
            </a:r>
            <a:r>
              <a:rPr lang="en-US" i="0" dirty="0">
                <a:solidFill>
                  <a:schemeClr val="tx1"/>
                </a:solidFill>
              </a:rPr>
              <a:t>= 0, Cramer’s rule cannot be used to solve the system. (You might try to solve the system by using the elimination method to</a:t>
            </a:r>
            <a:r>
              <a:rPr lang="en-US" dirty="0">
                <a:solidFill>
                  <a:schemeClr val="tx1"/>
                </a:solidFill>
              </a:rPr>
              <a:t> </a:t>
            </a:r>
            <a:r>
              <a:rPr lang="en-US" i="0" dirty="0">
                <a:solidFill>
                  <a:schemeClr val="tx1"/>
                </a:solidFill>
              </a:rPr>
              <a:t>see what happens in this case.)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sp>
        <p:nvSpPr>
          <p:cNvPr id="17411" name="Rectangle 3"/>
          <p:cNvSpPr>
            <a:spLocks noGrp="1"/>
          </p:cNvSpPr>
          <p:nvPr>
            <p:ph idx="1"/>
          </p:nvPr>
        </p:nvSpPr>
        <p:spPr>
          <a:prstGeom prst="rect">
            <a:avLst/>
          </a:prstGeom>
        </p:spPr>
        <p:txBody>
          <a:bodyPr/>
          <a:lstStyle/>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a:p>
            <a:pPr>
              <a:buFont typeface="Courier New" pitchFamily="49" charset="0"/>
              <a:buNone/>
            </a:pPr>
            <a:endParaRPr lang="en-US" dirty="0">
              <a:solidFill>
                <a:schemeClr val="tx1"/>
              </a:solidFill>
            </a:endParaRPr>
          </a:p>
          <a:p>
            <a:pPr>
              <a:lnSpc>
                <a:spcPct val="150000"/>
              </a:lnSpc>
              <a:buFont typeface="Courier New" pitchFamily="49" charset="0"/>
              <a:buNone/>
            </a:pPr>
            <a:r>
              <a:rPr lang="en-US" b="1" i="0" dirty="0">
                <a:solidFill>
                  <a:schemeClr val="tx1"/>
                </a:solidFill>
              </a:rPr>
              <a:t>Solution</a:t>
            </a:r>
          </a:p>
        </p:txBody>
      </p:sp>
      <p:graphicFrame>
        <p:nvGraphicFramePr>
          <p:cNvPr id="17412" name="Object 6"/>
          <p:cNvGraphicFramePr>
            <a:graphicFrameLocks noChangeAspect="1"/>
          </p:cNvGraphicFramePr>
          <p:nvPr/>
        </p:nvGraphicFramePr>
        <p:xfrm>
          <a:off x="530352" y="1295400"/>
          <a:ext cx="2984500" cy="1549400"/>
        </p:xfrm>
        <a:graphic>
          <a:graphicData uri="http://schemas.openxmlformats.org/presentationml/2006/ole">
            <mc:AlternateContent xmlns:mc="http://schemas.openxmlformats.org/markup-compatibility/2006">
              <mc:Choice xmlns:v="urn:schemas-microsoft-com:vml" Requires="v">
                <p:oleObj spid="_x0000_s10250" name="Equation" r:id="rId3" imgW="2984500" imgH="1549400" progId="Equation.DSMT4">
                  <p:embed/>
                </p:oleObj>
              </mc:Choice>
              <mc:Fallback>
                <p:oleObj name="Equation" r:id="rId3" imgW="2984500" imgH="15494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95400"/>
                        <a:ext cx="2984500"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7"/>
          <p:cNvGraphicFramePr>
            <a:graphicFrameLocks noChangeAspect="1"/>
          </p:cNvGraphicFramePr>
          <p:nvPr/>
        </p:nvGraphicFramePr>
        <p:xfrm>
          <a:off x="530352" y="3670300"/>
          <a:ext cx="2387600" cy="1549400"/>
        </p:xfrm>
        <a:graphic>
          <a:graphicData uri="http://schemas.openxmlformats.org/presentationml/2006/ole">
            <mc:AlternateContent xmlns:mc="http://schemas.openxmlformats.org/markup-compatibility/2006">
              <mc:Choice xmlns:v="urn:schemas-microsoft-com:vml" Requires="v">
                <p:oleObj spid="_x0000_s10251" name="Equation" r:id="rId5" imgW="2387520" imgH="1549080" progId="Equation.DSMT4">
                  <p:embed/>
                </p:oleObj>
              </mc:Choice>
              <mc:Fallback>
                <p:oleObj name="Equation" r:id="rId5" imgW="2387520" imgH="15490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670300"/>
                        <a:ext cx="2387600"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4" name="Object 4"/>
          <p:cNvGraphicFramePr>
            <a:graphicFrameLocks noChangeAspect="1"/>
          </p:cNvGraphicFramePr>
          <p:nvPr/>
        </p:nvGraphicFramePr>
        <p:xfrm>
          <a:off x="3022600" y="3925888"/>
          <a:ext cx="4940300" cy="1028700"/>
        </p:xfrm>
        <a:graphic>
          <a:graphicData uri="http://schemas.openxmlformats.org/presentationml/2006/ole">
            <mc:AlternateContent xmlns:mc="http://schemas.openxmlformats.org/markup-compatibility/2006">
              <mc:Choice xmlns:v="urn:schemas-microsoft-com:vml" Requires="v">
                <p:oleObj spid="_x0000_s10252" name="Equation" r:id="rId7" imgW="4940280" imgH="1028520" progId="Equation.DSMT4">
                  <p:embed/>
                </p:oleObj>
              </mc:Choice>
              <mc:Fallback>
                <p:oleObj name="Equation" r:id="rId7" imgW="4940280" imgH="10285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22600" y="3925888"/>
                        <a:ext cx="49403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022600" y="5194300"/>
          <a:ext cx="876300" cy="292100"/>
        </p:xfrm>
        <a:graphic>
          <a:graphicData uri="http://schemas.openxmlformats.org/presentationml/2006/ole">
            <mc:AlternateContent xmlns:mc="http://schemas.openxmlformats.org/markup-compatibility/2006">
              <mc:Choice xmlns:v="urn:schemas-microsoft-com:vml" Requires="v">
                <p:oleObj spid="_x0000_s10253" name="Equation" r:id="rId9" imgW="876240" imgH="291960" progId="Equation.DSMT4">
                  <p:embed/>
                </p:oleObj>
              </mc:Choice>
              <mc:Fallback>
                <p:oleObj name="Equation" r:id="rId9" imgW="87624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2600" y="5194300"/>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1">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graphicFrame>
        <p:nvGraphicFramePr>
          <p:cNvPr id="18435" name="Object 4"/>
          <p:cNvGraphicFramePr>
            <a:graphicFrameLocks noChangeAspect="1"/>
          </p:cNvGraphicFramePr>
          <p:nvPr/>
        </p:nvGraphicFramePr>
        <p:xfrm>
          <a:off x="530352" y="1295400"/>
          <a:ext cx="2743200" cy="1549400"/>
        </p:xfrm>
        <a:graphic>
          <a:graphicData uri="http://schemas.openxmlformats.org/presentationml/2006/ole">
            <mc:AlternateContent xmlns:mc="http://schemas.openxmlformats.org/markup-compatibility/2006">
              <mc:Choice xmlns:v="urn:schemas-microsoft-com:vml" Requires="v">
                <p:oleObj spid="_x0000_s11279" name="Equation" r:id="rId3" imgW="2743200" imgH="1549080" progId="Equation.DSMT4">
                  <p:embed/>
                </p:oleObj>
              </mc:Choice>
              <mc:Fallback>
                <p:oleObj name="Equation" r:id="rId3" imgW="2743200" imgH="1549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95400"/>
                        <a:ext cx="2743200" cy="154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3365500" y="1543755"/>
          <a:ext cx="5397500" cy="1028700"/>
        </p:xfrm>
        <a:graphic>
          <a:graphicData uri="http://schemas.openxmlformats.org/presentationml/2006/ole">
            <mc:AlternateContent xmlns:mc="http://schemas.openxmlformats.org/markup-compatibility/2006">
              <mc:Choice xmlns:v="urn:schemas-microsoft-com:vml" Requires="v">
                <p:oleObj spid="_x0000_s11280" name="Equation" r:id="rId5" imgW="5397480" imgH="1028520" progId="Equation.DSMT4">
                  <p:embed/>
                </p:oleObj>
              </mc:Choice>
              <mc:Fallback>
                <p:oleObj name="Equation" r:id="rId5" imgW="53974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65500" y="1543755"/>
                        <a:ext cx="53975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3365500" y="3124200"/>
          <a:ext cx="876300" cy="292100"/>
        </p:xfrm>
        <a:graphic>
          <a:graphicData uri="http://schemas.openxmlformats.org/presentationml/2006/ole">
            <mc:AlternateContent xmlns:mc="http://schemas.openxmlformats.org/markup-compatibility/2006">
              <mc:Choice xmlns:v="urn:schemas-microsoft-com:vml" Requires="v">
                <p:oleObj spid="_x0000_s11281" name="Equation" r:id="rId7" imgW="876240" imgH="291960" progId="Equation.DSMT4">
                  <p:embed/>
                </p:oleObj>
              </mc:Choice>
              <mc:Fallback>
                <p:oleObj name="Equation" r:id="rId7" imgW="87624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65500" y="3124200"/>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0" name="Object 6"/>
          <p:cNvGraphicFramePr>
            <a:graphicFrameLocks noChangeAspect="1"/>
          </p:cNvGraphicFramePr>
          <p:nvPr/>
        </p:nvGraphicFramePr>
        <p:xfrm>
          <a:off x="530352" y="3886200"/>
          <a:ext cx="2527300" cy="1549400"/>
        </p:xfrm>
        <a:graphic>
          <a:graphicData uri="http://schemas.openxmlformats.org/presentationml/2006/ole">
            <mc:AlternateContent xmlns:mc="http://schemas.openxmlformats.org/markup-compatibility/2006">
              <mc:Choice xmlns:v="urn:schemas-microsoft-com:vml" Requires="v">
                <p:oleObj spid="_x0000_s11282" name="Equation" r:id="rId9" imgW="2527200" imgH="1549080" progId="Equation.DSMT4">
                  <p:embed/>
                </p:oleObj>
              </mc:Choice>
              <mc:Fallback>
                <p:oleObj name="Equation" r:id="rId9" imgW="2527200" imgH="1549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3886200"/>
                        <a:ext cx="2527300" cy="154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1" name="Object 7"/>
          <p:cNvGraphicFramePr>
            <a:graphicFrameLocks noChangeAspect="1"/>
          </p:cNvGraphicFramePr>
          <p:nvPr/>
        </p:nvGraphicFramePr>
        <p:xfrm>
          <a:off x="3175000" y="4145844"/>
          <a:ext cx="4978400" cy="1028700"/>
        </p:xfrm>
        <a:graphic>
          <a:graphicData uri="http://schemas.openxmlformats.org/presentationml/2006/ole">
            <mc:AlternateContent xmlns:mc="http://schemas.openxmlformats.org/markup-compatibility/2006">
              <mc:Choice xmlns:v="urn:schemas-microsoft-com:vml" Requires="v">
                <p:oleObj spid="_x0000_s11283" name="Equation" r:id="rId11" imgW="4978080" imgH="1028520" progId="Equation.DSMT4">
                  <p:embed/>
                </p:oleObj>
              </mc:Choice>
              <mc:Fallback>
                <p:oleObj name="Equation" r:id="rId11" imgW="4978080" imgH="102852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75000" y="4145844"/>
                        <a:ext cx="4978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3175000" y="5585178"/>
          <a:ext cx="876300" cy="292100"/>
        </p:xfrm>
        <a:graphic>
          <a:graphicData uri="http://schemas.openxmlformats.org/presentationml/2006/ole">
            <mc:AlternateContent xmlns:mc="http://schemas.openxmlformats.org/markup-compatibility/2006">
              <mc:Choice xmlns:v="urn:schemas-microsoft-com:vml" Requires="v">
                <p:oleObj spid="_x0000_s11284" name="Equation" r:id="rId13" imgW="876240" imgH="291960" progId="Equation.DSMT4">
                  <p:embed/>
                </p:oleObj>
              </mc:Choice>
              <mc:Fallback>
                <p:oleObj name="Equation" r:id="rId13" imgW="876240" imgH="2919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75000" y="5585178"/>
                        <a:ext cx="876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7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2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2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prstGeom prst="rect">
            <a:avLst/>
          </a:prstGeom>
        </p:spPr>
        <p:txBody>
          <a:bodyPr/>
          <a:lstStyle/>
          <a:p>
            <a:r>
              <a:rPr lang="en-US" sz="3200" dirty="0">
                <a:solidFill>
                  <a:schemeClr val="accent1"/>
                </a:solidFill>
              </a:rPr>
              <a:t>Example 1: Cramer’s Rule (cont.)</a:t>
            </a:r>
          </a:p>
        </p:txBody>
      </p:sp>
      <p:graphicFrame>
        <p:nvGraphicFramePr>
          <p:cNvPr id="19459" name="Object 4"/>
          <p:cNvGraphicFramePr>
            <a:graphicFrameLocks noGrp="1" noChangeAspect="1"/>
          </p:cNvGraphicFramePr>
          <p:nvPr>
            <p:ph idx="1"/>
          </p:nvPr>
        </p:nvGraphicFramePr>
        <p:xfrm>
          <a:off x="530352" y="1447800"/>
          <a:ext cx="2495550" cy="1530350"/>
        </p:xfrm>
        <a:graphic>
          <a:graphicData uri="http://schemas.openxmlformats.org/presentationml/2006/ole">
            <mc:AlternateContent xmlns:mc="http://schemas.openxmlformats.org/markup-compatibility/2006">
              <mc:Choice xmlns:v="urn:schemas-microsoft-com:vml" Requires="v">
                <p:oleObj spid="_x0000_s12317" name="Equation" r:id="rId3" imgW="2527200" imgH="1549080" progId="Equation.DSMT4">
                  <p:embed/>
                </p:oleObj>
              </mc:Choice>
              <mc:Fallback>
                <p:oleObj name="Equation" r:id="rId3" imgW="2527200" imgH="1549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447800"/>
                        <a:ext cx="2495550" cy="153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088457" y="1687689"/>
          <a:ext cx="4978400" cy="1028700"/>
        </p:xfrm>
        <a:graphic>
          <a:graphicData uri="http://schemas.openxmlformats.org/presentationml/2006/ole">
            <mc:AlternateContent xmlns:mc="http://schemas.openxmlformats.org/markup-compatibility/2006">
              <mc:Choice xmlns:v="urn:schemas-microsoft-com:vml" Requires="v">
                <p:oleObj spid="_x0000_s12318" name="Equation" r:id="rId5" imgW="4978080" imgH="1028520" progId="Equation.DSMT4">
                  <p:embed/>
                </p:oleObj>
              </mc:Choice>
              <mc:Fallback>
                <p:oleObj name="Equation" r:id="rId5" imgW="4978080" imgH="1028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8457" y="1687689"/>
                        <a:ext cx="4978400" cy="1028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8129411" y="2046111"/>
          <a:ext cx="698500" cy="292100"/>
        </p:xfrm>
        <a:graphic>
          <a:graphicData uri="http://schemas.openxmlformats.org/presentationml/2006/ole">
            <mc:AlternateContent xmlns:mc="http://schemas.openxmlformats.org/markup-compatibility/2006">
              <mc:Choice xmlns:v="urn:schemas-microsoft-com:vml" Requires="v">
                <p:oleObj spid="_x0000_s12319" name="Equation" r:id="rId7" imgW="698400" imgH="291960" progId="Equation.DSMT4">
                  <p:embed/>
                </p:oleObj>
              </mc:Choice>
              <mc:Fallback>
                <p:oleObj name="Equation" r:id="rId7" imgW="698400" imgH="2919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129411" y="204611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530352" y="4254500"/>
          <a:ext cx="4254500" cy="927100"/>
        </p:xfrm>
        <a:graphic>
          <a:graphicData uri="http://schemas.openxmlformats.org/presentationml/2006/ole">
            <mc:AlternateContent xmlns:mc="http://schemas.openxmlformats.org/markup-compatibility/2006">
              <mc:Choice xmlns:v="urn:schemas-microsoft-com:vml" Requires="v">
                <p:oleObj spid="_x0000_s12320" name="Equation" r:id="rId9" imgW="4254480" imgH="927000" progId="Equation.DSMT4">
                  <p:embed/>
                </p:oleObj>
              </mc:Choice>
              <mc:Fallback>
                <p:oleObj name="Equation" r:id="rId9" imgW="4254480" imgH="927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4254500"/>
                        <a:ext cx="42545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530352" y="3505200"/>
          <a:ext cx="495300" cy="228600"/>
        </p:xfrm>
        <a:graphic>
          <a:graphicData uri="http://schemas.openxmlformats.org/presentationml/2006/ole">
            <mc:AlternateContent xmlns:mc="http://schemas.openxmlformats.org/markup-compatibility/2006">
              <mc:Choice xmlns:v="urn:schemas-microsoft-com:vml" Requires="v">
                <p:oleObj spid="_x0000_s12321" name="Equation" r:id="rId11" imgW="495000" imgH="228600" progId="Equation.DSMT4">
                  <p:embed/>
                </p:oleObj>
              </mc:Choice>
              <mc:Fallback>
                <p:oleObj name="Equation" r:id="rId11" imgW="495000" imgH="228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3505200"/>
                        <a:ext cx="4953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1143000" y="3200400"/>
          <a:ext cx="647700" cy="838200"/>
        </p:xfrm>
        <a:graphic>
          <a:graphicData uri="http://schemas.openxmlformats.org/presentationml/2006/ole">
            <mc:AlternateContent xmlns:mc="http://schemas.openxmlformats.org/markup-compatibility/2006">
              <mc:Choice xmlns:v="urn:schemas-microsoft-com:vml" Requires="v">
                <p:oleObj spid="_x0000_s12322" name="Equation" r:id="rId13" imgW="647640" imgH="838080" progId="Equation.DSMT4">
                  <p:embed/>
                </p:oleObj>
              </mc:Choice>
              <mc:Fallback>
                <p:oleObj name="Equation" r:id="rId13" imgW="647640" imgH="8380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143000" y="3200400"/>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7" name="Object 9"/>
          <p:cNvGraphicFramePr>
            <a:graphicFrameLocks noChangeAspect="1"/>
          </p:cNvGraphicFramePr>
          <p:nvPr/>
        </p:nvGraphicFramePr>
        <p:xfrm>
          <a:off x="1905000" y="3479800"/>
          <a:ext cx="457200" cy="279400"/>
        </p:xfrm>
        <a:graphic>
          <a:graphicData uri="http://schemas.openxmlformats.org/presentationml/2006/ole">
            <mc:AlternateContent xmlns:mc="http://schemas.openxmlformats.org/markup-compatibility/2006">
              <mc:Choice xmlns:v="urn:schemas-microsoft-com:vml" Requires="v">
                <p:oleObj spid="_x0000_s12323" name="Equation" r:id="rId15" imgW="457200" imgH="279360" progId="Equation.DSMT4">
                  <p:embed/>
                </p:oleObj>
              </mc:Choice>
              <mc:Fallback>
                <p:oleObj name="Equation" r:id="rId15" imgW="457200" imgH="27936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905000" y="3479800"/>
                        <a:ext cx="457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8" name="Object 10"/>
          <p:cNvGraphicFramePr>
            <a:graphicFrameLocks noChangeAspect="1"/>
          </p:cNvGraphicFramePr>
          <p:nvPr/>
        </p:nvGraphicFramePr>
        <p:xfrm>
          <a:off x="2971800" y="3467100"/>
          <a:ext cx="495300" cy="304800"/>
        </p:xfrm>
        <a:graphic>
          <a:graphicData uri="http://schemas.openxmlformats.org/presentationml/2006/ole">
            <mc:AlternateContent xmlns:mc="http://schemas.openxmlformats.org/markup-compatibility/2006">
              <mc:Choice xmlns:v="urn:schemas-microsoft-com:vml" Requires="v">
                <p:oleObj spid="_x0000_s12324" name="Equation" r:id="rId17" imgW="495000" imgH="304560" progId="Equation.DSMT4">
                  <p:embed/>
                </p:oleObj>
              </mc:Choice>
              <mc:Fallback>
                <p:oleObj name="Equation" r:id="rId17" imgW="495000" imgH="30456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971800" y="3467100"/>
                        <a:ext cx="495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9" name="Object 11"/>
          <p:cNvGraphicFramePr>
            <a:graphicFrameLocks noChangeAspect="1"/>
          </p:cNvGraphicFramePr>
          <p:nvPr/>
        </p:nvGraphicFramePr>
        <p:xfrm>
          <a:off x="3543300" y="3200400"/>
          <a:ext cx="647700" cy="838200"/>
        </p:xfrm>
        <a:graphic>
          <a:graphicData uri="http://schemas.openxmlformats.org/presentationml/2006/ole">
            <mc:AlternateContent xmlns:mc="http://schemas.openxmlformats.org/markup-compatibility/2006">
              <mc:Choice xmlns:v="urn:schemas-microsoft-com:vml" Requires="v">
                <p:oleObj spid="_x0000_s12325" name="Equation" r:id="rId19" imgW="647640" imgH="838080" progId="Equation.DSMT4">
                  <p:embed/>
                </p:oleObj>
              </mc:Choice>
              <mc:Fallback>
                <p:oleObj name="Equation" r:id="rId19" imgW="647640" imgH="83808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3543300" y="3200400"/>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0" name="Object 12"/>
          <p:cNvGraphicFramePr>
            <a:graphicFrameLocks noChangeAspect="1"/>
          </p:cNvGraphicFramePr>
          <p:nvPr/>
        </p:nvGraphicFramePr>
        <p:xfrm>
          <a:off x="4267200" y="3473450"/>
          <a:ext cx="482600" cy="292100"/>
        </p:xfrm>
        <a:graphic>
          <a:graphicData uri="http://schemas.openxmlformats.org/presentationml/2006/ole">
            <mc:AlternateContent xmlns:mc="http://schemas.openxmlformats.org/markup-compatibility/2006">
              <mc:Choice xmlns:v="urn:schemas-microsoft-com:vml" Requires="v">
                <p:oleObj spid="_x0000_s12326" name="Equation" r:id="rId21" imgW="482400" imgH="291960" progId="Equation.DSMT4">
                  <p:embed/>
                </p:oleObj>
              </mc:Choice>
              <mc:Fallback>
                <p:oleObj name="Equation" r:id="rId21" imgW="482400" imgH="29196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67200" y="3473450"/>
                        <a:ext cx="4826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1" name="Object 13"/>
          <p:cNvGraphicFramePr>
            <a:graphicFrameLocks noChangeAspect="1"/>
          </p:cNvGraphicFramePr>
          <p:nvPr/>
        </p:nvGraphicFramePr>
        <p:xfrm>
          <a:off x="5332589" y="3505200"/>
          <a:ext cx="469900" cy="228600"/>
        </p:xfrm>
        <a:graphic>
          <a:graphicData uri="http://schemas.openxmlformats.org/presentationml/2006/ole">
            <mc:AlternateContent xmlns:mc="http://schemas.openxmlformats.org/markup-compatibility/2006">
              <mc:Choice xmlns:v="urn:schemas-microsoft-com:vml" Requires="v">
                <p:oleObj spid="_x0000_s12327" name="Equation" r:id="rId23" imgW="469800" imgH="228600" progId="Equation.DSMT4">
                  <p:embed/>
                </p:oleObj>
              </mc:Choice>
              <mc:Fallback>
                <p:oleObj name="Equation" r:id="rId23" imgW="469800" imgH="22860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5332589" y="3505200"/>
                        <a:ext cx="4699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2" name="Object 14"/>
          <p:cNvGraphicFramePr>
            <a:graphicFrameLocks noChangeAspect="1"/>
          </p:cNvGraphicFramePr>
          <p:nvPr/>
        </p:nvGraphicFramePr>
        <p:xfrm>
          <a:off x="5836356" y="3200400"/>
          <a:ext cx="647700" cy="838200"/>
        </p:xfrm>
        <a:graphic>
          <a:graphicData uri="http://schemas.openxmlformats.org/presentationml/2006/ole">
            <mc:AlternateContent xmlns:mc="http://schemas.openxmlformats.org/markup-compatibility/2006">
              <mc:Choice xmlns:v="urn:schemas-microsoft-com:vml" Requires="v">
                <p:oleObj spid="_x0000_s12328" name="Equation" r:id="rId25" imgW="647640" imgH="838080" progId="Equation.DSMT4">
                  <p:embed/>
                </p:oleObj>
              </mc:Choice>
              <mc:Fallback>
                <p:oleObj name="Equation" r:id="rId25" imgW="647640" imgH="838080" progId="Equation.DSMT4">
                  <p:embed/>
                  <p:pic>
                    <p:nvPicPr>
                      <p:cNvPr id="0" name="Picture 14"/>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5836356" y="3200400"/>
                        <a:ext cx="647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303" name="Object 15"/>
          <p:cNvGraphicFramePr>
            <a:graphicFrameLocks noChangeAspect="1"/>
          </p:cNvGraphicFramePr>
          <p:nvPr/>
        </p:nvGraphicFramePr>
        <p:xfrm>
          <a:off x="6519333" y="3200400"/>
          <a:ext cx="533400" cy="838200"/>
        </p:xfrm>
        <a:graphic>
          <a:graphicData uri="http://schemas.openxmlformats.org/presentationml/2006/ole">
            <mc:AlternateContent xmlns:mc="http://schemas.openxmlformats.org/markup-compatibility/2006">
              <mc:Choice xmlns:v="urn:schemas-microsoft-com:vml" Requires="v">
                <p:oleObj spid="_x0000_s12329" name="Equation" r:id="rId27" imgW="533160" imgH="838080" progId="Equation.DSMT4">
                  <p:embed/>
                </p:oleObj>
              </mc:Choice>
              <mc:Fallback>
                <p:oleObj name="Equation" r:id="rId27" imgW="533160" imgH="838080" progId="Equation.DSMT4">
                  <p:embed/>
                  <p:pic>
                    <p:nvPicPr>
                      <p:cNvPr id="0" name="Picture 15"/>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6519333" y="320040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2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0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0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230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2303"/>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p:cNvSpPr>
          <p:nvPr>
            <p:ph type="title"/>
          </p:nvPr>
        </p:nvSpPr>
        <p:spPr>
          <a:prstGeom prst="rect">
            <a:avLst/>
          </a:prstGeom>
        </p:spPr>
        <p:txBody>
          <a:bodyPr/>
          <a:lstStyle/>
          <a:p>
            <a:r>
              <a:rPr lang="en-US" dirty="0">
                <a:solidFill>
                  <a:schemeClr val="accent1"/>
                </a:solidFill>
              </a:rPr>
              <a:t>Note</a:t>
            </a:r>
          </a:p>
        </p:txBody>
      </p:sp>
      <p:sp>
        <p:nvSpPr>
          <p:cNvPr id="20483" name="Rectangle 3"/>
          <p:cNvSpPr>
            <a:spLocks noGrp="1"/>
          </p:cNvSpPr>
          <p:nvPr>
            <p:ph idx="1"/>
          </p:nvPr>
        </p:nvSpPr>
        <p:spPr>
          <a:xfrm>
            <a:off x="457200" y="1280160"/>
            <a:ext cx="8229600" cy="4053840"/>
          </a:xfrm>
          <a:prstGeom prst="rect">
            <a:avLst/>
          </a:prstGeom>
          <a:noFill/>
          <a:ln w="28575">
            <a:solidFill>
              <a:srgbClr val="FF0000"/>
            </a:solidFill>
          </a:ln>
        </p:spPr>
        <p:txBody>
          <a:bodyPr/>
          <a:lstStyle/>
          <a:p>
            <a:pPr marL="3175" indent="-3175" algn="ctr">
              <a:buFont typeface="Courier New" pitchFamily="49" charset="0"/>
              <a:buNone/>
            </a:pPr>
            <a:r>
              <a:rPr lang="en-US" b="1" i="0" dirty="0">
                <a:solidFill>
                  <a:srgbClr val="000000"/>
                </a:solidFill>
              </a:rPr>
              <a:t>Note</a:t>
            </a:r>
          </a:p>
          <a:p>
            <a:pPr marL="3175" indent="-3175">
              <a:buFont typeface="Courier New" pitchFamily="49" charset="0"/>
              <a:buNone/>
            </a:pPr>
            <a:r>
              <a:rPr lang="en-US" i="0" dirty="0">
                <a:solidFill>
                  <a:srgbClr val="000000"/>
                </a:solidFill>
              </a:rPr>
              <a:t>The determinants shown in Examples 1c and 1d are expanded by the first row. However, any row or column can be used in the expansion as long as the corresponding adjustments in the + and − signs are used with the minors. This may be particularly useful when a row or column has one or more 0’s because multiplication by 0 will always give 0 and this will reduce the time needed for the expansion.</a:t>
            </a:r>
            <a:endParaRPr lang="en-US" dirty="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prstGeom prst="rect">
            <a:avLst/>
          </a:prstGeom>
        </p:spPr>
        <p:txBody>
          <a:bodyPr/>
          <a:lstStyle/>
          <a:p>
            <a:r>
              <a:rPr lang="en-US" sz="3200" dirty="0">
                <a:solidFill>
                  <a:schemeClr val="accent1"/>
                </a:solidFill>
              </a:rPr>
              <a:t>Practice Problems</a:t>
            </a:r>
          </a:p>
        </p:txBody>
      </p:sp>
      <p:sp>
        <p:nvSpPr>
          <p:cNvPr id="21507" name="Rectangle 3"/>
          <p:cNvSpPr>
            <a:spLocks noGrp="1"/>
          </p:cNvSpPr>
          <p:nvPr>
            <p:ph idx="1"/>
          </p:nvPr>
        </p:nvSpPr>
        <p:spPr>
          <a:xfrm>
            <a:off x="457200" y="1280160"/>
            <a:ext cx="8229600" cy="4434840"/>
          </a:xfrm>
          <a:prstGeom prst="rect">
            <a:avLst/>
          </a:prstGeom>
          <a:solidFill>
            <a:srgbClr val="FFFFCC"/>
          </a:solidFill>
          <a:ln w="28575">
            <a:solidFill>
              <a:srgbClr val="000000"/>
            </a:solidFill>
          </a:ln>
        </p:spPr>
        <p:txBody>
          <a:bodyPr/>
          <a:lstStyle/>
          <a:p>
            <a:pPr marL="3175" indent="-3175">
              <a:buFont typeface="Courier New" pitchFamily="49" charset="0"/>
              <a:buNone/>
              <a:tabLst>
                <a:tab pos="457200" algn="l"/>
              </a:tabLst>
            </a:pPr>
            <a:r>
              <a:rPr lang="en-US" b="1" i="0" dirty="0">
                <a:solidFill>
                  <a:srgbClr val="000000"/>
                </a:solidFill>
              </a:rPr>
              <a:t>1.	</a:t>
            </a:r>
            <a:r>
              <a:rPr lang="en-US" i="0" dirty="0">
                <a:solidFill>
                  <a:srgbClr val="000000"/>
                </a:solidFill>
              </a:rPr>
              <a:t>Solve the following system using Cramer’s rule.</a:t>
            </a:r>
          </a:p>
          <a:p>
            <a:pPr marL="3175" indent="-3175">
              <a:buFont typeface="Courier New" pitchFamily="49" charset="0"/>
              <a:buNone/>
              <a:tabLst>
                <a:tab pos="457200" algn="l"/>
              </a:tabLst>
            </a:pPr>
            <a:endParaRPr lang="en-US" b="1" i="0" dirty="0">
              <a:solidFill>
                <a:srgbClr val="000000"/>
              </a:solidFill>
            </a:endParaRPr>
          </a:p>
          <a:p>
            <a:pPr marL="3175" indent="-3175">
              <a:buFont typeface="Courier New" pitchFamily="49" charset="0"/>
              <a:buNone/>
              <a:tabLst>
                <a:tab pos="457200" algn="l"/>
              </a:tabLst>
            </a:pPr>
            <a:endParaRPr lang="en-US" b="1" i="0" dirty="0">
              <a:solidFill>
                <a:srgbClr val="000000"/>
              </a:solidFill>
            </a:endParaRPr>
          </a:p>
          <a:p>
            <a:pPr marL="3175" indent="-3175">
              <a:buFont typeface="Courier New" pitchFamily="49" charset="0"/>
              <a:buNone/>
              <a:tabLst>
                <a:tab pos="457200" algn="l"/>
              </a:tabLst>
            </a:pPr>
            <a:endParaRPr lang="en-US" b="1" i="0" dirty="0">
              <a:solidFill>
                <a:srgbClr val="000000"/>
              </a:solidFill>
            </a:endParaRPr>
          </a:p>
          <a:p>
            <a:pPr marL="3175" indent="-3175">
              <a:buFont typeface="Courier New" pitchFamily="49" charset="0"/>
              <a:buNone/>
              <a:tabLst>
                <a:tab pos="457200" algn="l"/>
              </a:tabLst>
            </a:pPr>
            <a:r>
              <a:rPr lang="en-US" b="1" i="0" dirty="0">
                <a:solidFill>
                  <a:srgbClr val="000000"/>
                </a:solidFill>
              </a:rPr>
              <a:t>2.	</a:t>
            </a:r>
            <a:r>
              <a:rPr lang="en-US" i="0" dirty="0">
                <a:solidFill>
                  <a:srgbClr val="000000"/>
                </a:solidFill>
              </a:rPr>
              <a:t>Find </a:t>
            </a:r>
            <a:r>
              <a:rPr lang="en-US" i="1" dirty="0">
                <a:solidFill>
                  <a:srgbClr val="000000"/>
                </a:solidFill>
              </a:rPr>
              <a:t>D</a:t>
            </a:r>
            <a:r>
              <a:rPr lang="en-US" i="1" baseline="-25000" dirty="0">
                <a:solidFill>
                  <a:srgbClr val="000000"/>
                </a:solidFill>
              </a:rPr>
              <a:t>x</a:t>
            </a:r>
            <a:r>
              <a:rPr lang="en-US" dirty="0">
                <a:solidFill>
                  <a:srgbClr val="000000"/>
                </a:solidFill>
              </a:rPr>
              <a:t> </a:t>
            </a:r>
            <a:r>
              <a:rPr lang="en-US" i="0" dirty="0">
                <a:solidFill>
                  <a:srgbClr val="000000"/>
                </a:solidFill>
              </a:rPr>
              <a:t>for the following system.</a:t>
            </a:r>
          </a:p>
          <a:p>
            <a:pPr marL="3175" indent="-3175">
              <a:buFont typeface="Courier New" pitchFamily="49" charset="0"/>
              <a:buNone/>
              <a:tabLst>
                <a:tab pos="457200" algn="l"/>
              </a:tabLst>
            </a:pPr>
            <a:endParaRPr lang="en-US" dirty="0">
              <a:solidFill>
                <a:srgbClr val="000000"/>
              </a:solidFill>
            </a:endParaRPr>
          </a:p>
        </p:txBody>
      </p:sp>
      <p:graphicFrame>
        <p:nvGraphicFramePr>
          <p:cNvPr id="21508" name="Object 11"/>
          <p:cNvGraphicFramePr>
            <a:graphicFrameLocks noChangeAspect="1"/>
          </p:cNvGraphicFramePr>
          <p:nvPr/>
        </p:nvGraphicFramePr>
        <p:xfrm>
          <a:off x="3289300" y="2019300"/>
          <a:ext cx="1778000" cy="1028700"/>
        </p:xfrm>
        <a:graphic>
          <a:graphicData uri="http://schemas.openxmlformats.org/presentationml/2006/ole">
            <mc:AlternateContent xmlns:mc="http://schemas.openxmlformats.org/markup-compatibility/2006">
              <mc:Choice xmlns:v="urn:schemas-microsoft-com:vml" Requires="v">
                <p:oleObj spid="_x0000_s13318" name="Equation" r:id="rId3" imgW="1778000" imgH="1028700" progId="Equation.DSMT4">
                  <p:embed/>
                </p:oleObj>
              </mc:Choice>
              <mc:Fallback>
                <p:oleObj name="Equation" r:id="rId3" imgW="1778000" imgH="1028700" progId="Equation.DSMT4">
                  <p:embed/>
                  <p:pic>
                    <p:nvPicPr>
                      <p:cNvPr id="0" name="Object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89300" y="2019300"/>
                        <a:ext cx="17780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9" name="Object 12"/>
          <p:cNvGraphicFramePr>
            <a:graphicFrameLocks noChangeAspect="1"/>
          </p:cNvGraphicFramePr>
          <p:nvPr/>
        </p:nvGraphicFramePr>
        <p:xfrm>
          <a:off x="3289300" y="3962400"/>
          <a:ext cx="2425700" cy="1562100"/>
        </p:xfrm>
        <a:graphic>
          <a:graphicData uri="http://schemas.openxmlformats.org/presentationml/2006/ole">
            <mc:AlternateContent xmlns:mc="http://schemas.openxmlformats.org/markup-compatibility/2006">
              <mc:Choice xmlns:v="urn:schemas-microsoft-com:vml" Requires="v">
                <p:oleObj spid="_x0000_s13319" name="Equation" r:id="rId5" imgW="2425700" imgH="1562100" progId="Equation.DSMT4">
                  <p:embed/>
                </p:oleObj>
              </mc:Choice>
              <mc:Fallback>
                <p:oleObj name="Equation" r:id="rId5" imgW="2425700" imgH="1562100" progId="Equation.DSMT4">
                  <p:embed/>
                  <p:pic>
                    <p:nvPicPr>
                      <p:cNvPr id="0" name="Object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9300" y="3962400"/>
                        <a:ext cx="24257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dirty="0">
                <a:solidFill>
                  <a:schemeClr val="accent1"/>
                </a:solidFill>
              </a:rPr>
              <a:t>Practice Problem Answers</a:t>
            </a:r>
          </a:p>
        </p:txBody>
      </p:sp>
      <p:graphicFrame>
        <p:nvGraphicFramePr>
          <p:cNvPr id="22531" name="Object 4"/>
          <p:cNvGraphicFramePr>
            <a:graphicFrameLocks noChangeAspect="1"/>
          </p:cNvGraphicFramePr>
          <p:nvPr/>
        </p:nvGraphicFramePr>
        <p:xfrm>
          <a:off x="685800" y="1447800"/>
          <a:ext cx="1473200" cy="1536700"/>
        </p:xfrm>
        <a:graphic>
          <a:graphicData uri="http://schemas.openxmlformats.org/presentationml/2006/ole">
            <mc:AlternateContent xmlns:mc="http://schemas.openxmlformats.org/markup-compatibility/2006">
              <mc:Choice xmlns:v="urn:schemas-microsoft-com:vml" Requires="v">
                <p:oleObj spid="_x0000_s14340" name="Equation" r:id="rId3" imgW="1473200" imgH="1536700" progId="Equation.DSMT4">
                  <p:embed/>
                </p:oleObj>
              </mc:Choice>
              <mc:Fallback>
                <p:oleObj name="Equation" r:id="rId3" imgW="1473200" imgH="15367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447800"/>
                        <a:ext cx="1473200" cy="1536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sz="3200" dirty="0">
                <a:solidFill>
                  <a:schemeClr val="accent1"/>
                </a:solidFill>
              </a:rPr>
              <a:t>Objective</a:t>
            </a:r>
          </a:p>
        </p:txBody>
      </p:sp>
      <p:sp>
        <p:nvSpPr>
          <p:cNvPr id="5123" name="Content Placeholder 2"/>
          <p:cNvSpPr>
            <a:spLocks noGrp="1"/>
          </p:cNvSpPr>
          <p:nvPr>
            <p:ph idx="1"/>
          </p:nvPr>
        </p:nvSpPr>
        <p:spPr>
          <a:xfrm>
            <a:off x="457200" y="1280160"/>
            <a:ext cx="8229600" cy="954107"/>
          </a:xfrm>
        </p:spPr>
        <p:txBody>
          <a:bodyPr>
            <a:spAutoFit/>
          </a:bodyPr>
          <a:lstStyle/>
          <a:p>
            <a:pPr>
              <a:buFont typeface="Courier New" pitchFamily="49" charset="0"/>
              <a:buChar char="o"/>
              <a:tabLst>
                <a:tab pos="395288" algn="l"/>
              </a:tabLst>
            </a:pPr>
            <a:r>
              <a:rPr lang="en-US" i="0" dirty="0">
                <a:solidFill>
                  <a:schemeClr val="tx1"/>
                </a:solidFill>
              </a:rPr>
              <a:t>	Solve systems of linear equations using Cramer’s 	rule.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lstStyle/>
          <a:p>
            <a:pPr>
              <a:lnSpc>
                <a:spcPct val="80000"/>
              </a:lnSpc>
            </a:pPr>
            <a:r>
              <a:rPr lang="en-US" sz="3200" dirty="0">
                <a:solidFill>
                  <a:schemeClr val="accent1"/>
                </a:solidFill>
              </a:rPr>
              <a:t>Cramer’s Rule for 2 × 2 Systems</a:t>
            </a:r>
          </a:p>
        </p:txBody>
      </p:sp>
      <p:sp>
        <p:nvSpPr>
          <p:cNvPr id="6147" name="Rectangle 3"/>
          <p:cNvSpPr>
            <a:spLocks noGrp="1"/>
          </p:cNvSpPr>
          <p:nvPr>
            <p:ph idx="1"/>
          </p:nvPr>
        </p:nvSpPr>
        <p:spPr>
          <a:xfrm>
            <a:off x="457200" y="1280160"/>
            <a:ext cx="8229600" cy="3662541"/>
          </a:xfrm>
          <a:prstGeom prst="rect">
            <a:avLst/>
          </a:prstGeom>
          <a:solidFill>
            <a:srgbClr val="FFFFCC"/>
          </a:solidFill>
          <a:ln w="28575">
            <a:solidFill>
              <a:srgbClr val="000000"/>
            </a:solidFill>
          </a:ln>
        </p:spPr>
        <p:txBody>
          <a:bodyPr wrap="square">
            <a:spAutoFit/>
          </a:bodyPr>
          <a:lstStyle/>
          <a:p>
            <a:pPr marL="3175" indent="-3175" algn="ctr">
              <a:lnSpc>
                <a:spcPct val="90000"/>
              </a:lnSpc>
              <a:spcBef>
                <a:spcPct val="0"/>
              </a:spcBef>
              <a:buFont typeface="Courier New" pitchFamily="49" charset="0"/>
              <a:buNone/>
              <a:tabLst>
                <a:tab pos="457200" algn="l"/>
              </a:tabLst>
            </a:pPr>
            <a:r>
              <a:rPr lang="en-US" b="1" i="0" dirty="0">
                <a:solidFill>
                  <a:srgbClr val="000000"/>
                </a:solidFill>
              </a:rPr>
              <a:t>Cramer’s Rule for 2 × 2 Systems</a:t>
            </a:r>
            <a:endParaRPr lang="en-US" i="0" dirty="0">
              <a:solidFill>
                <a:srgbClr val="000000"/>
              </a:solidFill>
            </a:endParaRPr>
          </a:p>
          <a:p>
            <a:pPr marL="3175" indent="-3175">
              <a:lnSpc>
                <a:spcPct val="90000"/>
              </a:lnSpc>
              <a:buFont typeface="Courier New" pitchFamily="49" charset="0"/>
              <a:buNone/>
              <a:tabLst>
                <a:tab pos="457200" algn="l"/>
              </a:tabLst>
            </a:pPr>
            <a:endParaRPr lang="en-US" i="0" dirty="0">
              <a:solidFill>
                <a:srgbClr val="000000"/>
              </a:solidFill>
            </a:endParaRPr>
          </a:p>
          <a:p>
            <a:pPr marL="3175" indent="-3175">
              <a:lnSpc>
                <a:spcPct val="90000"/>
              </a:lnSpc>
              <a:buFont typeface="Courier New" pitchFamily="49" charset="0"/>
              <a:buNone/>
              <a:tabLst>
                <a:tab pos="457200" algn="l"/>
              </a:tabLst>
            </a:pPr>
            <a:r>
              <a:rPr lang="en-US" i="0" dirty="0">
                <a:solidFill>
                  <a:srgbClr val="000000"/>
                </a:solidFill>
              </a:rPr>
              <a:t>For the system </a:t>
            </a:r>
          </a:p>
          <a:p>
            <a:pPr marL="3175" indent="-3175">
              <a:lnSpc>
                <a:spcPct val="90000"/>
              </a:lnSpc>
              <a:buFont typeface="Courier New" pitchFamily="49" charset="0"/>
              <a:buNone/>
              <a:tabLst>
                <a:tab pos="457200" algn="l"/>
              </a:tabLst>
            </a:pPr>
            <a:endParaRPr lang="en-US" sz="2000" i="0" dirty="0">
              <a:solidFill>
                <a:srgbClr val="000000"/>
              </a:solidFill>
            </a:endParaRPr>
          </a:p>
          <a:p>
            <a:pPr marL="3175" indent="-3175">
              <a:lnSpc>
                <a:spcPct val="90000"/>
              </a:lnSpc>
              <a:buFont typeface="Courier New" pitchFamily="49" charset="0"/>
              <a:buNone/>
              <a:tabLst>
                <a:tab pos="457200" algn="l"/>
              </a:tabLst>
            </a:pPr>
            <a:r>
              <a:rPr lang="en-US" i="0" dirty="0">
                <a:solidFill>
                  <a:srgbClr val="000000"/>
                </a:solidFill>
              </a:rPr>
              <a:t>where </a:t>
            </a:r>
          </a:p>
          <a:p>
            <a:pPr marL="3175" indent="-3175">
              <a:lnSpc>
                <a:spcPct val="90000"/>
              </a:lnSpc>
              <a:buFont typeface="Courier New" pitchFamily="49" charset="0"/>
              <a:buNone/>
              <a:tabLst>
                <a:tab pos="457200" algn="l"/>
              </a:tabLst>
            </a:pPr>
            <a:endParaRPr lang="en-US" i="0" dirty="0">
              <a:solidFill>
                <a:srgbClr val="000000"/>
              </a:solidFill>
            </a:endParaRPr>
          </a:p>
          <a:p>
            <a:pPr marL="3175" indent="-3175">
              <a:lnSpc>
                <a:spcPct val="90000"/>
              </a:lnSpc>
              <a:buFont typeface="Courier New" pitchFamily="49" charset="0"/>
              <a:buNone/>
              <a:tabLst>
                <a:tab pos="457200" algn="l"/>
              </a:tabLst>
            </a:pPr>
            <a:endParaRPr lang="en-US" i="0" dirty="0">
              <a:solidFill>
                <a:srgbClr val="000000"/>
              </a:solidFill>
            </a:endParaRPr>
          </a:p>
          <a:p>
            <a:pPr marL="3175" indent="-3175">
              <a:lnSpc>
                <a:spcPct val="90000"/>
              </a:lnSpc>
              <a:buFont typeface="Courier New" pitchFamily="49" charset="0"/>
              <a:buNone/>
              <a:tabLst>
                <a:tab pos="457200" algn="l"/>
              </a:tabLst>
            </a:pPr>
            <a:endParaRPr lang="en-US" i="0" dirty="0">
              <a:solidFill>
                <a:srgbClr val="000000"/>
              </a:solidFill>
            </a:endParaRPr>
          </a:p>
        </p:txBody>
      </p:sp>
      <p:graphicFrame>
        <p:nvGraphicFramePr>
          <p:cNvPr id="6148" name="Object 10"/>
          <p:cNvGraphicFramePr>
            <a:graphicFrameLocks noChangeAspect="1"/>
          </p:cNvGraphicFramePr>
          <p:nvPr/>
        </p:nvGraphicFramePr>
        <p:xfrm>
          <a:off x="2819400" y="1969911"/>
          <a:ext cx="2413000" cy="1028700"/>
        </p:xfrm>
        <a:graphic>
          <a:graphicData uri="http://schemas.openxmlformats.org/presentationml/2006/ole">
            <mc:AlternateContent xmlns:mc="http://schemas.openxmlformats.org/markup-compatibility/2006">
              <mc:Choice xmlns:v="urn:schemas-microsoft-com:vml" Requires="v">
                <p:oleObj spid="_x0000_s1030" name="Equation" r:id="rId3" imgW="2413000" imgH="1028700" progId="Equation.DSMT4">
                  <p:embed/>
                </p:oleObj>
              </mc:Choice>
              <mc:Fallback>
                <p:oleObj name="Equation" r:id="rId3" imgW="2413000" imgH="1028700" progId="Equation.DSMT4">
                  <p:embed/>
                  <p:pic>
                    <p:nvPicPr>
                      <p:cNvPr id="0" name="Object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1969911"/>
                        <a:ext cx="24130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9" name="Object 11"/>
          <p:cNvGraphicFramePr>
            <a:graphicFrameLocks noChangeAspect="1"/>
          </p:cNvGraphicFramePr>
          <p:nvPr/>
        </p:nvGraphicFramePr>
        <p:xfrm>
          <a:off x="831850" y="3573463"/>
          <a:ext cx="7480300" cy="1028700"/>
        </p:xfrm>
        <a:graphic>
          <a:graphicData uri="http://schemas.openxmlformats.org/presentationml/2006/ole">
            <mc:AlternateContent xmlns:mc="http://schemas.openxmlformats.org/markup-compatibility/2006">
              <mc:Choice xmlns:v="urn:schemas-microsoft-com:vml" Requires="v">
                <p:oleObj spid="_x0000_s1031" name="Equation" r:id="rId5" imgW="7480080" imgH="1028520" progId="Equation.DSMT4">
                  <p:embed/>
                </p:oleObj>
              </mc:Choice>
              <mc:Fallback>
                <p:oleObj name="Equation" r:id="rId5" imgW="7480080" imgH="1028520" progId="Equation.DSMT4">
                  <p:embed/>
                  <p:pic>
                    <p:nvPicPr>
                      <p:cNvPr id="0" name="Object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831850" y="3573463"/>
                        <a:ext cx="74803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dirty="0">
                <a:solidFill>
                  <a:schemeClr val="accent1"/>
                </a:solidFill>
              </a:rPr>
              <a:t>Cramer’s Rule for 2 × 2 Systems</a:t>
            </a:r>
          </a:p>
        </p:txBody>
      </p:sp>
      <p:sp>
        <p:nvSpPr>
          <p:cNvPr id="7171" name="Rectangle 4"/>
          <p:cNvSpPr>
            <a:spLocks noGrp="1"/>
          </p:cNvSpPr>
          <p:nvPr>
            <p:ph idx="1"/>
          </p:nvPr>
        </p:nvSpPr>
        <p:spPr>
          <a:xfrm>
            <a:off x="457200" y="1280160"/>
            <a:ext cx="8229600" cy="2758440"/>
          </a:xfrm>
          <a:prstGeom prst="rect">
            <a:avLst/>
          </a:prstGeom>
          <a:solidFill>
            <a:srgbClr val="FFFFCC"/>
          </a:solidFill>
          <a:ln w="28575">
            <a:solidFill>
              <a:srgbClr val="000000"/>
            </a:solidFill>
          </a:ln>
        </p:spPr>
        <p:txBody>
          <a:bodyPr/>
          <a:lstStyle/>
          <a:p>
            <a:pPr marL="3175" indent="-3175" algn="ctr">
              <a:buFont typeface="Courier New" pitchFamily="49" charset="0"/>
              <a:buNone/>
              <a:tabLst>
                <a:tab pos="457200" algn="l"/>
              </a:tabLst>
            </a:pPr>
            <a:r>
              <a:rPr lang="en-US" b="1" i="0" dirty="0">
                <a:solidFill>
                  <a:srgbClr val="000000"/>
                </a:solidFill>
              </a:rPr>
              <a:t>Cramer’s Rule for 2 × 2 Systems (cont.)</a:t>
            </a:r>
            <a:endParaRPr lang="en-US" i="0" dirty="0">
              <a:solidFill>
                <a:srgbClr val="000000"/>
              </a:solidFill>
            </a:endParaRPr>
          </a:p>
          <a:p>
            <a:pPr marL="3175" indent="-3175">
              <a:buFont typeface="Courier New" pitchFamily="49" charset="0"/>
              <a:buNone/>
              <a:tabLst>
                <a:tab pos="457200" algn="l"/>
              </a:tabLst>
            </a:pPr>
            <a:endParaRPr lang="en-US" sz="1000" i="0" dirty="0">
              <a:solidFill>
                <a:srgbClr val="000000"/>
              </a:solidFill>
            </a:endParaRPr>
          </a:p>
          <a:p>
            <a:pPr marL="3175" indent="-3175">
              <a:buFont typeface="Courier New" pitchFamily="49" charset="0"/>
              <a:buNone/>
              <a:tabLst>
                <a:tab pos="457200" algn="l"/>
              </a:tabLst>
            </a:pPr>
            <a:r>
              <a:rPr lang="en-US" i="0" dirty="0">
                <a:solidFill>
                  <a:srgbClr val="000000"/>
                </a:solidFill>
              </a:rPr>
              <a:t>if </a:t>
            </a:r>
            <a:r>
              <a:rPr lang="en-US" i="1" dirty="0">
                <a:solidFill>
                  <a:srgbClr val="0000FF"/>
                </a:solidFill>
              </a:rPr>
              <a:t>D</a:t>
            </a:r>
            <a:r>
              <a:rPr lang="en-US" dirty="0">
                <a:solidFill>
                  <a:srgbClr val="0000FF"/>
                </a:solidFill>
              </a:rPr>
              <a:t> </a:t>
            </a:r>
            <a:r>
              <a:rPr lang="en-US" i="0" dirty="0">
                <a:solidFill>
                  <a:srgbClr val="0000FF"/>
                </a:solidFill>
              </a:rPr>
              <a:t>≠ 0</a:t>
            </a:r>
            <a:r>
              <a:rPr lang="en-US" i="0" dirty="0">
                <a:solidFill>
                  <a:srgbClr val="000000"/>
                </a:solidFill>
              </a:rPr>
              <a:t>, then </a:t>
            </a:r>
          </a:p>
          <a:p>
            <a:pPr marL="3175" indent="-3175">
              <a:buFont typeface="Courier New" pitchFamily="49" charset="0"/>
              <a:buNone/>
              <a:tabLst>
                <a:tab pos="457200" algn="l"/>
              </a:tabLst>
            </a:pPr>
            <a:endParaRPr lang="en-US" i="0" dirty="0">
              <a:solidFill>
                <a:srgbClr val="000000"/>
              </a:solidFill>
            </a:endParaRPr>
          </a:p>
          <a:p>
            <a:pPr marL="3175" indent="-3175">
              <a:buFont typeface="Courier New" pitchFamily="49" charset="0"/>
              <a:buNone/>
              <a:tabLst>
                <a:tab pos="457200" algn="l"/>
              </a:tabLst>
            </a:pPr>
            <a:endParaRPr lang="en-US" i="0" dirty="0">
              <a:solidFill>
                <a:srgbClr val="000000"/>
              </a:solidFill>
            </a:endParaRPr>
          </a:p>
          <a:p>
            <a:pPr marL="3175" indent="-3175">
              <a:buFont typeface="Courier New" pitchFamily="49" charset="0"/>
              <a:buNone/>
              <a:tabLst>
                <a:tab pos="457200" algn="l"/>
              </a:tabLst>
            </a:pPr>
            <a:r>
              <a:rPr lang="en-US" i="0" dirty="0">
                <a:solidFill>
                  <a:srgbClr val="000000"/>
                </a:solidFill>
              </a:rPr>
              <a:t>is the unique solution to the system.</a:t>
            </a:r>
          </a:p>
        </p:txBody>
      </p:sp>
      <p:graphicFrame>
        <p:nvGraphicFramePr>
          <p:cNvPr id="7172" name="Object 5"/>
          <p:cNvGraphicFramePr>
            <a:graphicFrameLocks noChangeAspect="1"/>
          </p:cNvGraphicFramePr>
          <p:nvPr/>
        </p:nvGraphicFramePr>
        <p:xfrm>
          <a:off x="3181350" y="2579511"/>
          <a:ext cx="2781300" cy="876300"/>
        </p:xfrm>
        <a:graphic>
          <a:graphicData uri="http://schemas.openxmlformats.org/presentationml/2006/ole">
            <mc:AlternateContent xmlns:mc="http://schemas.openxmlformats.org/markup-compatibility/2006">
              <mc:Choice xmlns:v="urn:schemas-microsoft-com:vml" Requires="v">
                <p:oleObj spid="_x0000_s2052" name="Equation" r:id="rId3" imgW="2781300" imgH="876300" progId="Equation.DSMT4">
                  <p:embed/>
                </p:oleObj>
              </mc:Choice>
              <mc:Fallback>
                <p:oleObj name="Equation" r:id="rId3" imgW="2781300" imgH="8763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81350" y="2579511"/>
                        <a:ext cx="27813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dirty="0">
                <a:solidFill>
                  <a:schemeClr val="accent1"/>
                </a:solidFill>
              </a:rPr>
              <a:t>Cramer’s Rule for 3 × 3 Systems</a:t>
            </a:r>
          </a:p>
        </p:txBody>
      </p:sp>
      <p:sp>
        <p:nvSpPr>
          <p:cNvPr id="8195" name="Rectangle 4"/>
          <p:cNvSpPr>
            <a:spLocks noGrp="1"/>
          </p:cNvSpPr>
          <p:nvPr>
            <p:ph idx="1"/>
          </p:nvPr>
        </p:nvSpPr>
        <p:spPr>
          <a:prstGeom prst="rect">
            <a:avLst/>
          </a:prstGeom>
          <a:solidFill>
            <a:srgbClr val="FFFFCC"/>
          </a:solidFill>
          <a:ln w="28575">
            <a:solidFill>
              <a:srgbClr val="000000"/>
            </a:solidFill>
          </a:ln>
        </p:spPr>
        <p:txBody>
          <a:bodyPr/>
          <a:lstStyle/>
          <a:p>
            <a:pPr marL="3175" indent="-3175" algn="ctr">
              <a:lnSpc>
                <a:spcPct val="90000"/>
              </a:lnSpc>
              <a:buFont typeface="Courier New" pitchFamily="49" charset="0"/>
              <a:buNone/>
              <a:tabLst>
                <a:tab pos="457200" algn="l"/>
              </a:tabLst>
            </a:pPr>
            <a:r>
              <a:rPr lang="en-US" b="1" i="0" dirty="0">
                <a:solidFill>
                  <a:srgbClr val="000000"/>
                </a:solidFill>
              </a:rPr>
              <a:t>Cramer’s Rule for 3 × 3 Systems</a:t>
            </a:r>
            <a:endParaRPr lang="en-US" i="0" dirty="0">
              <a:solidFill>
                <a:srgbClr val="000000"/>
              </a:solidFill>
            </a:endParaRPr>
          </a:p>
          <a:p>
            <a:pPr marL="3175" indent="-3175">
              <a:lnSpc>
                <a:spcPct val="90000"/>
              </a:lnSpc>
              <a:buFont typeface="Courier New" pitchFamily="49" charset="0"/>
              <a:buNone/>
              <a:tabLst>
                <a:tab pos="457200" algn="l"/>
              </a:tabLst>
            </a:pPr>
            <a:endParaRPr lang="en-US" sz="2000" i="0" dirty="0">
              <a:solidFill>
                <a:srgbClr val="000000"/>
              </a:solidFill>
            </a:endParaRPr>
          </a:p>
          <a:p>
            <a:pPr marL="3175" indent="-3175">
              <a:lnSpc>
                <a:spcPct val="90000"/>
              </a:lnSpc>
              <a:buFont typeface="Courier New" pitchFamily="49" charset="0"/>
              <a:buNone/>
              <a:tabLst>
                <a:tab pos="457200" algn="l"/>
              </a:tabLst>
            </a:pPr>
            <a:endParaRPr lang="en-US" sz="2000" i="0" dirty="0">
              <a:solidFill>
                <a:srgbClr val="000000"/>
              </a:solidFill>
            </a:endParaRPr>
          </a:p>
          <a:p>
            <a:pPr marL="3175" indent="-3175">
              <a:lnSpc>
                <a:spcPct val="90000"/>
              </a:lnSpc>
              <a:buFont typeface="Courier New" pitchFamily="49" charset="0"/>
              <a:buNone/>
              <a:tabLst>
                <a:tab pos="457200" algn="l"/>
              </a:tabLst>
            </a:pPr>
            <a:r>
              <a:rPr lang="en-US" i="0" dirty="0">
                <a:solidFill>
                  <a:srgbClr val="000000"/>
                </a:solidFill>
              </a:rPr>
              <a:t>For the system </a:t>
            </a:r>
          </a:p>
          <a:p>
            <a:pPr marL="3175" indent="-3175">
              <a:lnSpc>
                <a:spcPct val="90000"/>
              </a:lnSpc>
              <a:buFont typeface="Courier New" pitchFamily="49" charset="0"/>
              <a:buNone/>
              <a:tabLst>
                <a:tab pos="457200" algn="l"/>
              </a:tabLst>
            </a:pPr>
            <a:endParaRPr lang="en-US" i="0" dirty="0">
              <a:solidFill>
                <a:srgbClr val="000000"/>
              </a:solidFill>
            </a:endParaRPr>
          </a:p>
          <a:p>
            <a:pPr marL="3175" indent="-3175">
              <a:lnSpc>
                <a:spcPct val="90000"/>
              </a:lnSpc>
              <a:buFont typeface="Courier New" pitchFamily="49" charset="0"/>
              <a:buNone/>
              <a:tabLst>
                <a:tab pos="457200" algn="l"/>
              </a:tabLst>
            </a:pPr>
            <a:endParaRPr lang="en-US" i="0" dirty="0">
              <a:solidFill>
                <a:srgbClr val="000000"/>
              </a:solidFill>
            </a:endParaRPr>
          </a:p>
          <a:p>
            <a:pPr marL="3175" indent="-3175">
              <a:lnSpc>
                <a:spcPct val="90000"/>
              </a:lnSpc>
              <a:buFont typeface="Courier New" pitchFamily="49" charset="0"/>
              <a:buNone/>
              <a:tabLst>
                <a:tab pos="457200" algn="l"/>
              </a:tabLst>
            </a:pPr>
            <a:r>
              <a:rPr lang="en-US" i="0" dirty="0">
                <a:solidFill>
                  <a:srgbClr val="000000"/>
                </a:solidFill>
              </a:rPr>
              <a:t>where</a:t>
            </a:r>
          </a:p>
          <a:p>
            <a:pPr marL="3175" indent="-3175">
              <a:lnSpc>
                <a:spcPct val="90000"/>
              </a:lnSpc>
              <a:buFont typeface="Courier New" pitchFamily="49" charset="0"/>
              <a:buNone/>
              <a:tabLst>
                <a:tab pos="457200" algn="l"/>
              </a:tabLst>
            </a:pPr>
            <a:endParaRPr lang="en-US" i="0" dirty="0">
              <a:solidFill>
                <a:srgbClr val="000000"/>
              </a:solidFill>
            </a:endParaRPr>
          </a:p>
          <a:p>
            <a:pPr marL="3175" indent="-3175">
              <a:lnSpc>
                <a:spcPct val="90000"/>
              </a:lnSpc>
              <a:buFont typeface="Courier New" pitchFamily="49" charset="0"/>
              <a:buNone/>
              <a:tabLst>
                <a:tab pos="457200" algn="l"/>
              </a:tabLst>
            </a:pPr>
            <a:endParaRPr lang="en-US" i="0" dirty="0">
              <a:solidFill>
                <a:srgbClr val="000000"/>
              </a:solidFill>
            </a:endParaRPr>
          </a:p>
        </p:txBody>
      </p:sp>
      <p:graphicFrame>
        <p:nvGraphicFramePr>
          <p:cNvPr id="8196" name="Object 5"/>
          <p:cNvGraphicFramePr>
            <a:graphicFrameLocks noChangeAspect="1"/>
          </p:cNvGraphicFramePr>
          <p:nvPr/>
        </p:nvGraphicFramePr>
        <p:xfrm>
          <a:off x="2782888" y="1916113"/>
          <a:ext cx="3289300" cy="1562100"/>
        </p:xfrm>
        <a:graphic>
          <a:graphicData uri="http://schemas.openxmlformats.org/presentationml/2006/ole">
            <mc:AlternateContent xmlns:mc="http://schemas.openxmlformats.org/markup-compatibility/2006">
              <mc:Choice xmlns:v="urn:schemas-microsoft-com:vml" Requires="v">
                <p:oleObj spid="_x0000_s3078" name="Equation" r:id="rId3" imgW="3288960" imgH="1562040" progId="Equation.DSMT4">
                  <p:embed/>
                </p:oleObj>
              </mc:Choice>
              <mc:Fallback>
                <p:oleObj name="Equation" r:id="rId3" imgW="3288960" imgH="156204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82888" y="1916113"/>
                        <a:ext cx="32893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7" name="Object 6"/>
          <p:cNvGraphicFramePr>
            <a:graphicFrameLocks noChangeAspect="1"/>
          </p:cNvGraphicFramePr>
          <p:nvPr/>
        </p:nvGraphicFramePr>
        <p:xfrm>
          <a:off x="2795588" y="4161366"/>
          <a:ext cx="2794000" cy="1562100"/>
        </p:xfrm>
        <a:graphic>
          <a:graphicData uri="http://schemas.openxmlformats.org/presentationml/2006/ole">
            <mc:AlternateContent xmlns:mc="http://schemas.openxmlformats.org/markup-compatibility/2006">
              <mc:Choice xmlns:v="urn:schemas-microsoft-com:vml" Requires="v">
                <p:oleObj spid="_x0000_s3079" name="Equation" r:id="rId5" imgW="2794000" imgH="1562100" progId="Equation.DSMT4">
                  <p:embed/>
                </p:oleObj>
              </mc:Choice>
              <mc:Fallback>
                <p:oleObj name="Equation" r:id="rId5" imgW="2794000" imgH="15621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5588" y="4161366"/>
                        <a:ext cx="2794000" cy="156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p:cNvSpPr>
          <p:nvPr>
            <p:ph type="title"/>
          </p:nvPr>
        </p:nvSpPr>
        <p:spPr>
          <a:prstGeom prst="rect">
            <a:avLst/>
          </a:prstGeom>
        </p:spPr>
        <p:txBody>
          <a:bodyPr/>
          <a:lstStyle/>
          <a:p>
            <a:r>
              <a:rPr lang="en-US" sz="3200" dirty="0">
                <a:solidFill>
                  <a:schemeClr val="accent1"/>
                </a:solidFill>
              </a:rPr>
              <a:t>Cramer’s Rule for 3 × 3 Systems</a:t>
            </a:r>
          </a:p>
        </p:txBody>
      </p:sp>
      <p:sp>
        <p:nvSpPr>
          <p:cNvPr id="9219" name="Rectangle 4"/>
          <p:cNvSpPr>
            <a:spLocks noGrp="1"/>
          </p:cNvSpPr>
          <p:nvPr>
            <p:ph idx="1"/>
          </p:nvPr>
        </p:nvSpPr>
        <p:spPr>
          <a:xfrm>
            <a:off x="457200" y="1280160"/>
            <a:ext cx="8229600" cy="4130040"/>
          </a:xfrm>
          <a:prstGeom prst="rect">
            <a:avLst/>
          </a:prstGeom>
          <a:solidFill>
            <a:srgbClr val="FFFFCC"/>
          </a:solidFill>
          <a:ln w="28575">
            <a:solidFill>
              <a:srgbClr val="000000"/>
            </a:solidFill>
          </a:ln>
        </p:spPr>
        <p:txBody>
          <a:bodyPr/>
          <a:lstStyle/>
          <a:p>
            <a:pPr marL="3175" indent="-3175" algn="ctr">
              <a:buFont typeface="Courier New" pitchFamily="49" charset="0"/>
              <a:buNone/>
              <a:tabLst>
                <a:tab pos="457200" algn="l"/>
              </a:tabLst>
            </a:pPr>
            <a:r>
              <a:rPr lang="en-US" b="1" i="0" dirty="0">
                <a:solidFill>
                  <a:srgbClr val="000000"/>
                </a:solidFill>
              </a:rPr>
              <a:t>Cramer’s Rule for 3 × 3 Systems (cont.)</a:t>
            </a:r>
            <a:endParaRPr lang="en-US" i="0" dirty="0">
              <a:solidFill>
                <a:srgbClr val="000000"/>
              </a:solidFill>
            </a:endParaRPr>
          </a:p>
          <a:p>
            <a:pPr marL="3175" indent="-3175">
              <a:buFont typeface="Courier New" pitchFamily="49" charset="0"/>
              <a:buNone/>
              <a:tabLst>
                <a:tab pos="457200" algn="l"/>
              </a:tabLst>
            </a:pPr>
            <a:endParaRPr lang="en-US" i="0" dirty="0">
              <a:solidFill>
                <a:srgbClr val="000000"/>
              </a:solidFill>
            </a:endParaRPr>
          </a:p>
          <a:p>
            <a:pPr marL="3175" indent="-3175">
              <a:buFont typeface="Courier New" pitchFamily="49" charset="0"/>
              <a:buNone/>
              <a:tabLst>
                <a:tab pos="457200" algn="l"/>
              </a:tabLst>
            </a:pPr>
            <a:endParaRPr lang="en-US" i="0" dirty="0">
              <a:solidFill>
                <a:srgbClr val="000000"/>
              </a:solidFill>
            </a:endParaRPr>
          </a:p>
        </p:txBody>
      </p:sp>
      <p:graphicFrame>
        <p:nvGraphicFramePr>
          <p:cNvPr id="9220" name="Object 5"/>
          <p:cNvGraphicFramePr>
            <a:graphicFrameLocks noChangeAspect="1"/>
          </p:cNvGraphicFramePr>
          <p:nvPr/>
        </p:nvGraphicFramePr>
        <p:xfrm>
          <a:off x="1295400" y="1938338"/>
          <a:ext cx="6553200" cy="3238500"/>
        </p:xfrm>
        <a:graphic>
          <a:graphicData uri="http://schemas.openxmlformats.org/presentationml/2006/ole">
            <mc:AlternateContent xmlns:mc="http://schemas.openxmlformats.org/markup-compatibility/2006">
              <mc:Choice xmlns:v="urn:schemas-microsoft-com:vml" Requires="v">
                <p:oleObj spid="_x0000_s4100" name="Equation" r:id="rId3" imgW="6553080" imgH="3238200" progId="Equation.DSMT4">
                  <p:embed/>
                </p:oleObj>
              </mc:Choice>
              <mc:Fallback>
                <p:oleObj name="Equation" r:id="rId3" imgW="6553080" imgH="3238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938338"/>
                        <a:ext cx="6553200" cy="3238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prstGeom prst="rect">
            <a:avLst/>
          </a:prstGeom>
        </p:spPr>
        <p:txBody>
          <a:bodyPr/>
          <a:lstStyle/>
          <a:p>
            <a:r>
              <a:rPr lang="en-US" sz="3200" dirty="0">
                <a:solidFill>
                  <a:schemeClr val="accent1"/>
                </a:solidFill>
              </a:rPr>
              <a:t>Cramer’s Rule for 3 × 3 Systems</a:t>
            </a:r>
          </a:p>
        </p:txBody>
      </p:sp>
      <p:sp>
        <p:nvSpPr>
          <p:cNvPr id="10243" name="Rectangle 4"/>
          <p:cNvSpPr>
            <a:spLocks noGrp="1"/>
          </p:cNvSpPr>
          <p:nvPr>
            <p:ph idx="1"/>
          </p:nvPr>
        </p:nvSpPr>
        <p:spPr>
          <a:xfrm>
            <a:off x="457200" y="1280160"/>
            <a:ext cx="8229600" cy="2720745"/>
          </a:xfrm>
          <a:prstGeom prst="rect">
            <a:avLst/>
          </a:prstGeom>
          <a:solidFill>
            <a:srgbClr val="FFFFCC"/>
          </a:solidFill>
          <a:ln w="28575">
            <a:solidFill>
              <a:srgbClr val="000000"/>
            </a:solidFill>
          </a:ln>
        </p:spPr>
        <p:txBody>
          <a:bodyPr>
            <a:spAutoFit/>
          </a:bodyPr>
          <a:lstStyle/>
          <a:p>
            <a:pPr marL="3175" indent="-3175" algn="ctr">
              <a:buFont typeface="Courier New" pitchFamily="49" charset="0"/>
              <a:buNone/>
              <a:tabLst>
                <a:tab pos="457200" algn="l"/>
              </a:tabLst>
            </a:pPr>
            <a:r>
              <a:rPr lang="en-US" b="1" i="0" dirty="0">
                <a:solidFill>
                  <a:srgbClr val="000000"/>
                </a:solidFill>
              </a:rPr>
              <a:t>Cramer’s Rule for 3 × 3 Systems</a:t>
            </a:r>
            <a:endParaRPr lang="en-US" i="0" dirty="0">
              <a:solidFill>
                <a:srgbClr val="000000"/>
              </a:solidFill>
            </a:endParaRPr>
          </a:p>
          <a:p>
            <a:pPr marL="3175" indent="-3175">
              <a:spcBef>
                <a:spcPct val="50000"/>
              </a:spcBef>
              <a:buFont typeface="Courier New" pitchFamily="49" charset="0"/>
              <a:buNone/>
              <a:tabLst>
                <a:tab pos="457200" algn="l"/>
              </a:tabLst>
            </a:pPr>
            <a:r>
              <a:rPr lang="en-US" i="0" dirty="0">
                <a:solidFill>
                  <a:srgbClr val="000000"/>
                </a:solidFill>
              </a:rPr>
              <a:t>if</a:t>
            </a:r>
            <a:r>
              <a:rPr lang="en-US" i="0" dirty="0"/>
              <a:t> </a:t>
            </a:r>
            <a:r>
              <a:rPr lang="en-US" i="1" dirty="0">
                <a:solidFill>
                  <a:srgbClr val="0000FF"/>
                </a:solidFill>
              </a:rPr>
              <a:t>D</a:t>
            </a:r>
            <a:r>
              <a:rPr lang="en-US" i="0" dirty="0">
                <a:solidFill>
                  <a:srgbClr val="0000FF"/>
                </a:solidFill>
              </a:rPr>
              <a:t> </a:t>
            </a:r>
            <a:r>
              <a:rPr lang="en-US" i="0" dirty="0">
                <a:solidFill>
                  <a:srgbClr val="0000FF"/>
                </a:solidFill>
                <a:sym typeface="Symbol" pitchFamily="18" charset="2"/>
              </a:rPr>
              <a:t></a:t>
            </a:r>
            <a:r>
              <a:rPr lang="en-US" i="0" dirty="0">
                <a:solidFill>
                  <a:srgbClr val="0000FF"/>
                </a:solidFill>
              </a:rPr>
              <a:t> 0</a:t>
            </a:r>
            <a:r>
              <a:rPr lang="en-US" i="0" dirty="0">
                <a:solidFill>
                  <a:srgbClr val="000000"/>
                </a:solidFill>
              </a:rPr>
              <a:t>, then</a:t>
            </a:r>
          </a:p>
          <a:p>
            <a:pPr marL="3175" indent="-3175">
              <a:buFont typeface="Courier New" pitchFamily="49" charset="0"/>
              <a:buNone/>
              <a:tabLst>
                <a:tab pos="457200" algn="l"/>
              </a:tabLst>
            </a:pPr>
            <a:endParaRPr lang="en-US" i="0" dirty="0"/>
          </a:p>
          <a:p>
            <a:pPr marL="3175" indent="-3175">
              <a:buFont typeface="Courier New" pitchFamily="49" charset="0"/>
              <a:buNone/>
              <a:tabLst>
                <a:tab pos="457200" algn="l"/>
              </a:tabLst>
            </a:pPr>
            <a:endParaRPr lang="en-US" i="0" dirty="0"/>
          </a:p>
          <a:p>
            <a:pPr marL="3175" indent="-3175">
              <a:buFont typeface="Courier New" pitchFamily="49" charset="0"/>
              <a:buNone/>
              <a:tabLst>
                <a:tab pos="457200" algn="l"/>
              </a:tabLst>
            </a:pPr>
            <a:r>
              <a:rPr lang="en-US" i="0" dirty="0">
                <a:solidFill>
                  <a:srgbClr val="000000"/>
                </a:solidFill>
              </a:rPr>
              <a:t>is the unique solution to the system.</a:t>
            </a:r>
          </a:p>
        </p:txBody>
      </p:sp>
      <p:graphicFrame>
        <p:nvGraphicFramePr>
          <p:cNvPr id="10244" name="Object 5"/>
          <p:cNvGraphicFramePr>
            <a:graphicFrameLocks noChangeAspect="1"/>
          </p:cNvGraphicFramePr>
          <p:nvPr/>
        </p:nvGraphicFramePr>
        <p:xfrm>
          <a:off x="2501900" y="2438400"/>
          <a:ext cx="4140200" cy="876300"/>
        </p:xfrm>
        <a:graphic>
          <a:graphicData uri="http://schemas.openxmlformats.org/presentationml/2006/ole">
            <mc:AlternateContent xmlns:mc="http://schemas.openxmlformats.org/markup-compatibility/2006">
              <mc:Choice xmlns:v="urn:schemas-microsoft-com:vml" Requires="v">
                <p:oleObj spid="_x0000_s5124" name="Equation" r:id="rId3" imgW="4140200" imgH="876300" progId="Equation.DSMT4">
                  <p:embed/>
                </p:oleObj>
              </mc:Choice>
              <mc:Fallback>
                <p:oleObj name="Equation" r:id="rId3" imgW="4140200" imgH="8763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01900" y="2438400"/>
                        <a:ext cx="4140200" cy="876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prstGeom prst="rect">
            <a:avLst/>
          </a:prstGeom>
        </p:spPr>
        <p:txBody>
          <a:bodyPr/>
          <a:lstStyle/>
          <a:p>
            <a:r>
              <a:rPr lang="en-US" sz="3200" dirty="0">
                <a:solidFill>
                  <a:schemeClr val="accent1"/>
                </a:solidFill>
              </a:rPr>
              <a:t>Cramer’s Rule when </a:t>
            </a:r>
            <a:r>
              <a:rPr lang="en-US" sz="3200" i="1" dirty="0">
                <a:solidFill>
                  <a:schemeClr val="accent1"/>
                </a:solidFill>
              </a:rPr>
              <a:t>D </a:t>
            </a:r>
            <a:r>
              <a:rPr lang="en-US" sz="3200" dirty="0">
                <a:solidFill>
                  <a:schemeClr val="accent1"/>
                </a:solidFill>
              </a:rPr>
              <a:t>= 0</a:t>
            </a:r>
          </a:p>
        </p:txBody>
      </p:sp>
      <p:sp>
        <p:nvSpPr>
          <p:cNvPr id="11267" name="Rectangle 4"/>
          <p:cNvSpPr>
            <a:spLocks noGrp="1"/>
          </p:cNvSpPr>
          <p:nvPr>
            <p:ph idx="1"/>
          </p:nvPr>
        </p:nvSpPr>
        <p:spPr>
          <a:xfrm>
            <a:off x="457200" y="1280160"/>
            <a:ext cx="8229600" cy="2758440"/>
          </a:xfrm>
          <a:prstGeom prst="rect">
            <a:avLst/>
          </a:prstGeom>
          <a:solidFill>
            <a:srgbClr val="FFFFCC"/>
          </a:solidFill>
          <a:ln w="28575">
            <a:solidFill>
              <a:srgbClr val="000000"/>
            </a:solidFill>
          </a:ln>
        </p:spPr>
        <p:txBody>
          <a:bodyPr wrap="square">
            <a:spAutoFit/>
          </a:bodyPr>
          <a:lstStyle/>
          <a:p>
            <a:pPr marL="3175" indent="-3175" algn="ctr" eaLnBrk="1" hangingPunct="1">
              <a:buFont typeface="Courier New" pitchFamily="49" charset="0"/>
              <a:buNone/>
              <a:tabLst>
                <a:tab pos="457200" algn="l"/>
              </a:tabLst>
            </a:pPr>
            <a:r>
              <a:rPr lang="en-US" b="1" i="0" dirty="0">
                <a:solidFill>
                  <a:srgbClr val="000000"/>
                </a:solidFill>
              </a:rPr>
              <a:t>Cramer’s Rule when </a:t>
            </a:r>
            <a:r>
              <a:rPr lang="en-US" b="1" i="1" dirty="0">
                <a:solidFill>
                  <a:srgbClr val="000000"/>
                </a:solidFill>
              </a:rPr>
              <a:t>D</a:t>
            </a:r>
            <a:r>
              <a:rPr lang="en-US" b="1" i="0" dirty="0">
                <a:solidFill>
                  <a:srgbClr val="000000"/>
                </a:solidFill>
              </a:rPr>
              <a:t> = 0 </a:t>
            </a:r>
          </a:p>
          <a:p>
            <a:pPr marL="3175" indent="-3175">
              <a:tabLst>
                <a:tab pos="457200" algn="l"/>
              </a:tabLst>
            </a:pPr>
            <a:r>
              <a:rPr lang="en-US" b="1" i="0" dirty="0">
                <a:solidFill>
                  <a:srgbClr val="C00000"/>
                </a:solidFill>
              </a:rPr>
              <a:t>If </a:t>
            </a:r>
            <a:r>
              <a:rPr lang="en-US" b="1" i="1" dirty="0">
                <a:solidFill>
                  <a:srgbClr val="C00000"/>
                </a:solidFill>
              </a:rPr>
              <a:t>D</a:t>
            </a:r>
            <a:r>
              <a:rPr lang="en-US" b="1" dirty="0">
                <a:solidFill>
                  <a:srgbClr val="C00000"/>
                </a:solidFill>
              </a:rPr>
              <a:t> </a:t>
            </a:r>
            <a:r>
              <a:rPr lang="en-US" dirty="0">
                <a:solidFill>
                  <a:srgbClr val="C00000"/>
                </a:solidFill>
              </a:rPr>
              <a:t>=</a:t>
            </a:r>
            <a:r>
              <a:rPr lang="en-US" b="1" dirty="0">
                <a:solidFill>
                  <a:srgbClr val="C00000"/>
                </a:solidFill>
              </a:rPr>
              <a:t> </a:t>
            </a:r>
            <a:r>
              <a:rPr lang="en-US" b="1" i="0" dirty="0">
                <a:solidFill>
                  <a:srgbClr val="C00000"/>
                </a:solidFill>
              </a:rPr>
              <a:t>0, Cramer’s rule cannot be used</a:t>
            </a:r>
            <a:r>
              <a:rPr lang="en-US" b="1" i="0" dirty="0">
                <a:solidFill>
                  <a:srgbClr val="A50021"/>
                </a:solidFill>
              </a:rPr>
              <a:t>.</a:t>
            </a:r>
            <a:r>
              <a:rPr lang="en-US" b="1" i="0" dirty="0">
                <a:solidFill>
                  <a:srgbClr val="000000"/>
                </a:solidFill>
              </a:rPr>
              <a:t> </a:t>
            </a:r>
            <a:r>
              <a:rPr lang="en-US" i="0" dirty="0">
                <a:solidFill>
                  <a:srgbClr val="000000"/>
                </a:solidFill>
              </a:rPr>
              <a:t>In a case where </a:t>
            </a:r>
            <a:r>
              <a:rPr lang="en-US" i="1" dirty="0">
                <a:solidFill>
                  <a:srgbClr val="000000"/>
                </a:solidFill>
              </a:rPr>
              <a:t>D</a:t>
            </a:r>
            <a:r>
              <a:rPr lang="en-US" dirty="0">
                <a:solidFill>
                  <a:srgbClr val="000000"/>
                </a:solidFill>
              </a:rPr>
              <a:t> = </a:t>
            </a:r>
            <a:r>
              <a:rPr lang="en-US" i="0" dirty="0">
                <a:solidFill>
                  <a:srgbClr val="000000"/>
                </a:solidFill>
              </a:rPr>
              <a:t>0 (either for a 2</a:t>
            </a:r>
            <a:r>
              <a:rPr lang="en-US" i="0" dirty="0">
                <a:solidFill>
                  <a:srgbClr val="000000"/>
                </a:solidFill>
                <a:latin typeface="Symbol" pitchFamily="18" charset="2"/>
                <a:sym typeface="Symbol"/>
              </a:rPr>
              <a:t></a:t>
            </a:r>
            <a:r>
              <a:rPr lang="en-US" i="0" dirty="0">
                <a:solidFill>
                  <a:srgbClr val="000000"/>
                </a:solidFill>
              </a:rPr>
              <a:t>2 or a 3</a:t>
            </a:r>
            <a:r>
              <a:rPr lang="en-US" dirty="0">
                <a:solidFill>
                  <a:srgbClr val="000000"/>
                </a:solidFill>
                <a:latin typeface="Symbol" pitchFamily="18" charset="2"/>
                <a:sym typeface="Symbol"/>
              </a:rPr>
              <a:t></a:t>
            </a:r>
            <a:r>
              <a:rPr lang="en-US" i="0" dirty="0">
                <a:solidFill>
                  <a:srgbClr val="000000"/>
                </a:solidFill>
              </a:rPr>
              <a:t>3 matrix), use the algebraic method of elimination or substitution. You will find that the system is either dependent (infinite number of solutions) or inconsistent (no solution).</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p:cNvSpPr>
          <p:nvPr>
            <p:ph type="title"/>
          </p:nvPr>
        </p:nvSpPr>
        <p:spPr>
          <a:prstGeom prst="rect">
            <a:avLst/>
          </a:prstGeom>
        </p:spPr>
        <p:txBody>
          <a:bodyPr/>
          <a:lstStyle/>
          <a:p>
            <a:r>
              <a:rPr lang="en-US" sz="3200" dirty="0">
                <a:solidFill>
                  <a:schemeClr val="accent1"/>
                </a:solidFill>
              </a:rPr>
              <a:t>Example 1: Cramer’s Rule</a:t>
            </a:r>
          </a:p>
        </p:txBody>
      </p:sp>
      <p:sp>
        <p:nvSpPr>
          <p:cNvPr id="12291" name="Rectangle 3"/>
          <p:cNvSpPr>
            <a:spLocks noGrp="1"/>
          </p:cNvSpPr>
          <p:nvPr>
            <p:ph idx="1"/>
          </p:nvPr>
        </p:nvSpPr>
        <p:spPr>
          <a:xfrm>
            <a:off x="457200" y="1280160"/>
            <a:ext cx="8229600" cy="1815882"/>
          </a:xfrm>
          <a:prstGeom prst="rect">
            <a:avLst/>
          </a:prstGeom>
        </p:spPr>
        <p:txBody>
          <a:bodyPr>
            <a:spAutoFit/>
          </a:bodyPr>
          <a:lstStyle/>
          <a:p>
            <a:pPr marL="3175" indent="-3175">
              <a:buFont typeface="Courier New" pitchFamily="49" charset="0"/>
              <a:buNone/>
            </a:pPr>
            <a:r>
              <a:rPr lang="en-US" i="0" dirty="0">
                <a:solidFill>
                  <a:schemeClr val="tx1"/>
                </a:solidFill>
              </a:rPr>
              <a:t>Using Cramer’s rule, solve the following systems of linear equations. The solutions are not checked here, but they can be checked by substituting the solutions into all of the equations in the system.</a:t>
            </a:r>
          </a:p>
        </p:txBody>
      </p:sp>
      <p:graphicFrame>
        <p:nvGraphicFramePr>
          <p:cNvPr id="12292" name="Object 4"/>
          <p:cNvGraphicFramePr>
            <a:graphicFrameLocks noChangeAspect="1"/>
          </p:cNvGraphicFramePr>
          <p:nvPr/>
        </p:nvGraphicFramePr>
        <p:xfrm>
          <a:off x="530352" y="3314700"/>
          <a:ext cx="2286000" cy="1028700"/>
        </p:xfrm>
        <a:graphic>
          <a:graphicData uri="http://schemas.openxmlformats.org/presentationml/2006/ole">
            <mc:AlternateContent xmlns:mc="http://schemas.openxmlformats.org/markup-compatibility/2006">
              <mc:Choice xmlns:v="urn:schemas-microsoft-com:vml" Requires="v">
                <p:oleObj spid="_x0000_s6148" name="Equation" r:id="rId3" imgW="2286000" imgH="1028520" progId="Equation.DSMT4">
                  <p:embed/>
                </p:oleObj>
              </mc:Choice>
              <mc:Fallback>
                <p:oleObj name="Equation" r:id="rId3" imgW="2286000" imgH="102852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3314700"/>
                        <a:ext cx="2286000" cy="1028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TotalTime>
  <Words>417</Words>
  <Application>Microsoft Office PowerPoint</Application>
  <PresentationFormat>On-screen Show (4:3)</PresentationFormat>
  <Paragraphs>69</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Calibri</vt:lpstr>
      <vt:lpstr>Symbol</vt:lpstr>
      <vt:lpstr>Courier New</vt:lpstr>
      <vt:lpstr>Arial</vt:lpstr>
      <vt:lpstr>Office Theme</vt:lpstr>
      <vt:lpstr>Equation</vt:lpstr>
      <vt:lpstr>Section A.5</vt:lpstr>
      <vt:lpstr>Objective</vt:lpstr>
      <vt:lpstr>Cramer’s Rule for 2 × 2 Systems</vt:lpstr>
      <vt:lpstr>Cramer’s Rule for 2 × 2 Systems</vt:lpstr>
      <vt:lpstr>Cramer’s Rule for 3 × 3 Systems</vt:lpstr>
      <vt:lpstr>Cramer’s Rule for 3 × 3 Systems</vt:lpstr>
      <vt:lpstr>Cramer’s Rule for 3 × 3 Systems</vt:lpstr>
      <vt:lpstr>Cramer’s Rule when D = 0</vt:lpstr>
      <vt:lpstr>Example 1: Cramer’s Rule</vt:lpstr>
      <vt:lpstr>Example 1: Cramer’s Rule (cont.)</vt:lpstr>
      <vt:lpstr>Example 1: Cramer’s Rule (cont.)</vt:lpstr>
      <vt:lpstr>Example 1: Cramer’s Rule (cont.)</vt:lpstr>
      <vt:lpstr>Example 1: Cramer’s Rule (cont.)</vt:lpstr>
      <vt:lpstr>Example 1: Cramer’s Rule (cont.)</vt:lpstr>
      <vt:lpstr>Example 1: Cramer’s Rule (cont.)</vt:lpstr>
      <vt:lpstr>Example 1: Cramer’s Rule (cont.)</vt:lpstr>
      <vt:lpstr>Note</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and Intermediate Algebra</dc:title>
  <dc:creator>Hawkes Learning Systems</dc:creator>
  <cp:lastModifiedBy>Nakita Jean-Charles</cp:lastModifiedBy>
  <cp:revision>2</cp:revision>
  <dcterms:created xsi:type="dcterms:W3CDTF">2013-04-26T14:43:13Z</dcterms:created>
  <dcterms:modified xsi:type="dcterms:W3CDTF">2016-10-11T14:45:56Z</dcterms:modified>
</cp:coreProperties>
</file>