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6"/>
  </p:notesMasterIdLst>
  <p:handoutMasterIdLst>
    <p:handoutMasterId r:id="rId27"/>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Lst>
  <p:sldSz cx="9144000" cy="6858000" type="screen4x3"/>
  <p:notesSz cx="6858000" cy="9144000"/>
  <p:embeddedFontLst>
    <p:embeddedFont>
      <p:font typeface="Calibri" panose="020F0502020204030204" pitchFamily="34" charset="0"/>
      <p:regular r:id="rId28"/>
      <p:bold r:id="rId29"/>
      <p:italic r:id="rId30"/>
      <p:boldItalic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tableStyles" Target="tableStyle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image" Target="../media/image60.wmf"/><Relationship Id="rId18" Type="http://schemas.openxmlformats.org/officeDocument/2006/relationships/image" Target="../media/image65.wmf"/><Relationship Id="rId3" Type="http://schemas.openxmlformats.org/officeDocument/2006/relationships/image" Target="../media/image50.wmf"/><Relationship Id="rId21" Type="http://schemas.openxmlformats.org/officeDocument/2006/relationships/image" Target="../media/image68.wmf"/><Relationship Id="rId7" Type="http://schemas.openxmlformats.org/officeDocument/2006/relationships/image" Target="../media/image54.wmf"/><Relationship Id="rId12" Type="http://schemas.openxmlformats.org/officeDocument/2006/relationships/image" Target="../media/image59.wmf"/><Relationship Id="rId17" Type="http://schemas.openxmlformats.org/officeDocument/2006/relationships/image" Target="../media/image64.wmf"/><Relationship Id="rId2" Type="http://schemas.openxmlformats.org/officeDocument/2006/relationships/image" Target="../media/image49.wmf"/><Relationship Id="rId16" Type="http://schemas.openxmlformats.org/officeDocument/2006/relationships/image" Target="../media/image63.wmf"/><Relationship Id="rId20" Type="http://schemas.openxmlformats.org/officeDocument/2006/relationships/image" Target="../media/image67.wmf"/><Relationship Id="rId1" Type="http://schemas.openxmlformats.org/officeDocument/2006/relationships/image" Target="../media/image48.wmf"/><Relationship Id="rId6" Type="http://schemas.openxmlformats.org/officeDocument/2006/relationships/image" Target="../media/image53.wmf"/><Relationship Id="rId11" Type="http://schemas.openxmlformats.org/officeDocument/2006/relationships/image" Target="../media/image58.wmf"/><Relationship Id="rId5" Type="http://schemas.openxmlformats.org/officeDocument/2006/relationships/image" Target="../media/image52.wmf"/><Relationship Id="rId15" Type="http://schemas.openxmlformats.org/officeDocument/2006/relationships/image" Target="../media/image62.wmf"/><Relationship Id="rId10" Type="http://schemas.openxmlformats.org/officeDocument/2006/relationships/image" Target="../media/image57.wmf"/><Relationship Id="rId19" Type="http://schemas.openxmlformats.org/officeDocument/2006/relationships/image" Target="../media/image66.wmf"/><Relationship Id="rId4" Type="http://schemas.openxmlformats.org/officeDocument/2006/relationships/image" Target="../media/image51.wmf"/><Relationship Id="rId9" Type="http://schemas.openxmlformats.org/officeDocument/2006/relationships/image" Target="../media/image56.wmf"/><Relationship Id="rId14" Type="http://schemas.openxmlformats.org/officeDocument/2006/relationships/image" Target="../media/image6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77.wmf"/><Relationship Id="rId13" Type="http://schemas.openxmlformats.org/officeDocument/2006/relationships/image" Target="../media/image82.wmf"/><Relationship Id="rId3" Type="http://schemas.openxmlformats.org/officeDocument/2006/relationships/image" Target="../media/image72.wmf"/><Relationship Id="rId7" Type="http://schemas.openxmlformats.org/officeDocument/2006/relationships/image" Target="../media/image76.wmf"/><Relationship Id="rId12" Type="http://schemas.openxmlformats.org/officeDocument/2006/relationships/image" Target="../media/image81.wmf"/><Relationship Id="rId2" Type="http://schemas.openxmlformats.org/officeDocument/2006/relationships/image" Target="../media/image71.wmf"/><Relationship Id="rId16" Type="http://schemas.openxmlformats.org/officeDocument/2006/relationships/image" Target="../media/image85.wmf"/><Relationship Id="rId1" Type="http://schemas.openxmlformats.org/officeDocument/2006/relationships/image" Target="../media/image70.wmf"/><Relationship Id="rId6" Type="http://schemas.openxmlformats.org/officeDocument/2006/relationships/image" Target="../media/image75.wmf"/><Relationship Id="rId11" Type="http://schemas.openxmlformats.org/officeDocument/2006/relationships/image" Target="../media/image80.wmf"/><Relationship Id="rId5" Type="http://schemas.openxmlformats.org/officeDocument/2006/relationships/image" Target="../media/image74.wmf"/><Relationship Id="rId15" Type="http://schemas.openxmlformats.org/officeDocument/2006/relationships/image" Target="../media/image84.wmf"/><Relationship Id="rId10" Type="http://schemas.openxmlformats.org/officeDocument/2006/relationships/image" Target="../media/image79.wmf"/><Relationship Id="rId4" Type="http://schemas.openxmlformats.org/officeDocument/2006/relationships/image" Target="../media/image73.wmf"/><Relationship Id="rId9" Type="http://schemas.openxmlformats.org/officeDocument/2006/relationships/image" Target="../media/image78.wmf"/><Relationship Id="rId14" Type="http://schemas.openxmlformats.org/officeDocument/2006/relationships/image" Target="../media/image8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93.wmf"/><Relationship Id="rId13" Type="http://schemas.openxmlformats.org/officeDocument/2006/relationships/image" Target="../media/image98.wmf"/><Relationship Id="rId3" Type="http://schemas.openxmlformats.org/officeDocument/2006/relationships/image" Target="../media/image88.wmf"/><Relationship Id="rId7" Type="http://schemas.openxmlformats.org/officeDocument/2006/relationships/image" Target="../media/image92.wmf"/><Relationship Id="rId12" Type="http://schemas.openxmlformats.org/officeDocument/2006/relationships/image" Target="../media/image97.wmf"/><Relationship Id="rId17" Type="http://schemas.openxmlformats.org/officeDocument/2006/relationships/image" Target="../media/image102.wmf"/><Relationship Id="rId2" Type="http://schemas.openxmlformats.org/officeDocument/2006/relationships/image" Target="../media/image87.wmf"/><Relationship Id="rId16" Type="http://schemas.openxmlformats.org/officeDocument/2006/relationships/image" Target="../media/image101.wmf"/><Relationship Id="rId1" Type="http://schemas.openxmlformats.org/officeDocument/2006/relationships/image" Target="../media/image86.wmf"/><Relationship Id="rId6" Type="http://schemas.openxmlformats.org/officeDocument/2006/relationships/image" Target="../media/image91.wmf"/><Relationship Id="rId11" Type="http://schemas.openxmlformats.org/officeDocument/2006/relationships/image" Target="../media/image96.wmf"/><Relationship Id="rId5" Type="http://schemas.openxmlformats.org/officeDocument/2006/relationships/image" Target="../media/image90.wmf"/><Relationship Id="rId15" Type="http://schemas.openxmlformats.org/officeDocument/2006/relationships/image" Target="../media/image100.wmf"/><Relationship Id="rId10" Type="http://schemas.openxmlformats.org/officeDocument/2006/relationships/image" Target="../media/image95.wmf"/><Relationship Id="rId4" Type="http://schemas.openxmlformats.org/officeDocument/2006/relationships/image" Target="../media/image89.wmf"/><Relationship Id="rId9" Type="http://schemas.openxmlformats.org/officeDocument/2006/relationships/image" Target="../media/image94.wmf"/><Relationship Id="rId14" Type="http://schemas.openxmlformats.org/officeDocument/2006/relationships/image" Target="../media/image99.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105.wmf"/><Relationship Id="rId7" Type="http://schemas.openxmlformats.org/officeDocument/2006/relationships/image" Target="../media/image109.wmf"/><Relationship Id="rId2" Type="http://schemas.openxmlformats.org/officeDocument/2006/relationships/image" Target="../media/image104.wmf"/><Relationship Id="rId1" Type="http://schemas.openxmlformats.org/officeDocument/2006/relationships/image" Target="../media/image103.wmf"/><Relationship Id="rId6" Type="http://schemas.openxmlformats.org/officeDocument/2006/relationships/image" Target="../media/image108.wmf"/><Relationship Id="rId5" Type="http://schemas.openxmlformats.org/officeDocument/2006/relationships/image" Target="../media/image107.wmf"/><Relationship Id="rId4" Type="http://schemas.openxmlformats.org/officeDocument/2006/relationships/image" Target="../media/image106.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117.wmf"/><Relationship Id="rId3" Type="http://schemas.openxmlformats.org/officeDocument/2006/relationships/image" Target="../media/image112.wmf"/><Relationship Id="rId7" Type="http://schemas.openxmlformats.org/officeDocument/2006/relationships/image" Target="../media/image116.wmf"/><Relationship Id="rId2" Type="http://schemas.openxmlformats.org/officeDocument/2006/relationships/image" Target="../media/image111.wmf"/><Relationship Id="rId1" Type="http://schemas.openxmlformats.org/officeDocument/2006/relationships/image" Target="../media/image110.wmf"/><Relationship Id="rId6" Type="http://schemas.openxmlformats.org/officeDocument/2006/relationships/image" Target="../media/image115.wmf"/><Relationship Id="rId11" Type="http://schemas.openxmlformats.org/officeDocument/2006/relationships/image" Target="../media/image120.wmf"/><Relationship Id="rId5" Type="http://schemas.openxmlformats.org/officeDocument/2006/relationships/image" Target="../media/image114.wmf"/><Relationship Id="rId10" Type="http://schemas.openxmlformats.org/officeDocument/2006/relationships/image" Target="../media/image119.wmf"/><Relationship Id="rId4" Type="http://schemas.openxmlformats.org/officeDocument/2006/relationships/image" Target="../media/image113.wmf"/><Relationship Id="rId9" Type="http://schemas.openxmlformats.org/officeDocument/2006/relationships/image" Target="../media/image118.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123.wmf"/><Relationship Id="rId7" Type="http://schemas.openxmlformats.org/officeDocument/2006/relationships/image" Target="../media/image127.wmf"/><Relationship Id="rId2" Type="http://schemas.openxmlformats.org/officeDocument/2006/relationships/image" Target="../media/image122.wmf"/><Relationship Id="rId1" Type="http://schemas.openxmlformats.org/officeDocument/2006/relationships/image" Target="../media/image121.wmf"/><Relationship Id="rId6" Type="http://schemas.openxmlformats.org/officeDocument/2006/relationships/image" Target="../media/image126.wmf"/><Relationship Id="rId5" Type="http://schemas.openxmlformats.org/officeDocument/2006/relationships/image" Target="../media/image125.wmf"/><Relationship Id="rId4" Type="http://schemas.openxmlformats.org/officeDocument/2006/relationships/image" Target="../media/image124.wmf"/></Relationships>
</file>

<file path=ppt/drawings/_rels/vmlDrawing17.vml.rels><?xml version="1.0" encoding="UTF-8" standalone="yes"?>
<Relationships xmlns="http://schemas.openxmlformats.org/package/2006/relationships"><Relationship Id="rId8" Type="http://schemas.openxmlformats.org/officeDocument/2006/relationships/image" Target="../media/image135.wmf"/><Relationship Id="rId3" Type="http://schemas.openxmlformats.org/officeDocument/2006/relationships/image" Target="../media/image130.wmf"/><Relationship Id="rId7" Type="http://schemas.openxmlformats.org/officeDocument/2006/relationships/image" Target="../media/image134.wmf"/><Relationship Id="rId2" Type="http://schemas.openxmlformats.org/officeDocument/2006/relationships/image" Target="../media/image129.wmf"/><Relationship Id="rId1" Type="http://schemas.openxmlformats.org/officeDocument/2006/relationships/image" Target="../media/image128.wmf"/><Relationship Id="rId6" Type="http://schemas.openxmlformats.org/officeDocument/2006/relationships/image" Target="../media/image133.wmf"/><Relationship Id="rId5" Type="http://schemas.openxmlformats.org/officeDocument/2006/relationships/image" Target="../media/image132.wmf"/><Relationship Id="rId10" Type="http://schemas.openxmlformats.org/officeDocument/2006/relationships/image" Target="../media/image137.wmf"/><Relationship Id="rId4" Type="http://schemas.openxmlformats.org/officeDocument/2006/relationships/image" Target="../media/image131.wmf"/><Relationship Id="rId9" Type="http://schemas.openxmlformats.org/officeDocument/2006/relationships/image" Target="../media/image136.wmf"/></Relationships>
</file>

<file path=ppt/drawings/_rels/vmlDrawing18.vml.rels><?xml version="1.0" encoding="UTF-8" standalone="yes"?>
<Relationships xmlns="http://schemas.openxmlformats.org/package/2006/relationships"><Relationship Id="rId8" Type="http://schemas.openxmlformats.org/officeDocument/2006/relationships/image" Target="../media/image145.wmf"/><Relationship Id="rId3" Type="http://schemas.openxmlformats.org/officeDocument/2006/relationships/image" Target="../media/image140.wmf"/><Relationship Id="rId7" Type="http://schemas.openxmlformats.org/officeDocument/2006/relationships/image" Target="../media/image144.wmf"/><Relationship Id="rId2" Type="http://schemas.openxmlformats.org/officeDocument/2006/relationships/image" Target="../media/image139.wmf"/><Relationship Id="rId1" Type="http://schemas.openxmlformats.org/officeDocument/2006/relationships/image" Target="../media/image138.wmf"/><Relationship Id="rId6" Type="http://schemas.openxmlformats.org/officeDocument/2006/relationships/image" Target="../media/image143.wmf"/><Relationship Id="rId5" Type="http://schemas.openxmlformats.org/officeDocument/2006/relationships/image" Target="../media/image142.wmf"/><Relationship Id="rId4" Type="http://schemas.openxmlformats.org/officeDocument/2006/relationships/image" Target="../media/image141.wmf"/><Relationship Id="rId9" Type="http://schemas.openxmlformats.org/officeDocument/2006/relationships/image" Target="../media/image146.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148.wmf"/><Relationship Id="rId1" Type="http://schemas.openxmlformats.org/officeDocument/2006/relationships/image" Target="../media/image14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149.w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150.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8.wmf"/><Relationship Id="rId12" Type="http://schemas.openxmlformats.org/officeDocument/2006/relationships/image" Target="../media/image23.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11" Type="http://schemas.openxmlformats.org/officeDocument/2006/relationships/image" Target="../media/image22.wmf"/><Relationship Id="rId5" Type="http://schemas.openxmlformats.org/officeDocument/2006/relationships/image" Target="../media/image16.wmf"/><Relationship Id="rId10" Type="http://schemas.openxmlformats.org/officeDocument/2006/relationships/image" Target="../media/image21.wmf"/><Relationship Id="rId4" Type="http://schemas.openxmlformats.org/officeDocument/2006/relationships/image" Target="../media/image15.wmf"/><Relationship Id="rId9"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image" Target="../media/image33.wmf"/><Relationship Id="rId7" Type="http://schemas.openxmlformats.org/officeDocument/2006/relationships/image" Target="../media/image37.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6.wmf"/><Relationship Id="rId3" Type="http://schemas.openxmlformats.org/officeDocument/2006/relationships/image" Target="../media/image41.wmf"/><Relationship Id="rId7" Type="http://schemas.openxmlformats.org/officeDocument/2006/relationships/image" Target="../media/image45.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4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5558166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EA3A204-1B0A-43DD-A9B1-03FD4DD27A11}" type="datetimeFigureOut">
              <a:rPr lang="en-US" smtClean="0"/>
              <a:pPr/>
              <a:t>10/4/2016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BC5DC2-6F5F-45FE-9846-201B339F8B53}" type="slidenum">
              <a:rPr lang="en-US" smtClean="0"/>
              <a:pPr/>
              <a:t>‹#›</a:t>
            </a:fld>
            <a:endParaRPr lang="en-US" dirty="0"/>
          </a:p>
        </p:txBody>
      </p:sp>
    </p:spTree>
    <p:extLst>
      <p:ext uri="{BB962C8B-B14F-4D97-AF65-F5344CB8AC3E}">
        <p14:creationId xmlns:p14="http://schemas.microsoft.com/office/powerpoint/2010/main" val="3515940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5.bin"/><Relationship Id="rId18" Type="http://schemas.openxmlformats.org/officeDocument/2006/relationships/image" Target="../media/image38.wmf"/><Relationship Id="rId3" Type="http://schemas.openxmlformats.org/officeDocument/2006/relationships/oleObject" Target="../embeddings/oleObject30.bin"/><Relationship Id="rId7" Type="http://schemas.openxmlformats.org/officeDocument/2006/relationships/oleObject" Target="../embeddings/oleObject32.bin"/><Relationship Id="rId12" Type="http://schemas.openxmlformats.org/officeDocument/2006/relationships/image" Target="../media/image35.wmf"/><Relationship Id="rId17" Type="http://schemas.openxmlformats.org/officeDocument/2006/relationships/oleObject" Target="../embeddings/oleObject37.bin"/><Relationship Id="rId2" Type="http://schemas.openxmlformats.org/officeDocument/2006/relationships/slideLayout" Target="../slideLayouts/slideLayout2.xml"/><Relationship Id="rId16" Type="http://schemas.openxmlformats.org/officeDocument/2006/relationships/image" Target="../media/image37.wmf"/><Relationship Id="rId1" Type="http://schemas.openxmlformats.org/officeDocument/2006/relationships/vmlDrawing" Target="../drawings/vmlDrawing7.vml"/><Relationship Id="rId6" Type="http://schemas.openxmlformats.org/officeDocument/2006/relationships/image" Target="../media/image32.wmf"/><Relationship Id="rId11" Type="http://schemas.openxmlformats.org/officeDocument/2006/relationships/oleObject" Target="../embeddings/oleObject34.bin"/><Relationship Id="rId5" Type="http://schemas.openxmlformats.org/officeDocument/2006/relationships/oleObject" Target="../embeddings/oleObject31.bin"/><Relationship Id="rId15" Type="http://schemas.openxmlformats.org/officeDocument/2006/relationships/oleObject" Target="../embeddings/oleObject36.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3.bin"/><Relationship Id="rId14" Type="http://schemas.openxmlformats.org/officeDocument/2006/relationships/image" Target="../media/image36.wmf"/></Relationships>
</file>

<file path=ppt/slides/_rels/slide11.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3.bin"/><Relationship Id="rId18" Type="http://schemas.openxmlformats.org/officeDocument/2006/relationships/image" Target="../media/image46.wmf"/><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3.wmf"/><Relationship Id="rId17" Type="http://schemas.openxmlformats.org/officeDocument/2006/relationships/oleObject" Target="../embeddings/oleObject45.bin"/><Relationship Id="rId2" Type="http://schemas.openxmlformats.org/officeDocument/2006/relationships/slideLayout" Target="../slideLayouts/slideLayout2.xml"/><Relationship Id="rId16" Type="http://schemas.openxmlformats.org/officeDocument/2006/relationships/image" Target="../media/image45.wmf"/><Relationship Id="rId1" Type="http://schemas.openxmlformats.org/officeDocument/2006/relationships/vmlDrawing" Target="../drawings/vmlDrawing8.vml"/><Relationship Id="rId6" Type="http://schemas.openxmlformats.org/officeDocument/2006/relationships/image" Target="../media/image40.wmf"/><Relationship Id="rId11" Type="http://schemas.openxmlformats.org/officeDocument/2006/relationships/oleObject" Target="../embeddings/oleObject42.bin"/><Relationship Id="rId5" Type="http://schemas.openxmlformats.org/officeDocument/2006/relationships/oleObject" Target="../embeddings/oleObject39.bin"/><Relationship Id="rId15" Type="http://schemas.openxmlformats.org/officeDocument/2006/relationships/oleObject" Target="../embeddings/oleObject44.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1.bin"/><Relationship Id="rId14" Type="http://schemas.openxmlformats.org/officeDocument/2006/relationships/image" Target="../media/image44.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47.wmf"/></Relationships>
</file>

<file path=ppt/slides/_rels/slide13.xml.rels><?xml version="1.0" encoding="UTF-8" standalone="yes"?>
<Relationships xmlns="http://schemas.openxmlformats.org/package/2006/relationships"><Relationship Id="rId13" Type="http://schemas.openxmlformats.org/officeDocument/2006/relationships/oleObject" Target="../embeddings/oleObject52.bin"/><Relationship Id="rId18" Type="http://schemas.openxmlformats.org/officeDocument/2006/relationships/image" Target="../media/image55.wmf"/><Relationship Id="rId26" Type="http://schemas.openxmlformats.org/officeDocument/2006/relationships/image" Target="../media/image59.wmf"/><Relationship Id="rId39" Type="http://schemas.openxmlformats.org/officeDocument/2006/relationships/oleObject" Target="../embeddings/oleObject65.bin"/><Relationship Id="rId21" Type="http://schemas.openxmlformats.org/officeDocument/2006/relationships/oleObject" Target="../embeddings/oleObject56.bin"/><Relationship Id="rId34" Type="http://schemas.openxmlformats.org/officeDocument/2006/relationships/image" Target="../media/image63.wmf"/><Relationship Id="rId42" Type="http://schemas.openxmlformats.org/officeDocument/2006/relationships/image" Target="../media/image67.wmf"/><Relationship Id="rId7" Type="http://schemas.openxmlformats.org/officeDocument/2006/relationships/oleObject" Target="../embeddings/oleObject49.bin"/><Relationship Id="rId2" Type="http://schemas.openxmlformats.org/officeDocument/2006/relationships/slideLayout" Target="../slideLayouts/slideLayout2.xml"/><Relationship Id="rId16" Type="http://schemas.openxmlformats.org/officeDocument/2006/relationships/image" Target="../media/image54.wmf"/><Relationship Id="rId20" Type="http://schemas.openxmlformats.org/officeDocument/2006/relationships/image" Target="../media/image56.wmf"/><Relationship Id="rId29" Type="http://schemas.openxmlformats.org/officeDocument/2006/relationships/oleObject" Target="../embeddings/oleObject60.bin"/><Relationship Id="rId41" Type="http://schemas.openxmlformats.org/officeDocument/2006/relationships/oleObject" Target="../embeddings/oleObject66.bin"/><Relationship Id="rId1" Type="http://schemas.openxmlformats.org/officeDocument/2006/relationships/vmlDrawing" Target="../drawings/vmlDrawing10.vml"/><Relationship Id="rId6" Type="http://schemas.openxmlformats.org/officeDocument/2006/relationships/image" Target="../media/image49.wmf"/><Relationship Id="rId11" Type="http://schemas.openxmlformats.org/officeDocument/2006/relationships/oleObject" Target="../embeddings/oleObject51.bin"/><Relationship Id="rId24" Type="http://schemas.openxmlformats.org/officeDocument/2006/relationships/image" Target="../media/image58.wmf"/><Relationship Id="rId32" Type="http://schemas.openxmlformats.org/officeDocument/2006/relationships/image" Target="../media/image62.wmf"/><Relationship Id="rId37" Type="http://schemas.openxmlformats.org/officeDocument/2006/relationships/oleObject" Target="../embeddings/oleObject64.bin"/><Relationship Id="rId40" Type="http://schemas.openxmlformats.org/officeDocument/2006/relationships/image" Target="../media/image66.wmf"/><Relationship Id="rId5" Type="http://schemas.openxmlformats.org/officeDocument/2006/relationships/oleObject" Target="../embeddings/oleObject48.bin"/><Relationship Id="rId15" Type="http://schemas.openxmlformats.org/officeDocument/2006/relationships/oleObject" Target="../embeddings/oleObject53.bin"/><Relationship Id="rId23" Type="http://schemas.openxmlformats.org/officeDocument/2006/relationships/oleObject" Target="../embeddings/oleObject57.bin"/><Relationship Id="rId28" Type="http://schemas.openxmlformats.org/officeDocument/2006/relationships/image" Target="../media/image60.wmf"/><Relationship Id="rId36" Type="http://schemas.openxmlformats.org/officeDocument/2006/relationships/image" Target="../media/image64.wmf"/><Relationship Id="rId10" Type="http://schemas.openxmlformats.org/officeDocument/2006/relationships/image" Target="../media/image51.wmf"/><Relationship Id="rId19" Type="http://schemas.openxmlformats.org/officeDocument/2006/relationships/oleObject" Target="../embeddings/oleObject55.bin"/><Relationship Id="rId31" Type="http://schemas.openxmlformats.org/officeDocument/2006/relationships/oleObject" Target="../embeddings/oleObject61.bin"/><Relationship Id="rId44" Type="http://schemas.openxmlformats.org/officeDocument/2006/relationships/image" Target="../media/image68.wmf"/><Relationship Id="rId4" Type="http://schemas.openxmlformats.org/officeDocument/2006/relationships/image" Target="../media/image48.wmf"/><Relationship Id="rId9" Type="http://schemas.openxmlformats.org/officeDocument/2006/relationships/oleObject" Target="../embeddings/oleObject50.bin"/><Relationship Id="rId14" Type="http://schemas.openxmlformats.org/officeDocument/2006/relationships/image" Target="../media/image53.wmf"/><Relationship Id="rId22" Type="http://schemas.openxmlformats.org/officeDocument/2006/relationships/image" Target="../media/image57.wmf"/><Relationship Id="rId27" Type="http://schemas.openxmlformats.org/officeDocument/2006/relationships/oleObject" Target="../embeddings/oleObject59.bin"/><Relationship Id="rId30" Type="http://schemas.openxmlformats.org/officeDocument/2006/relationships/image" Target="../media/image61.wmf"/><Relationship Id="rId35" Type="http://schemas.openxmlformats.org/officeDocument/2006/relationships/oleObject" Target="../embeddings/oleObject63.bin"/><Relationship Id="rId43" Type="http://schemas.openxmlformats.org/officeDocument/2006/relationships/oleObject" Target="../embeddings/oleObject67.bin"/><Relationship Id="rId8" Type="http://schemas.openxmlformats.org/officeDocument/2006/relationships/image" Target="../media/image50.wmf"/><Relationship Id="rId3" Type="http://schemas.openxmlformats.org/officeDocument/2006/relationships/oleObject" Target="../embeddings/oleObject47.bin"/><Relationship Id="rId12" Type="http://schemas.openxmlformats.org/officeDocument/2006/relationships/image" Target="../media/image52.wmf"/><Relationship Id="rId17" Type="http://schemas.openxmlformats.org/officeDocument/2006/relationships/oleObject" Target="../embeddings/oleObject54.bin"/><Relationship Id="rId25" Type="http://schemas.openxmlformats.org/officeDocument/2006/relationships/oleObject" Target="../embeddings/oleObject58.bin"/><Relationship Id="rId33" Type="http://schemas.openxmlformats.org/officeDocument/2006/relationships/oleObject" Target="../embeddings/oleObject62.bin"/><Relationship Id="rId38" Type="http://schemas.openxmlformats.org/officeDocument/2006/relationships/image" Target="../media/image65.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69.wmf"/></Relationships>
</file>

<file path=ppt/slides/_rels/slide15.xml.rels><?xml version="1.0" encoding="UTF-8" standalone="yes"?>
<Relationships xmlns="http://schemas.openxmlformats.org/package/2006/relationships"><Relationship Id="rId13" Type="http://schemas.openxmlformats.org/officeDocument/2006/relationships/oleObject" Target="../embeddings/oleObject74.bin"/><Relationship Id="rId18" Type="http://schemas.openxmlformats.org/officeDocument/2006/relationships/image" Target="../media/image77.wmf"/><Relationship Id="rId26" Type="http://schemas.openxmlformats.org/officeDocument/2006/relationships/image" Target="../media/image81.wmf"/><Relationship Id="rId3" Type="http://schemas.openxmlformats.org/officeDocument/2006/relationships/oleObject" Target="../embeddings/oleObject69.bin"/><Relationship Id="rId21" Type="http://schemas.openxmlformats.org/officeDocument/2006/relationships/oleObject" Target="../embeddings/oleObject78.bin"/><Relationship Id="rId34" Type="http://schemas.openxmlformats.org/officeDocument/2006/relationships/image" Target="../media/image85.wmf"/><Relationship Id="rId7" Type="http://schemas.openxmlformats.org/officeDocument/2006/relationships/oleObject" Target="../embeddings/oleObject71.bin"/><Relationship Id="rId12" Type="http://schemas.openxmlformats.org/officeDocument/2006/relationships/image" Target="../media/image74.wmf"/><Relationship Id="rId17" Type="http://schemas.openxmlformats.org/officeDocument/2006/relationships/oleObject" Target="../embeddings/oleObject76.bin"/><Relationship Id="rId25" Type="http://schemas.openxmlformats.org/officeDocument/2006/relationships/oleObject" Target="../embeddings/oleObject80.bin"/><Relationship Id="rId33" Type="http://schemas.openxmlformats.org/officeDocument/2006/relationships/oleObject" Target="../embeddings/oleObject84.bin"/><Relationship Id="rId2" Type="http://schemas.openxmlformats.org/officeDocument/2006/relationships/slideLayout" Target="../slideLayouts/slideLayout2.xml"/><Relationship Id="rId16" Type="http://schemas.openxmlformats.org/officeDocument/2006/relationships/image" Target="../media/image76.wmf"/><Relationship Id="rId20" Type="http://schemas.openxmlformats.org/officeDocument/2006/relationships/image" Target="../media/image78.wmf"/><Relationship Id="rId29" Type="http://schemas.openxmlformats.org/officeDocument/2006/relationships/oleObject" Target="../embeddings/oleObject82.bin"/><Relationship Id="rId1" Type="http://schemas.openxmlformats.org/officeDocument/2006/relationships/vmlDrawing" Target="../drawings/vmlDrawing12.vml"/><Relationship Id="rId6" Type="http://schemas.openxmlformats.org/officeDocument/2006/relationships/image" Target="../media/image71.wmf"/><Relationship Id="rId11" Type="http://schemas.openxmlformats.org/officeDocument/2006/relationships/oleObject" Target="../embeddings/oleObject73.bin"/><Relationship Id="rId24" Type="http://schemas.openxmlformats.org/officeDocument/2006/relationships/image" Target="../media/image80.wmf"/><Relationship Id="rId32" Type="http://schemas.openxmlformats.org/officeDocument/2006/relationships/image" Target="../media/image84.wmf"/><Relationship Id="rId5" Type="http://schemas.openxmlformats.org/officeDocument/2006/relationships/oleObject" Target="../embeddings/oleObject70.bin"/><Relationship Id="rId15" Type="http://schemas.openxmlformats.org/officeDocument/2006/relationships/oleObject" Target="../embeddings/oleObject75.bin"/><Relationship Id="rId23" Type="http://schemas.openxmlformats.org/officeDocument/2006/relationships/oleObject" Target="../embeddings/oleObject79.bin"/><Relationship Id="rId28" Type="http://schemas.openxmlformats.org/officeDocument/2006/relationships/image" Target="../media/image82.wmf"/><Relationship Id="rId10" Type="http://schemas.openxmlformats.org/officeDocument/2006/relationships/image" Target="../media/image73.wmf"/><Relationship Id="rId19" Type="http://schemas.openxmlformats.org/officeDocument/2006/relationships/oleObject" Target="../embeddings/oleObject77.bin"/><Relationship Id="rId31" Type="http://schemas.openxmlformats.org/officeDocument/2006/relationships/oleObject" Target="../embeddings/oleObject83.bin"/><Relationship Id="rId4" Type="http://schemas.openxmlformats.org/officeDocument/2006/relationships/image" Target="../media/image70.wmf"/><Relationship Id="rId9" Type="http://schemas.openxmlformats.org/officeDocument/2006/relationships/oleObject" Target="../embeddings/oleObject72.bin"/><Relationship Id="rId14" Type="http://schemas.openxmlformats.org/officeDocument/2006/relationships/image" Target="../media/image75.wmf"/><Relationship Id="rId22" Type="http://schemas.openxmlformats.org/officeDocument/2006/relationships/image" Target="../media/image79.wmf"/><Relationship Id="rId27" Type="http://schemas.openxmlformats.org/officeDocument/2006/relationships/oleObject" Target="../embeddings/oleObject81.bin"/><Relationship Id="rId30" Type="http://schemas.openxmlformats.org/officeDocument/2006/relationships/image" Target="../media/image83.wmf"/><Relationship Id="rId8" Type="http://schemas.openxmlformats.org/officeDocument/2006/relationships/image" Target="../media/image72.wmf"/></Relationships>
</file>

<file path=ppt/slides/_rels/slide16.xml.rels><?xml version="1.0" encoding="UTF-8" standalone="yes"?>
<Relationships xmlns="http://schemas.openxmlformats.org/package/2006/relationships"><Relationship Id="rId13" Type="http://schemas.openxmlformats.org/officeDocument/2006/relationships/oleObject" Target="../embeddings/oleObject90.bin"/><Relationship Id="rId18" Type="http://schemas.openxmlformats.org/officeDocument/2006/relationships/image" Target="../media/image93.wmf"/><Relationship Id="rId26" Type="http://schemas.openxmlformats.org/officeDocument/2006/relationships/image" Target="../media/image97.wmf"/><Relationship Id="rId3" Type="http://schemas.openxmlformats.org/officeDocument/2006/relationships/oleObject" Target="../embeddings/oleObject85.bin"/><Relationship Id="rId21" Type="http://schemas.openxmlformats.org/officeDocument/2006/relationships/oleObject" Target="../embeddings/oleObject94.bin"/><Relationship Id="rId34" Type="http://schemas.openxmlformats.org/officeDocument/2006/relationships/image" Target="../media/image101.wmf"/><Relationship Id="rId7" Type="http://schemas.openxmlformats.org/officeDocument/2006/relationships/oleObject" Target="../embeddings/oleObject87.bin"/><Relationship Id="rId12" Type="http://schemas.openxmlformats.org/officeDocument/2006/relationships/image" Target="../media/image90.wmf"/><Relationship Id="rId17" Type="http://schemas.openxmlformats.org/officeDocument/2006/relationships/oleObject" Target="../embeddings/oleObject92.bin"/><Relationship Id="rId25" Type="http://schemas.openxmlformats.org/officeDocument/2006/relationships/oleObject" Target="../embeddings/oleObject96.bin"/><Relationship Id="rId33" Type="http://schemas.openxmlformats.org/officeDocument/2006/relationships/oleObject" Target="../embeddings/oleObject100.bin"/><Relationship Id="rId2" Type="http://schemas.openxmlformats.org/officeDocument/2006/relationships/slideLayout" Target="../slideLayouts/slideLayout2.xml"/><Relationship Id="rId16" Type="http://schemas.openxmlformats.org/officeDocument/2006/relationships/image" Target="../media/image92.wmf"/><Relationship Id="rId20" Type="http://schemas.openxmlformats.org/officeDocument/2006/relationships/image" Target="../media/image94.wmf"/><Relationship Id="rId29" Type="http://schemas.openxmlformats.org/officeDocument/2006/relationships/oleObject" Target="../embeddings/oleObject98.bin"/><Relationship Id="rId1" Type="http://schemas.openxmlformats.org/officeDocument/2006/relationships/vmlDrawing" Target="../drawings/vmlDrawing13.vml"/><Relationship Id="rId6" Type="http://schemas.openxmlformats.org/officeDocument/2006/relationships/image" Target="../media/image87.wmf"/><Relationship Id="rId11" Type="http://schemas.openxmlformats.org/officeDocument/2006/relationships/oleObject" Target="../embeddings/oleObject89.bin"/><Relationship Id="rId24" Type="http://schemas.openxmlformats.org/officeDocument/2006/relationships/image" Target="../media/image96.wmf"/><Relationship Id="rId32" Type="http://schemas.openxmlformats.org/officeDocument/2006/relationships/image" Target="../media/image100.wmf"/><Relationship Id="rId5" Type="http://schemas.openxmlformats.org/officeDocument/2006/relationships/oleObject" Target="../embeddings/oleObject86.bin"/><Relationship Id="rId15" Type="http://schemas.openxmlformats.org/officeDocument/2006/relationships/oleObject" Target="../embeddings/oleObject91.bin"/><Relationship Id="rId23" Type="http://schemas.openxmlformats.org/officeDocument/2006/relationships/oleObject" Target="../embeddings/oleObject95.bin"/><Relationship Id="rId28" Type="http://schemas.openxmlformats.org/officeDocument/2006/relationships/image" Target="../media/image98.wmf"/><Relationship Id="rId36" Type="http://schemas.openxmlformats.org/officeDocument/2006/relationships/image" Target="../media/image102.wmf"/><Relationship Id="rId10" Type="http://schemas.openxmlformats.org/officeDocument/2006/relationships/image" Target="../media/image89.wmf"/><Relationship Id="rId19" Type="http://schemas.openxmlformats.org/officeDocument/2006/relationships/oleObject" Target="../embeddings/oleObject93.bin"/><Relationship Id="rId31" Type="http://schemas.openxmlformats.org/officeDocument/2006/relationships/oleObject" Target="../embeddings/oleObject99.bin"/><Relationship Id="rId4" Type="http://schemas.openxmlformats.org/officeDocument/2006/relationships/image" Target="../media/image86.wmf"/><Relationship Id="rId9" Type="http://schemas.openxmlformats.org/officeDocument/2006/relationships/oleObject" Target="../embeddings/oleObject88.bin"/><Relationship Id="rId14" Type="http://schemas.openxmlformats.org/officeDocument/2006/relationships/image" Target="../media/image91.wmf"/><Relationship Id="rId22" Type="http://schemas.openxmlformats.org/officeDocument/2006/relationships/image" Target="../media/image95.wmf"/><Relationship Id="rId27" Type="http://schemas.openxmlformats.org/officeDocument/2006/relationships/oleObject" Target="../embeddings/oleObject97.bin"/><Relationship Id="rId30" Type="http://schemas.openxmlformats.org/officeDocument/2006/relationships/image" Target="../media/image99.wmf"/><Relationship Id="rId35" Type="http://schemas.openxmlformats.org/officeDocument/2006/relationships/oleObject" Target="../embeddings/oleObject101.bin"/><Relationship Id="rId8" Type="http://schemas.openxmlformats.org/officeDocument/2006/relationships/image" Target="../media/image88.wmf"/></Relationships>
</file>

<file path=ppt/slides/_rels/slide17.xml.rels><?xml version="1.0" encoding="UTF-8" standalone="yes"?>
<Relationships xmlns="http://schemas.openxmlformats.org/package/2006/relationships"><Relationship Id="rId8" Type="http://schemas.openxmlformats.org/officeDocument/2006/relationships/image" Target="../media/image105.wmf"/><Relationship Id="rId13" Type="http://schemas.openxmlformats.org/officeDocument/2006/relationships/oleObject" Target="../embeddings/oleObject107.bin"/><Relationship Id="rId3" Type="http://schemas.openxmlformats.org/officeDocument/2006/relationships/oleObject" Target="../embeddings/oleObject102.bin"/><Relationship Id="rId7" Type="http://schemas.openxmlformats.org/officeDocument/2006/relationships/oleObject" Target="../embeddings/oleObject104.bin"/><Relationship Id="rId12" Type="http://schemas.openxmlformats.org/officeDocument/2006/relationships/image" Target="../media/image107.wmf"/><Relationship Id="rId2" Type="http://schemas.openxmlformats.org/officeDocument/2006/relationships/slideLayout" Target="../slideLayouts/slideLayout2.xml"/><Relationship Id="rId16" Type="http://schemas.openxmlformats.org/officeDocument/2006/relationships/image" Target="../media/image109.wmf"/><Relationship Id="rId1" Type="http://schemas.openxmlformats.org/officeDocument/2006/relationships/vmlDrawing" Target="../drawings/vmlDrawing14.vml"/><Relationship Id="rId6" Type="http://schemas.openxmlformats.org/officeDocument/2006/relationships/image" Target="../media/image104.wmf"/><Relationship Id="rId11" Type="http://schemas.openxmlformats.org/officeDocument/2006/relationships/oleObject" Target="../embeddings/oleObject106.bin"/><Relationship Id="rId5" Type="http://schemas.openxmlformats.org/officeDocument/2006/relationships/oleObject" Target="../embeddings/oleObject103.bin"/><Relationship Id="rId15" Type="http://schemas.openxmlformats.org/officeDocument/2006/relationships/oleObject" Target="../embeddings/oleObject108.bin"/><Relationship Id="rId10" Type="http://schemas.openxmlformats.org/officeDocument/2006/relationships/image" Target="../media/image106.wmf"/><Relationship Id="rId4" Type="http://schemas.openxmlformats.org/officeDocument/2006/relationships/image" Target="../media/image103.wmf"/><Relationship Id="rId9" Type="http://schemas.openxmlformats.org/officeDocument/2006/relationships/oleObject" Target="../embeddings/oleObject105.bin"/><Relationship Id="rId14" Type="http://schemas.openxmlformats.org/officeDocument/2006/relationships/image" Target="../media/image108.wmf"/></Relationships>
</file>

<file path=ppt/slides/_rels/slide18.xml.rels><?xml version="1.0" encoding="UTF-8" standalone="yes"?>
<Relationships xmlns="http://schemas.openxmlformats.org/package/2006/relationships"><Relationship Id="rId8" Type="http://schemas.openxmlformats.org/officeDocument/2006/relationships/image" Target="../media/image112.wmf"/><Relationship Id="rId13" Type="http://schemas.openxmlformats.org/officeDocument/2006/relationships/oleObject" Target="../embeddings/oleObject114.bin"/><Relationship Id="rId18" Type="http://schemas.openxmlformats.org/officeDocument/2006/relationships/image" Target="../media/image117.wmf"/><Relationship Id="rId3" Type="http://schemas.openxmlformats.org/officeDocument/2006/relationships/oleObject" Target="../embeddings/oleObject109.bin"/><Relationship Id="rId21" Type="http://schemas.openxmlformats.org/officeDocument/2006/relationships/oleObject" Target="../embeddings/oleObject118.bin"/><Relationship Id="rId7" Type="http://schemas.openxmlformats.org/officeDocument/2006/relationships/oleObject" Target="../embeddings/oleObject111.bin"/><Relationship Id="rId12" Type="http://schemas.openxmlformats.org/officeDocument/2006/relationships/image" Target="../media/image114.wmf"/><Relationship Id="rId17" Type="http://schemas.openxmlformats.org/officeDocument/2006/relationships/oleObject" Target="../embeddings/oleObject116.bin"/><Relationship Id="rId2" Type="http://schemas.openxmlformats.org/officeDocument/2006/relationships/slideLayout" Target="../slideLayouts/slideLayout2.xml"/><Relationship Id="rId16" Type="http://schemas.openxmlformats.org/officeDocument/2006/relationships/image" Target="../media/image116.wmf"/><Relationship Id="rId20" Type="http://schemas.openxmlformats.org/officeDocument/2006/relationships/image" Target="../media/image118.wmf"/><Relationship Id="rId1" Type="http://schemas.openxmlformats.org/officeDocument/2006/relationships/vmlDrawing" Target="../drawings/vmlDrawing15.vml"/><Relationship Id="rId6" Type="http://schemas.openxmlformats.org/officeDocument/2006/relationships/image" Target="../media/image111.wmf"/><Relationship Id="rId11" Type="http://schemas.openxmlformats.org/officeDocument/2006/relationships/oleObject" Target="../embeddings/oleObject113.bin"/><Relationship Id="rId24" Type="http://schemas.openxmlformats.org/officeDocument/2006/relationships/image" Target="../media/image120.wmf"/><Relationship Id="rId5" Type="http://schemas.openxmlformats.org/officeDocument/2006/relationships/oleObject" Target="../embeddings/oleObject110.bin"/><Relationship Id="rId15" Type="http://schemas.openxmlformats.org/officeDocument/2006/relationships/oleObject" Target="../embeddings/oleObject115.bin"/><Relationship Id="rId23" Type="http://schemas.openxmlformats.org/officeDocument/2006/relationships/oleObject" Target="../embeddings/oleObject119.bin"/><Relationship Id="rId10" Type="http://schemas.openxmlformats.org/officeDocument/2006/relationships/image" Target="../media/image113.wmf"/><Relationship Id="rId19" Type="http://schemas.openxmlformats.org/officeDocument/2006/relationships/oleObject" Target="../embeddings/oleObject117.bin"/><Relationship Id="rId4" Type="http://schemas.openxmlformats.org/officeDocument/2006/relationships/image" Target="../media/image110.wmf"/><Relationship Id="rId9" Type="http://schemas.openxmlformats.org/officeDocument/2006/relationships/oleObject" Target="../embeddings/oleObject112.bin"/><Relationship Id="rId14" Type="http://schemas.openxmlformats.org/officeDocument/2006/relationships/image" Target="../media/image115.wmf"/><Relationship Id="rId22" Type="http://schemas.openxmlformats.org/officeDocument/2006/relationships/image" Target="../media/image119.wmf"/></Relationships>
</file>

<file path=ppt/slides/_rels/slide19.xml.rels><?xml version="1.0" encoding="UTF-8" standalone="yes"?>
<Relationships xmlns="http://schemas.openxmlformats.org/package/2006/relationships"><Relationship Id="rId8" Type="http://schemas.openxmlformats.org/officeDocument/2006/relationships/image" Target="../media/image123.wmf"/><Relationship Id="rId13" Type="http://schemas.openxmlformats.org/officeDocument/2006/relationships/oleObject" Target="../embeddings/oleObject125.bin"/><Relationship Id="rId3" Type="http://schemas.openxmlformats.org/officeDocument/2006/relationships/oleObject" Target="../embeddings/oleObject120.bin"/><Relationship Id="rId7" Type="http://schemas.openxmlformats.org/officeDocument/2006/relationships/oleObject" Target="../embeddings/oleObject122.bin"/><Relationship Id="rId12" Type="http://schemas.openxmlformats.org/officeDocument/2006/relationships/image" Target="../media/image125.wmf"/><Relationship Id="rId2" Type="http://schemas.openxmlformats.org/officeDocument/2006/relationships/slideLayout" Target="../slideLayouts/slideLayout2.xml"/><Relationship Id="rId16" Type="http://schemas.openxmlformats.org/officeDocument/2006/relationships/image" Target="../media/image127.wmf"/><Relationship Id="rId1" Type="http://schemas.openxmlformats.org/officeDocument/2006/relationships/vmlDrawing" Target="../drawings/vmlDrawing16.vml"/><Relationship Id="rId6" Type="http://schemas.openxmlformats.org/officeDocument/2006/relationships/image" Target="../media/image122.wmf"/><Relationship Id="rId11" Type="http://schemas.openxmlformats.org/officeDocument/2006/relationships/oleObject" Target="../embeddings/oleObject124.bin"/><Relationship Id="rId5" Type="http://schemas.openxmlformats.org/officeDocument/2006/relationships/oleObject" Target="../embeddings/oleObject121.bin"/><Relationship Id="rId15" Type="http://schemas.openxmlformats.org/officeDocument/2006/relationships/oleObject" Target="../embeddings/oleObject126.bin"/><Relationship Id="rId10" Type="http://schemas.openxmlformats.org/officeDocument/2006/relationships/image" Target="../media/image124.wmf"/><Relationship Id="rId4" Type="http://schemas.openxmlformats.org/officeDocument/2006/relationships/image" Target="../media/image121.wmf"/><Relationship Id="rId9" Type="http://schemas.openxmlformats.org/officeDocument/2006/relationships/oleObject" Target="../embeddings/oleObject123.bin"/><Relationship Id="rId14" Type="http://schemas.openxmlformats.org/officeDocument/2006/relationships/image" Target="../media/image12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30.wmf"/><Relationship Id="rId13" Type="http://schemas.openxmlformats.org/officeDocument/2006/relationships/oleObject" Target="../embeddings/oleObject132.bin"/><Relationship Id="rId18" Type="http://schemas.openxmlformats.org/officeDocument/2006/relationships/image" Target="../media/image135.wmf"/><Relationship Id="rId3" Type="http://schemas.openxmlformats.org/officeDocument/2006/relationships/oleObject" Target="../embeddings/oleObject127.bin"/><Relationship Id="rId21" Type="http://schemas.openxmlformats.org/officeDocument/2006/relationships/oleObject" Target="../embeddings/oleObject136.bin"/><Relationship Id="rId7" Type="http://schemas.openxmlformats.org/officeDocument/2006/relationships/oleObject" Target="../embeddings/oleObject129.bin"/><Relationship Id="rId12" Type="http://schemas.openxmlformats.org/officeDocument/2006/relationships/image" Target="../media/image132.wmf"/><Relationship Id="rId17" Type="http://schemas.openxmlformats.org/officeDocument/2006/relationships/oleObject" Target="../embeddings/oleObject134.bin"/><Relationship Id="rId2" Type="http://schemas.openxmlformats.org/officeDocument/2006/relationships/slideLayout" Target="../slideLayouts/slideLayout2.xml"/><Relationship Id="rId16" Type="http://schemas.openxmlformats.org/officeDocument/2006/relationships/image" Target="../media/image134.wmf"/><Relationship Id="rId20" Type="http://schemas.openxmlformats.org/officeDocument/2006/relationships/image" Target="../media/image136.wmf"/><Relationship Id="rId1" Type="http://schemas.openxmlformats.org/officeDocument/2006/relationships/vmlDrawing" Target="../drawings/vmlDrawing17.vml"/><Relationship Id="rId6" Type="http://schemas.openxmlformats.org/officeDocument/2006/relationships/image" Target="../media/image129.wmf"/><Relationship Id="rId11" Type="http://schemas.openxmlformats.org/officeDocument/2006/relationships/oleObject" Target="../embeddings/oleObject131.bin"/><Relationship Id="rId5" Type="http://schemas.openxmlformats.org/officeDocument/2006/relationships/oleObject" Target="../embeddings/oleObject128.bin"/><Relationship Id="rId15" Type="http://schemas.openxmlformats.org/officeDocument/2006/relationships/oleObject" Target="../embeddings/oleObject133.bin"/><Relationship Id="rId10" Type="http://schemas.openxmlformats.org/officeDocument/2006/relationships/image" Target="../media/image131.wmf"/><Relationship Id="rId19" Type="http://schemas.openxmlformats.org/officeDocument/2006/relationships/oleObject" Target="../embeddings/oleObject135.bin"/><Relationship Id="rId4" Type="http://schemas.openxmlformats.org/officeDocument/2006/relationships/image" Target="../media/image128.wmf"/><Relationship Id="rId9" Type="http://schemas.openxmlformats.org/officeDocument/2006/relationships/oleObject" Target="../embeddings/oleObject130.bin"/><Relationship Id="rId14" Type="http://schemas.openxmlformats.org/officeDocument/2006/relationships/image" Target="../media/image133.wmf"/><Relationship Id="rId22" Type="http://schemas.openxmlformats.org/officeDocument/2006/relationships/image" Target="../media/image137.wmf"/></Relationships>
</file>

<file path=ppt/slides/_rels/slide21.xml.rels><?xml version="1.0" encoding="UTF-8" standalone="yes"?>
<Relationships xmlns="http://schemas.openxmlformats.org/package/2006/relationships"><Relationship Id="rId8" Type="http://schemas.openxmlformats.org/officeDocument/2006/relationships/image" Target="../media/image140.wmf"/><Relationship Id="rId13" Type="http://schemas.openxmlformats.org/officeDocument/2006/relationships/oleObject" Target="../embeddings/oleObject142.bin"/><Relationship Id="rId18" Type="http://schemas.openxmlformats.org/officeDocument/2006/relationships/image" Target="../media/image145.wmf"/><Relationship Id="rId3" Type="http://schemas.openxmlformats.org/officeDocument/2006/relationships/oleObject" Target="../embeddings/oleObject137.bin"/><Relationship Id="rId7" Type="http://schemas.openxmlformats.org/officeDocument/2006/relationships/oleObject" Target="../embeddings/oleObject139.bin"/><Relationship Id="rId12" Type="http://schemas.openxmlformats.org/officeDocument/2006/relationships/image" Target="../media/image142.wmf"/><Relationship Id="rId17" Type="http://schemas.openxmlformats.org/officeDocument/2006/relationships/oleObject" Target="../embeddings/oleObject144.bin"/><Relationship Id="rId2" Type="http://schemas.openxmlformats.org/officeDocument/2006/relationships/slideLayout" Target="../slideLayouts/slideLayout2.xml"/><Relationship Id="rId16" Type="http://schemas.openxmlformats.org/officeDocument/2006/relationships/image" Target="../media/image144.wmf"/><Relationship Id="rId20" Type="http://schemas.openxmlformats.org/officeDocument/2006/relationships/image" Target="../media/image146.wmf"/><Relationship Id="rId1" Type="http://schemas.openxmlformats.org/officeDocument/2006/relationships/vmlDrawing" Target="../drawings/vmlDrawing18.vml"/><Relationship Id="rId6" Type="http://schemas.openxmlformats.org/officeDocument/2006/relationships/image" Target="../media/image139.wmf"/><Relationship Id="rId11" Type="http://schemas.openxmlformats.org/officeDocument/2006/relationships/oleObject" Target="../embeddings/oleObject141.bin"/><Relationship Id="rId5" Type="http://schemas.openxmlformats.org/officeDocument/2006/relationships/oleObject" Target="../embeddings/oleObject138.bin"/><Relationship Id="rId15" Type="http://schemas.openxmlformats.org/officeDocument/2006/relationships/oleObject" Target="../embeddings/oleObject143.bin"/><Relationship Id="rId10" Type="http://schemas.openxmlformats.org/officeDocument/2006/relationships/image" Target="../media/image141.wmf"/><Relationship Id="rId19" Type="http://schemas.openxmlformats.org/officeDocument/2006/relationships/oleObject" Target="../embeddings/oleObject145.bin"/><Relationship Id="rId4" Type="http://schemas.openxmlformats.org/officeDocument/2006/relationships/image" Target="../media/image138.wmf"/><Relationship Id="rId9" Type="http://schemas.openxmlformats.org/officeDocument/2006/relationships/oleObject" Target="../embeddings/oleObject140.bin"/><Relationship Id="rId14" Type="http://schemas.openxmlformats.org/officeDocument/2006/relationships/image" Target="../media/image143.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46.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148.wmf"/><Relationship Id="rId5" Type="http://schemas.openxmlformats.org/officeDocument/2006/relationships/oleObject" Target="../embeddings/oleObject147.bin"/><Relationship Id="rId4" Type="http://schemas.openxmlformats.org/officeDocument/2006/relationships/image" Target="../media/image147.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48.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149.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49.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150.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6.xml.rels><?xml version="1.0" encoding="UTF-8" standalone="yes"?>
<Relationships xmlns="http://schemas.openxmlformats.org/package/2006/relationships"><Relationship Id="rId8" Type="http://schemas.openxmlformats.org/officeDocument/2006/relationships/image" Target="../media/image6.wmf"/><Relationship Id="rId13" Type="http://schemas.openxmlformats.org/officeDocument/2006/relationships/oleObject" Target="../embeddings/oleObject8.bin"/><Relationship Id="rId18" Type="http://schemas.openxmlformats.org/officeDocument/2006/relationships/image" Target="../media/image11.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8.wmf"/><Relationship Id="rId17" Type="http://schemas.openxmlformats.org/officeDocument/2006/relationships/oleObject" Target="../embeddings/oleObject10.bin"/><Relationship Id="rId2" Type="http://schemas.openxmlformats.org/officeDocument/2006/relationships/slideLayout" Target="../slideLayouts/slideLayout2.xml"/><Relationship Id="rId16" Type="http://schemas.openxmlformats.org/officeDocument/2006/relationships/image" Target="../media/image10.wmf"/><Relationship Id="rId1" Type="http://schemas.openxmlformats.org/officeDocument/2006/relationships/vmlDrawing" Target="../drawings/vmlDrawing3.vml"/><Relationship Id="rId6" Type="http://schemas.openxmlformats.org/officeDocument/2006/relationships/image" Target="../media/image5.wmf"/><Relationship Id="rId11" Type="http://schemas.openxmlformats.org/officeDocument/2006/relationships/oleObject" Target="../embeddings/oleObject7.bin"/><Relationship Id="rId5" Type="http://schemas.openxmlformats.org/officeDocument/2006/relationships/oleObject" Target="../embeddings/oleObject4.bin"/><Relationship Id="rId15" Type="http://schemas.openxmlformats.org/officeDocument/2006/relationships/oleObject" Target="../embeddings/oleObject9.bin"/><Relationship Id="rId10" Type="http://schemas.openxmlformats.org/officeDocument/2006/relationships/image" Target="../media/image7.wmf"/><Relationship Id="rId4" Type="http://schemas.openxmlformats.org/officeDocument/2006/relationships/image" Target="../media/image4.wmf"/><Relationship Id="rId9" Type="http://schemas.openxmlformats.org/officeDocument/2006/relationships/oleObject" Target="../embeddings/oleObject6.bin"/><Relationship Id="rId14" Type="http://schemas.openxmlformats.org/officeDocument/2006/relationships/image" Target="../media/image9.wmf"/></Relationships>
</file>

<file path=ppt/slides/_rels/slide7.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6.bin"/><Relationship Id="rId18" Type="http://schemas.openxmlformats.org/officeDocument/2006/relationships/image" Target="../media/image19.wmf"/><Relationship Id="rId26" Type="http://schemas.openxmlformats.org/officeDocument/2006/relationships/image" Target="../media/image23.wmf"/><Relationship Id="rId3" Type="http://schemas.openxmlformats.org/officeDocument/2006/relationships/oleObject" Target="../embeddings/oleObject11.bin"/><Relationship Id="rId21" Type="http://schemas.openxmlformats.org/officeDocument/2006/relationships/oleObject" Target="../embeddings/oleObject20.bin"/><Relationship Id="rId7" Type="http://schemas.openxmlformats.org/officeDocument/2006/relationships/oleObject" Target="../embeddings/oleObject13.bin"/><Relationship Id="rId12" Type="http://schemas.openxmlformats.org/officeDocument/2006/relationships/image" Target="../media/image16.wmf"/><Relationship Id="rId17" Type="http://schemas.openxmlformats.org/officeDocument/2006/relationships/oleObject" Target="../embeddings/oleObject18.bin"/><Relationship Id="rId25" Type="http://schemas.openxmlformats.org/officeDocument/2006/relationships/oleObject" Target="../embeddings/oleObject22.bin"/><Relationship Id="rId2" Type="http://schemas.openxmlformats.org/officeDocument/2006/relationships/slideLayout" Target="../slideLayouts/slideLayout2.xml"/><Relationship Id="rId16" Type="http://schemas.openxmlformats.org/officeDocument/2006/relationships/image" Target="../media/image18.wmf"/><Relationship Id="rId20" Type="http://schemas.openxmlformats.org/officeDocument/2006/relationships/image" Target="../media/image20.wmf"/><Relationship Id="rId1" Type="http://schemas.openxmlformats.org/officeDocument/2006/relationships/vmlDrawing" Target="../drawings/vmlDrawing4.vml"/><Relationship Id="rId6" Type="http://schemas.openxmlformats.org/officeDocument/2006/relationships/image" Target="../media/image13.wmf"/><Relationship Id="rId11" Type="http://schemas.openxmlformats.org/officeDocument/2006/relationships/oleObject" Target="../embeddings/oleObject15.bin"/><Relationship Id="rId24" Type="http://schemas.openxmlformats.org/officeDocument/2006/relationships/image" Target="../media/image22.wmf"/><Relationship Id="rId5" Type="http://schemas.openxmlformats.org/officeDocument/2006/relationships/oleObject" Target="../embeddings/oleObject12.bin"/><Relationship Id="rId15" Type="http://schemas.openxmlformats.org/officeDocument/2006/relationships/oleObject" Target="../embeddings/oleObject17.bin"/><Relationship Id="rId23" Type="http://schemas.openxmlformats.org/officeDocument/2006/relationships/oleObject" Target="../embeddings/oleObject21.bin"/><Relationship Id="rId10" Type="http://schemas.openxmlformats.org/officeDocument/2006/relationships/image" Target="../media/image15.wmf"/><Relationship Id="rId19" Type="http://schemas.openxmlformats.org/officeDocument/2006/relationships/oleObject" Target="../embeddings/oleObject19.bin"/><Relationship Id="rId4" Type="http://schemas.openxmlformats.org/officeDocument/2006/relationships/image" Target="../media/image12.wmf"/><Relationship Id="rId9" Type="http://schemas.openxmlformats.org/officeDocument/2006/relationships/oleObject" Target="../embeddings/oleObject14.bin"/><Relationship Id="rId14" Type="http://schemas.openxmlformats.org/officeDocument/2006/relationships/image" Target="../media/image17.wmf"/><Relationship Id="rId22" Type="http://schemas.openxmlformats.org/officeDocument/2006/relationships/image" Target="../media/image21.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4.wmf"/></Relationships>
</file>

<file path=ppt/slides/_rels/slide9.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9.bin"/><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29.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6.wmf"/><Relationship Id="rId11" Type="http://schemas.openxmlformats.org/officeDocument/2006/relationships/oleObject" Target="../embeddings/oleObject28.bin"/><Relationship Id="rId5" Type="http://schemas.openxmlformats.org/officeDocument/2006/relationships/oleObject" Target="../embeddings/oleObject25.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7.bin"/><Relationship Id="rId14" Type="http://schemas.openxmlformats.org/officeDocument/2006/relationships/image" Target="../media/image3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11.5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Properties of Logarithms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2: Using the Quotient Rule of Logarithms (cont.)</a:t>
            </a:r>
          </a:p>
        </p:txBody>
      </p:sp>
      <p:sp>
        <p:nvSpPr>
          <p:cNvPr id="6" name="Content Placeholder 5"/>
          <p:cNvSpPr>
            <a:spLocks noGrp="1"/>
          </p:cNvSpPr>
          <p:nvPr>
            <p:ph idx="1"/>
          </p:nvPr>
        </p:nvSpPr>
        <p:spPr/>
        <p:txBody>
          <a:bodyPr/>
          <a:lstStyle/>
          <a:p>
            <a:endParaRPr lang="en-US" dirty="0"/>
          </a:p>
          <a:p>
            <a:endParaRPr lang="en-US" dirty="0"/>
          </a:p>
        </p:txBody>
      </p:sp>
      <p:sp>
        <p:nvSpPr>
          <p:cNvPr id="13316" name="Text Box 5"/>
          <p:cNvSpPr txBox="1">
            <a:spLocks noChangeArrowheads="1"/>
          </p:cNvSpPr>
          <p:nvPr/>
        </p:nvSpPr>
        <p:spPr bwMode="auto">
          <a:xfrm>
            <a:off x="455613" y="4357688"/>
            <a:ext cx="7377112" cy="519112"/>
          </a:xfrm>
          <a:prstGeom prst="rect">
            <a:avLst/>
          </a:prstGeom>
          <a:noFill/>
          <a:ln w="9525">
            <a:noFill/>
            <a:miter lim="800000"/>
            <a:headEnd/>
            <a:tailEnd/>
          </a:ln>
        </p:spPr>
        <p:txBody>
          <a:bodyPr wrap="none">
            <a:spAutoFit/>
          </a:bodyPr>
          <a:lstStyle/>
          <a:p>
            <a:r>
              <a:rPr lang="en-US" sz="2800" b="1" dirty="0"/>
              <a:t>Note: </a:t>
            </a:r>
            <a:r>
              <a:rPr lang="en-US" sz="2800" dirty="0"/>
              <a:t>Writing                  produces the same result.</a:t>
            </a:r>
          </a:p>
        </p:txBody>
      </p:sp>
      <p:graphicFrame>
        <p:nvGraphicFramePr>
          <p:cNvPr id="13317" name="Object 6"/>
          <p:cNvGraphicFramePr>
            <a:graphicFrameLocks noChangeAspect="1"/>
          </p:cNvGraphicFramePr>
          <p:nvPr/>
        </p:nvGraphicFramePr>
        <p:xfrm>
          <a:off x="2667000" y="4267200"/>
          <a:ext cx="1181100" cy="838200"/>
        </p:xfrm>
        <a:graphic>
          <a:graphicData uri="http://schemas.openxmlformats.org/presentationml/2006/ole">
            <mc:AlternateContent xmlns:mc="http://schemas.openxmlformats.org/markup-compatibility/2006">
              <mc:Choice xmlns:v="urn:schemas-microsoft-com:vml" Requires="v">
                <p:oleObj spid="_x0000_s7187" name="Equation" r:id="rId3" imgW="1181100" imgH="838200" progId="Equation.DSMT4">
                  <p:embed/>
                </p:oleObj>
              </mc:Choice>
              <mc:Fallback>
                <p:oleObj name="Equation" r:id="rId3" imgW="1181100" imgH="8382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4267200"/>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533400" y="1213512"/>
          <a:ext cx="1320800" cy="838200"/>
        </p:xfrm>
        <a:graphic>
          <a:graphicData uri="http://schemas.openxmlformats.org/presentationml/2006/ole">
            <mc:AlternateContent xmlns:mc="http://schemas.openxmlformats.org/markup-compatibility/2006">
              <mc:Choice xmlns:v="urn:schemas-microsoft-com:vml" Requires="v">
                <p:oleObj spid="_x0000_s7188" name="Equation" r:id="rId5" imgW="1320480" imgH="838080" progId="Equation.DSMT4">
                  <p:embed/>
                </p:oleObj>
              </mc:Choice>
              <mc:Fallback>
                <p:oleObj name="Equation" r:id="rId5" imgW="132048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213512"/>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533400" y="2438400"/>
          <a:ext cx="1257300" cy="304800"/>
        </p:xfrm>
        <a:graphic>
          <a:graphicData uri="http://schemas.openxmlformats.org/presentationml/2006/ole">
            <mc:AlternateContent xmlns:mc="http://schemas.openxmlformats.org/markup-compatibility/2006">
              <mc:Choice xmlns:v="urn:schemas-microsoft-com:vml" Requires="v">
                <p:oleObj spid="_x0000_s7189" name="Equation" r:id="rId7" imgW="1257120" imgH="304560" progId="Equation.DSMT4">
                  <p:embed/>
                </p:oleObj>
              </mc:Choice>
              <mc:Fallback>
                <p:oleObj name="Equation" r:id="rId7" imgW="1257120" imgH="304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2438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008496" y="2160896"/>
          <a:ext cx="863600" cy="838200"/>
        </p:xfrm>
        <a:graphic>
          <a:graphicData uri="http://schemas.openxmlformats.org/presentationml/2006/ole">
            <mc:AlternateContent xmlns:mc="http://schemas.openxmlformats.org/markup-compatibility/2006">
              <mc:Choice xmlns:v="urn:schemas-microsoft-com:vml" Requires="v">
                <p:oleObj spid="_x0000_s7190" name="Equation" r:id="rId9" imgW="863280" imgH="838080" progId="Equation.DSMT4">
                  <p:embed/>
                </p:oleObj>
              </mc:Choice>
              <mc:Fallback>
                <p:oleObj name="Equation" r:id="rId9" imgW="8632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08496" y="2160896"/>
                        <a:ext cx="86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895600" y="2375848"/>
          <a:ext cx="2133600" cy="431800"/>
        </p:xfrm>
        <a:graphic>
          <a:graphicData uri="http://schemas.openxmlformats.org/presentationml/2006/ole">
            <mc:AlternateContent xmlns:mc="http://schemas.openxmlformats.org/markup-compatibility/2006">
              <mc:Choice xmlns:v="urn:schemas-microsoft-com:vml" Requires="v">
                <p:oleObj spid="_x0000_s7191" name="Equation" r:id="rId11" imgW="2133360" imgH="431640" progId="Equation.DSMT4">
                  <p:embed/>
                </p:oleObj>
              </mc:Choice>
              <mc:Fallback>
                <p:oleObj name="Equation" r:id="rId11" imgW="213336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95600" y="2375848"/>
                        <a:ext cx="2133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895600" y="3110552"/>
          <a:ext cx="2235200" cy="469900"/>
        </p:xfrm>
        <a:graphic>
          <a:graphicData uri="http://schemas.openxmlformats.org/presentationml/2006/ole">
            <mc:AlternateContent xmlns:mc="http://schemas.openxmlformats.org/markup-compatibility/2006">
              <mc:Choice xmlns:v="urn:schemas-microsoft-com:vml" Requires="v">
                <p:oleObj spid="_x0000_s7192" name="Equation" r:id="rId13" imgW="2234880" imgH="469800" progId="Equation.DSMT4">
                  <p:embed/>
                </p:oleObj>
              </mc:Choice>
              <mc:Fallback>
                <p:oleObj name="Equation" r:id="rId13" imgW="2234880" imgH="4698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95600" y="3110552"/>
                        <a:ext cx="223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2895600" y="3733800"/>
          <a:ext cx="952500" cy="292100"/>
        </p:xfrm>
        <a:graphic>
          <a:graphicData uri="http://schemas.openxmlformats.org/presentationml/2006/ole">
            <mc:AlternateContent xmlns:mc="http://schemas.openxmlformats.org/markup-compatibility/2006">
              <mc:Choice xmlns:v="urn:schemas-microsoft-com:vml" Requires="v">
                <p:oleObj spid="_x0000_s7193" name="Equation" r:id="rId15" imgW="952200" imgH="291960" progId="Equation.DSMT4">
                  <p:embed/>
                </p:oleObj>
              </mc:Choice>
              <mc:Fallback>
                <p:oleObj name="Equation" r:id="rId15" imgW="9522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95600" y="3733800"/>
                        <a:ext cx="952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886200" y="3733800"/>
          <a:ext cx="685800" cy="292100"/>
        </p:xfrm>
        <a:graphic>
          <a:graphicData uri="http://schemas.openxmlformats.org/presentationml/2006/ole">
            <mc:AlternateContent xmlns:mc="http://schemas.openxmlformats.org/markup-compatibility/2006">
              <mc:Choice xmlns:v="urn:schemas-microsoft-com:vml" Requires="v">
                <p:oleObj spid="_x0000_s7194" name="Equation" r:id="rId17" imgW="685800" imgH="291960" progId="Equation.DSMT4">
                  <p:embed/>
                </p:oleObj>
              </mc:Choice>
              <mc:Fallback>
                <p:oleObj name="Equation" r:id="rId17" imgW="68580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886200" y="3733800"/>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31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2: Using the Quotient Rule of Logarithms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8195" name="Object 3"/>
          <p:cNvGraphicFramePr>
            <a:graphicFrameLocks noChangeAspect="1"/>
          </p:cNvGraphicFramePr>
          <p:nvPr/>
        </p:nvGraphicFramePr>
        <p:xfrm>
          <a:off x="609600" y="1295400"/>
          <a:ext cx="1663700" cy="838200"/>
        </p:xfrm>
        <a:graphic>
          <a:graphicData uri="http://schemas.openxmlformats.org/presentationml/2006/ole">
            <mc:AlternateContent xmlns:mc="http://schemas.openxmlformats.org/markup-compatibility/2006">
              <mc:Choice xmlns:v="urn:schemas-microsoft-com:vml" Requires="v">
                <p:oleObj spid="_x0000_s8211" name="Equation" r:id="rId3" imgW="1663560" imgH="838080" progId="Equation.DSMT4">
                  <p:embed/>
                </p:oleObj>
              </mc:Choice>
              <mc:Fallback>
                <p:oleObj name="Equation" r:id="rId3" imgW="16635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2954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nvGraphicFramePr>
        <p:xfrm>
          <a:off x="609600" y="2514600"/>
          <a:ext cx="1257300" cy="304800"/>
        </p:xfrm>
        <a:graphic>
          <a:graphicData uri="http://schemas.openxmlformats.org/presentationml/2006/ole">
            <mc:AlternateContent xmlns:mc="http://schemas.openxmlformats.org/markup-compatibility/2006">
              <mc:Choice xmlns:v="urn:schemas-microsoft-com:vml" Requires="v">
                <p:oleObj spid="_x0000_s8212"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25146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008496" y="2237096"/>
          <a:ext cx="1117600" cy="838200"/>
        </p:xfrm>
        <a:graphic>
          <a:graphicData uri="http://schemas.openxmlformats.org/presentationml/2006/ole">
            <mc:AlternateContent xmlns:mc="http://schemas.openxmlformats.org/markup-compatibility/2006">
              <mc:Choice xmlns:v="urn:schemas-microsoft-com:vml" Requires="v">
                <p:oleObj spid="_x0000_s8213" name="Equation" r:id="rId7" imgW="1117440" imgH="838080" progId="Equation.DSMT4">
                  <p:embed/>
                </p:oleObj>
              </mc:Choice>
              <mc:Fallback>
                <p:oleObj name="Equation" r:id="rId7" imgW="111744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8496" y="2237096"/>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3151496" y="2465696"/>
          <a:ext cx="2501900" cy="431800"/>
        </p:xfrm>
        <a:graphic>
          <a:graphicData uri="http://schemas.openxmlformats.org/presentationml/2006/ole">
            <mc:AlternateContent xmlns:mc="http://schemas.openxmlformats.org/markup-compatibility/2006">
              <mc:Choice xmlns:v="urn:schemas-microsoft-com:vml" Requires="v">
                <p:oleObj spid="_x0000_s8214" name="Equation" r:id="rId9" imgW="2501640" imgH="431640" progId="Equation.DSMT4">
                  <p:embed/>
                </p:oleObj>
              </mc:Choice>
              <mc:Fallback>
                <p:oleObj name="Equation" r:id="rId9" imgW="250164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51496" y="2465696"/>
                        <a:ext cx="2501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151496" y="3097284"/>
          <a:ext cx="2895600" cy="469900"/>
        </p:xfrm>
        <a:graphic>
          <a:graphicData uri="http://schemas.openxmlformats.org/presentationml/2006/ole">
            <mc:AlternateContent xmlns:mc="http://schemas.openxmlformats.org/markup-compatibility/2006">
              <mc:Choice xmlns:v="urn:schemas-microsoft-com:vml" Requires="v">
                <p:oleObj spid="_x0000_s8215" name="Equation" r:id="rId11" imgW="2895480" imgH="469800" progId="Equation.DSMT4">
                  <p:embed/>
                </p:oleObj>
              </mc:Choice>
              <mc:Fallback>
                <p:oleObj name="Equation" r:id="rId11" imgW="2895480" imgH="4698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51496" y="3097284"/>
                        <a:ext cx="2895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151496" y="3766972"/>
          <a:ext cx="3517900" cy="431800"/>
        </p:xfrm>
        <a:graphic>
          <a:graphicData uri="http://schemas.openxmlformats.org/presentationml/2006/ole">
            <mc:AlternateContent xmlns:mc="http://schemas.openxmlformats.org/markup-compatibility/2006">
              <mc:Choice xmlns:v="urn:schemas-microsoft-com:vml" Requires="v">
                <p:oleObj spid="_x0000_s8216" name="Equation" r:id="rId13" imgW="3517560" imgH="431640" progId="Equation.DSMT4">
                  <p:embed/>
                </p:oleObj>
              </mc:Choice>
              <mc:Fallback>
                <p:oleObj name="Equation" r:id="rId13" imgW="3517560" imgH="431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51496" y="3766972"/>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151496" y="4398560"/>
          <a:ext cx="3848100" cy="292100"/>
        </p:xfrm>
        <a:graphic>
          <a:graphicData uri="http://schemas.openxmlformats.org/presentationml/2006/ole">
            <mc:AlternateContent xmlns:mc="http://schemas.openxmlformats.org/markup-compatibility/2006">
              <mc:Choice xmlns:v="urn:schemas-microsoft-com:vml" Requires="v">
                <p:oleObj spid="_x0000_s8217" name="Equation" r:id="rId15" imgW="3848040" imgH="291960" progId="Equation.DSMT4">
                  <p:embed/>
                </p:oleObj>
              </mc:Choice>
              <mc:Fallback>
                <p:oleObj name="Equation" r:id="rId15" imgW="384804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51496" y="4398560"/>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3151496" y="4890448"/>
          <a:ext cx="1270000" cy="292100"/>
        </p:xfrm>
        <a:graphic>
          <a:graphicData uri="http://schemas.openxmlformats.org/presentationml/2006/ole">
            <mc:AlternateContent xmlns:mc="http://schemas.openxmlformats.org/markup-compatibility/2006">
              <mc:Choice xmlns:v="urn:schemas-microsoft-com:vml" Requires="v">
                <p:oleObj spid="_x0000_s8218" name="Equation" r:id="rId17" imgW="1269720" imgH="291960" progId="Equation.DSMT4">
                  <p:embed/>
                </p:oleObj>
              </mc:Choice>
              <mc:Fallback>
                <p:oleObj name="Equation" r:id="rId17" imgW="1269720" imgH="2919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51496" y="4890448"/>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The Power Rule</a:t>
            </a:r>
          </a:p>
        </p:txBody>
      </p:sp>
      <p:sp>
        <p:nvSpPr>
          <p:cNvPr id="15363" name="Rectangle 4"/>
          <p:cNvSpPr>
            <a:spLocks noGrp="1"/>
          </p:cNvSpPr>
          <p:nvPr>
            <p:ph idx="1"/>
          </p:nvPr>
        </p:nvSpPr>
        <p:spPr>
          <a:xfrm>
            <a:off x="457200" y="1280160"/>
            <a:ext cx="8229600" cy="3319883"/>
          </a:xfrm>
          <a:prstGeom prst="rect">
            <a:avLst/>
          </a:prstGeom>
          <a:solidFill>
            <a:srgbClr val="FFFFCC"/>
          </a:solidFill>
          <a:ln w="28575">
            <a:solidFill>
              <a:srgbClr val="000000"/>
            </a:solidFill>
          </a:ln>
        </p:spPr>
        <p:txBody>
          <a:bodyPr>
            <a:spAutoFit/>
          </a:bodyPr>
          <a:lstStyle/>
          <a:p>
            <a:pPr marL="0" indent="0" algn="ctr">
              <a:buFont typeface="Courier New" pitchFamily="49" charset="0"/>
              <a:buNone/>
            </a:pPr>
            <a:r>
              <a:rPr lang="en-US" b="1" i="0" dirty="0">
                <a:solidFill>
                  <a:srgbClr val="000000"/>
                </a:solidFill>
              </a:rPr>
              <a:t>Power Rule for Logarithms</a:t>
            </a:r>
            <a:endParaRPr lang="en-US" i="0" dirty="0">
              <a:solidFill>
                <a:srgbClr val="000000"/>
              </a:solidFill>
            </a:endParaRPr>
          </a:p>
          <a:p>
            <a:pPr marL="0" indent="0">
              <a:lnSpc>
                <a:spcPts val="4000"/>
              </a:lnSpc>
              <a:buFont typeface="Courier New" pitchFamily="49" charset="0"/>
              <a:buNone/>
            </a:pPr>
            <a:r>
              <a:rPr lang="en-US" i="0" dirty="0">
                <a:solidFill>
                  <a:srgbClr val="000000"/>
                </a:solidFill>
              </a:rPr>
              <a:t>For </a:t>
            </a:r>
            <a:r>
              <a:rPr lang="en-US" i="1" dirty="0">
                <a:solidFill>
                  <a:srgbClr val="000000"/>
                </a:solidFill>
              </a:rPr>
              <a:t>b</a:t>
            </a:r>
            <a:r>
              <a:rPr lang="en-US" dirty="0">
                <a:solidFill>
                  <a:srgbClr val="000000"/>
                </a:solidFill>
              </a:rPr>
              <a:t> </a:t>
            </a:r>
            <a:r>
              <a:rPr lang="en-US" i="0" dirty="0">
                <a:solidFill>
                  <a:srgbClr val="000000"/>
                </a:solidFill>
              </a:rPr>
              <a:t>&gt; 0, </a:t>
            </a:r>
            <a:r>
              <a:rPr lang="en-US" i="1" dirty="0">
                <a:solidFill>
                  <a:srgbClr val="000000"/>
                </a:solidFill>
              </a:rPr>
              <a:t>b</a:t>
            </a:r>
            <a:r>
              <a:rPr lang="en-US" dirty="0">
                <a:solidFill>
                  <a:srgbClr val="000000"/>
                </a:solidFill>
              </a:rPr>
              <a:t> </a:t>
            </a:r>
            <a:r>
              <a:rPr lang="en-US" i="0" dirty="0">
                <a:solidFill>
                  <a:srgbClr val="000000"/>
                </a:solidFill>
              </a:rPr>
              <a:t>≠ 1, </a:t>
            </a:r>
            <a:r>
              <a:rPr lang="en-US" i="1" dirty="0">
                <a:solidFill>
                  <a:srgbClr val="000000"/>
                </a:solidFill>
              </a:rPr>
              <a:t>x</a:t>
            </a:r>
            <a:r>
              <a:rPr lang="en-US" dirty="0">
                <a:solidFill>
                  <a:srgbClr val="000000"/>
                </a:solidFill>
              </a:rPr>
              <a:t> </a:t>
            </a:r>
            <a:r>
              <a:rPr lang="en-US" i="0" dirty="0">
                <a:solidFill>
                  <a:srgbClr val="000000"/>
                </a:solidFill>
              </a:rPr>
              <a:t>&gt; 0, and any real number </a:t>
            </a:r>
            <a:r>
              <a:rPr lang="en-US" i="1" dirty="0">
                <a:solidFill>
                  <a:srgbClr val="000000"/>
                </a:solidFill>
              </a:rPr>
              <a:t>r</a:t>
            </a:r>
            <a:r>
              <a:rPr lang="en-US" i="0" dirty="0">
                <a:solidFill>
                  <a:srgbClr val="000000"/>
                </a:solidFill>
              </a:rPr>
              <a:t>,</a:t>
            </a:r>
          </a:p>
          <a:p>
            <a:pPr marL="0" indent="0">
              <a:lnSpc>
                <a:spcPct val="90000"/>
              </a:lnSpc>
              <a:buFont typeface="Courier New" pitchFamily="49" charset="0"/>
              <a:buNone/>
            </a:pPr>
            <a:endParaRPr lang="en-US" i="0" dirty="0">
              <a:solidFill>
                <a:srgbClr val="000000"/>
              </a:solidFill>
            </a:endParaRPr>
          </a:p>
          <a:p>
            <a:pPr marL="0" indent="0">
              <a:lnSpc>
                <a:spcPct val="90000"/>
              </a:lnSpc>
              <a:buFont typeface="Courier New" pitchFamily="49" charset="0"/>
              <a:buNone/>
            </a:pPr>
            <a:endParaRPr lang="en-US" i="0" dirty="0">
              <a:solidFill>
                <a:srgbClr val="000000"/>
              </a:solidFill>
            </a:endParaRPr>
          </a:p>
          <a:p>
            <a:pPr marL="0" indent="0">
              <a:lnSpc>
                <a:spcPct val="90000"/>
              </a:lnSpc>
              <a:buFont typeface="Courier New" pitchFamily="49" charset="0"/>
              <a:buNone/>
            </a:pPr>
            <a:r>
              <a:rPr lang="en-US" i="0" dirty="0">
                <a:solidFill>
                  <a:srgbClr val="000000"/>
                </a:solidFill>
              </a:rPr>
              <a:t>In words, </a:t>
            </a:r>
            <a:r>
              <a:rPr lang="en-US" b="1" i="0" dirty="0">
                <a:solidFill>
                  <a:srgbClr val="000000"/>
                </a:solidFill>
              </a:rPr>
              <a:t>the logarithm of a number raised to a power is equal to the product of the exponent and the logarithm of the number</a:t>
            </a:r>
            <a:r>
              <a:rPr lang="en-US" i="0" dirty="0">
                <a:solidFill>
                  <a:srgbClr val="000000"/>
                </a:solidFill>
              </a:rPr>
              <a:t>.</a:t>
            </a:r>
          </a:p>
        </p:txBody>
      </p:sp>
      <p:graphicFrame>
        <p:nvGraphicFramePr>
          <p:cNvPr id="15364" name="Object 5"/>
          <p:cNvGraphicFramePr>
            <a:graphicFrameLocks noChangeAspect="1"/>
          </p:cNvGraphicFramePr>
          <p:nvPr/>
        </p:nvGraphicFramePr>
        <p:xfrm>
          <a:off x="3359150" y="2667000"/>
          <a:ext cx="2425700" cy="469900"/>
        </p:xfrm>
        <a:graphic>
          <a:graphicData uri="http://schemas.openxmlformats.org/presentationml/2006/ole">
            <mc:AlternateContent xmlns:mc="http://schemas.openxmlformats.org/markup-compatibility/2006">
              <mc:Choice xmlns:v="urn:schemas-microsoft-com:vml" Requires="v">
                <p:oleObj spid="_x0000_s9220" name="Equation" r:id="rId3" imgW="2425700" imgH="469900" progId="Equation.DSMT4">
                  <p:embed/>
                </p:oleObj>
              </mc:Choice>
              <mc:Fallback>
                <p:oleObj name="Equation" r:id="rId3" imgW="2425700" imgH="4699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9150" y="2667000"/>
                        <a:ext cx="2425700" cy="46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Using the Power Rule</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0243" name="Object 3"/>
          <p:cNvGraphicFramePr>
            <a:graphicFrameLocks noChangeAspect="1"/>
          </p:cNvGraphicFramePr>
          <p:nvPr/>
        </p:nvGraphicFramePr>
        <p:xfrm>
          <a:off x="381000" y="1295400"/>
          <a:ext cx="1701800" cy="508000"/>
        </p:xfrm>
        <a:graphic>
          <a:graphicData uri="http://schemas.openxmlformats.org/presentationml/2006/ole">
            <mc:AlternateContent xmlns:mc="http://schemas.openxmlformats.org/markup-compatibility/2006">
              <mc:Choice xmlns:v="urn:schemas-microsoft-com:vml" Requires="v">
                <p:oleObj spid="_x0000_s10286" name="Equation" r:id="rId3" imgW="1701720" imgH="507960" progId="Equation.DSMT4">
                  <p:embed/>
                </p:oleObj>
              </mc:Choice>
              <mc:Fallback>
                <p:oleObj name="Equation" r:id="rId3" imgW="1701720" imgH="507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1295400"/>
                        <a:ext cx="1701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381000" y="2209800"/>
          <a:ext cx="1257300" cy="304800"/>
        </p:xfrm>
        <a:graphic>
          <a:graphicData uri="http://schemas.openxmlformats.org/presentationml/2006/ole">
            <mc:AlternateContent xmlns:mc="http://schemas.openxmlformats.org/markup-compatibility/2006">
              <mc:Choice xmlns:v="urn:schemas-microsoft-com:vml" Requires="v">
                <p:oleObj spid="_x0000_s10287"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22098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1738952" y="2110096"/>
          <a:ext cx="1168400" cy="508000"/>
        </p:xfrm>
        <a:graphic>
          <a:graphicData uri="http://schemas.openxmlformats.org/presentationml/2006/ole">
            <mc:AlternateContent xmlns:mc="http://schemas.openxmlformats.org/markup-compatibility/2006">
              <mc:Choice xmlns:v="urn:schemas-microsoft-com:vml" Requires="v">
                <p:oleObj spid="_x0000_s10288" name="Equation" r:id="rId7" imgW="1168200" imgH="507960" progId="Equation.DSMT4">
                  <p:embed/>
                </p:oleObj>
              </mc:Choice>
              <mc:Fallback>
                <p:oleObj name="Equation" r:id="rId7" imgW="1168200" imgH="5079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38952" y="2110096"/>
                        <a:ext cx="11684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2948627" y="1897040"/>
          <a:ext cx="1308100" cy="711200"/>
        </p:xfrm>
        <a:graphic>
          <a:graphicData uri="http://schemas.openxmlformats.org/presentationml/2006/ole">
            <mc:AlternateContent xmlns:mc="http://schemas.openxmlformats.org/markup-compatibility/2006">
              <mc:Choice xmlns:v="urn:schemas-microsoft-com:vml" Requires="v">
                <p:oleObj spid="_x0000_s10289" name="Equation" r:id="rId9" imgW="1307880" imgH="711000" progId="Equation.DSMT4">
                  <p:embed/>
                </p:oleObj>
              </mc:Choice>
              <mc:Fallback>
                <p:oleObj name="Equation" r:id="rId9" imgW="1307880" imgH="7110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48627" y="1897040"/>
                        <a:ext cx="13081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4298002" y="1945944"/>
          <a:ext cx="1536700" cy="838200"/>
        </p:xfrm>
        <a:graphic>
          <a:graphicData uri="http://schemas.openxmlformats.org/presentationml/2006/ole">
            <mc:AlternateContent xmlns:mc="http://schemas.openxmlformats.org/markup-compatibility/2006">
              <mc:Choice xmlns:v="urn:schemas-microsoft-com:vml" Requires="v">
                <p:oleObj spid="_x0000_s10290" name="Equation" r:id="rId11" imgW="1536480" imgH="838080" progId="Equation.DSMT4">
                  <p:embed/>
                </p:oleObj>
              </mc:Choice>
              <mc:Fallback>
                <p:oleObj name="Equation" r:id="rId11" imgW="153648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298002" y="1945944"/>
                        <a:ext cx="153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5875977" y="1945944"/>
          <a:ext cx="1765300" cy="838200"/>
        </p:xfrm>
        <a:graphic>
          <a:graphicData uri="http://schemas.openxmlformats.org/presentationml/2006/ole">
            <mc:AlternateContent xmlns:mc="http://schemas.openxmlformats.org/markup-compatibility/2006">
              <mc:Choice xmlns:v="urn:schemas-microsoft-com:vml" Requires="v">
                <p:oleObj spid="_x0000_s10291" name="Equation" r:id="rId13" imgW="1765080" imgH="838080" progId="Equation.DSMT4">
                  <p:embed/>
                </p:oleObj>
              </mc:Choice>
              <mc:Fallback>
                <p:oleObj name="Equation" r:id="rId13" imgW="176508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75977" y="1945944"/>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7682552" y="2237096"/>
          <a:ext cx="1270000" cy="292100"/>
        </p:xfrm>
        <a:graphic>
          <a:graphicData uri="http://schemas.openxmlformats.org/presentationml/2006/ole">
            <mc:AlternateContent xmlns:mc="http://schemas.openxmlformats.org/markup-compatibility/2006">
              <mc:Choice xmlns:v="urn:schemas-microsoft-com:vml" Requires="v">
                <p:oleObj spid="_x0000_s10292" name="Equation" r:id="rId15" imgW="1269720" imgH="291960" progId="Equation.DSMT4">
                  <p:embed/>
                </p:oleObj>
              </mc:Choice>
              <mc:Fallback>
                <p:oleObj name="Equation" r:id="rId15" imgW="1269720" imgH="2919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682552" y="2237096"/>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1" name="Object 11"/>
          <p:cNvGraphicFramePr>
            <a:graphicFrameLocks noChangeAspect="1"/>
          </p:cNvGraphicFramePr>
          <p:nvPr/>
        </p:nvGraphicFramePr>
        <p:xfrm>
          <a:off x="381000" y="3053688"/>
          <a:ext cx="1384300" cy="431800"/>
        </p:xfrm>
        <a:graphic>
          <a:graphicData uri="http://schemas.openxmlformats.org/presentationml/2006/ole">
            <mc:AlternateContent xmlns:mc="http://schemas.openxmlformats.org/markup-compatibility/2006">
              <mc:Choice xmlns:v="urn:schemas-microsoft-com:vml" Requires="v">
                <p:oleObj spid="_x0000_s10293" name="Equation" r:id="rId17" imgW="1384200" imgH="431640" progId="Equation.DSMT4">
                  <p:embed/>
                </p:oleObj>
              </mc:Choice>
              <mc:Fallback>
                <p:oleObj name="Equation" r:id="rId17" imgW="1384200" imgH="4316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81000" y="3053688"/>
                        <a:ext cx="1384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2" name="Object 12"/>
          <p:cNvGraphicFramePr>
            <a:graphicFrameLocks noChangeAspect="1"/>
          </p:cNvGraphicFramePr>
          <p:nvPr/>
        </p:nvGraphicFramePr>
        <p:xfrm>
          <a:off x="381000" y="3706504"/>
          <a:ext cx="1257300" cy="304800"/>
        </p:xfrm>
        <a:graphic>
          <a:graphicData uri="http://schemas.openxmlformats.org/presentationml/2006/ole">
            <mc:AlternateContent xmlns:mc="http://schemas.openxmlformats.org/markup-compatibility/2006">
              <mc:Choice xmlns:v="urn:schemas-microsoft-com:vml" Requires="v">
                <p:oleObj spid="_x0000_s10294" name="Equation" r:id="rId19" imgW="1257120" imgH="304560" progId="Equation.DSMT4">
                  <p:embed/>
                </p:oleObj>
              </mc:Choice>
              <mc:Fallback>
                <p:oleObj name="Equation" r:id="rId19" imgW="1257120" imgH="3045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81000" y="3706504"/>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3" name="Object 13"/>
          <p:cNvGraphicFramePr>
            <a:graphicFrameLocks noChangeAspect="1"/>
          </p:cNvGraphicFramePr>
          <p:nvPr/>
        </p:nvGraphicFramePr>
        <p:xfrm>
          <a:off x="1738004" y="3687740"/>
          <a:ext cx="901700" cy="431800"/>
        </p:xfrm>
        <a:graphic>
          <a:graphicData uri="http://schemas.openxmlformats.org/presentationml/2006/ole">
            <mc:AlternateContent xmlns:mc="http://schemas.openxmlformats.org/markup-compatibility/2006">
              <mc:Choice xmlns:v="urn:schemas-microsoft-com:vml" Requires="v">
                <p:oleObj spid="_x0000_s10295" name="Equation" r:id="rId21" imgW="901440" imgH="431640" progId="Equation.DSMT4">
                  <p:embed/>
                </p:oleObj>
              </mc:Choice>
              <mc:Fallback>
                <p:oleObj name="Equation" r:id="rId21" imgW="901440" imgH="43164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738004" y="3687740"/>
                        <a:ext cx="901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4" name="Object 14"/>
          <p:cNvGraphicFramePr>
            <a:graphicFrameLocks noChangeAspect="1"/>
          </p:cNvGraphicFramePr>
          <p:nvPr/>
        </p:nvGraphicFramePr>
        <p:xfrm>
          <a:off x="2678989" y="3630304"/>
          <a:ext cx="1282700" cy="469900"/>
        </p:xfrm>
        <a:graphic>
          <a:graphicData uri="http://schemas.openxmlformats.org/presentationml/2006/ole">
            <mc:AlternateContent xmlns:mc="http://schemas.openxmlformats.org/markup-compatibility/2006">
              <mc:Choice xmlns:v="urn:schemas-microsoft-com:vml" Requires="v">
                <p:oleObj spid="_x0000_s10296" name="Equation" r:id="rId23" imgW="1282680" imgH="469800" progId="Equation.DSMT4">
                  <p:embed/>
                </p:oleObj>
              </mc:Choice>
              <mc:Fallback>
                <p:oleObj name="Equation" r:id="rId23" imgW="1282680" imgH="46980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678989" y="3630304"/>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5" name="Object 15"/>
          <p:cNvGraphicFramePr>
            <a:graphicFrameLocks noChangeAspect="1"/>
          </p:cNvGraphicFramePr>
          <p:nvPr/>
        </p:nvGraphicFramePr>
        <p:xfrm>
          <a:off x="4000974" y="3649640"/>
          <a:ext cx="1485900" cy="431800"/>
        </p:xfrm>
        <a:graphic>
          <a:graphicData uri="http://schemas.openxmlformats.org/presentationml/2006/ole">
            <mc:AlternateContent xmlns:mc="http://schemas.openxmlformats.org/markup-compatibility/2006">
              <mc:Choice xmlns:v="urn:schemas-microsoft-com:vml" Requires="v">
                <p:oleObj spid="_x0000_s10297" name="Equation" r:id="rId25" imgW="1485720" imgH="431640" progId="Equation.DSMT4">
                  <p:embed/>
                </p:oleObj>
              </mc:Choice>
              <mc:Fallback>
                <p:oleObj name="Equation" r:id="rId25" imgW="1485720" imgH="43164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000974" y="3649640"/>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6" name="Object 16"/>
          <p:cNvGraphicFramePr>
            <a:graphicFrameLocks noChangeAspect="1"/>
          </p:cNvGraphicFramePr>
          <p:nvPr/>
        </p:nvGraphicFramePr>
        <p:xfrm>
          <a:off x="5526159" y="3622344"/>
          <a:ext cx="1714500" cy="469900"/>
        </p:xfrm>
        <a:graphic>
          <a:graphicData uri="http://schemas.openxmlformats.org/presentationml/2006/ole">
            <mc:AlternateContent xmlns:mc="http://schemas.openxmlformats.org/markup-compatibility/2006">
              <mc:Choice xmlns:v="urn:schemas-microsoft-com:vml" Requires="v">
                <p:oleObj spid="_x0000_s10298" name="Equation" r:id="rId27" imgW="1714320" imgH="469800" progId="Equation.DSMT4">
                  <p:embed/>
                </p:oleObj>
              </mc:Choice>
              <mc:Fallback>
                <p:oleObj name="Equation" r:id="rId27" imgW="1714320" imgH="46980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526159" y="3622344"/>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7" name="Object 17"/>
          <p:cNvGraphicFramePr>
            <a:graphicFrameLocks noChangeAspect="1"/>
          </p:cNvGraphicFramePr>
          <p:nvPr/>
        </p:nvGraphicFramePr>
        <p:xfrm>
          <a:off x="7279944" y="3698544"/>
          <a:ext cx="1282700" cy="292100"/>
        </p:xfrm>
        <a:graphic>
          <a:graphicData uri="http://schemas.openxmlformats.org/presentationml/2006/ole">
            <mc:AlternateContent xmlns:mc="http://schemas.openxmlformats.org/markup-compatibility/2006">
              <mc:Choice xmlns:v="urn:schemas-microsoft-com:vml" Requires="v">
                <p:oleObj spid="_x0000_s10299" name="Equation" r:id="rId29" imgW="1282680" imgH="291960" progId="Equation.DSMT4">
                  <p:embed/>
                </p:oleObj>
              </mc:Choice>
              <mc:Fallback>
                <p:oleObj name="Equation" r:id="rId29" imgW="1282680" imgH="291960" progId="Equation.DSMT4">
                  <p:embed/>
                  <p:pic>
                    <p:nvPicPr>
                      <p:cNvPr id="0" name="Picture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7279944" y="3698544"/>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8" name="Object 18"/>
          <p:cNvGraphicFramePr>
            <a:graphicFrameLocks noChangeAspect="1"/>
          </p:cNvGraphicFramePr>
          <p:nvPr/>
        </p:nvGraphicFramePr>
        <p:xfrm>
          <a:off x="381000" y="4378656"/>
          <a:ext cx="1549400" cy="431800"/>
        </p:xfrm>
        <a:graphic>
          <a:graphicData uri="http://schemas.openxmlformats.org/presentationml/2006/ole">
            <mc:AlternateContent xmlns:mc="http://schemas.openxmlformats.org/markup-compatibility/2006">
              <mc:Choice xmlns:v="urn:schemas-microsoft-com:vml" Requires="v">
                <p:oleObj spid="_x0000_s10300" name="Equation" r:id="rId31" imgW="1549080" imgH="431640" progId="Equation.DSMT4">
                  <p:embed/>
                </p:oleObj>
              </mc:Choice>
              <mc:Fallback>
                <p:oleObj name="Equation" r:id="rId31" imgW="1549080" imgH="431640" progId="Equation.DSMT4">
                  <p:embed/>
                  <p:pic>
                    <p:nvPicPr>
                      <p:cNvPr id="0" name="Picture 18"/>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81000" y="4378656"/>
                        <a:ext cx="1549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9" name="Object 19"/>
          <p:cNvGraphicFramePr>
            <a:graphicFrameLocks noChangeAspect="1"/>
          </p:cNvGraphicFramePr>
          <p:nvPr/>
        </p:nvGraphicFramePr>
        <p:xfrm>
          <a:off x="381000" y="4993944"/>
          <a:ext cx="1257300" cy="304800"/>
        </p:xfrm>
        <a:graphic>
          <a:graphicData uri="http://schemas.openxmlformats.org/presentationml/2006/ole">
            <mc:AlternateContent xmlns:mc="http://schemas.openxmlformats.org/markup-compatibility/2006">
              <mc:Choice xmlns:v="urn:schemas-microsoft-com:vml" Requires="v">
                <p:oleObj spid="_x0000_s10301" name="Equation" r:id="rId33" imgW="1257120" imgH="304560" progId="Equation.DSMT4">
                  <p:embed/>
                </p:oleObj>
              </mc:Choice>
              <mc:Fallback>
                <p:oleObj name="Equation" r:id="rId33" imgW="1257120" imgH="304560" progId="Equation.DSMT4">
                  <p:embed/>
                  <p:pic>
                    <p:nvPicPr>
                      <p:cNvPr id="0" name="Picture 19"/>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81000" y="4993944"/>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60" name="Object 20"/>
          <p:cNvGraphicFramePr>
            <a:graphicFrameLocks noChangeAspect="1"/>
          </p:cNvGraphicFramePr>
          <p:nvPr/>
        </p:nvGraphicFramePr>
        <p:xfrm>
          <a:off x="1738952" y="4976128"/>
          <a:ext cx="1066800" cy="431800"/>
        </p:xfrm>
        <a:graphic>
          <a:graphicData uri="http://schemas.openxmlformats.org/presentationml/2006/ole">
            <mc:AlternateContent xmlns:mc="http://schemas.openxmlformats.org/markup-compatibility/2006">
              <mc:Choice xmlns:v="urn:schemas-microsoft-com:vml" Requires="v">
                <p:oleObj spid="_x0000_s10302" name="Equation" r:id="rId35" imgW="1066680" imgH="431640" progId="Equation.DSMT4">
                  <p:embed/>
                </p:oleObj>
              </mc:Choice>
              <mc:Fallback>
                <p:oleObj name="Equation" r:id="rId35" imgW="1066680" imgH="431640" progId="Equation.DSMT4">
                  <p:embed/>
                  <p:pic>
                    <p:nvPicPr>
                      <p:cNvPr id="0" name="Picture 20"/>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1738952" y="4976128"/>
                        <a:ext cx="1066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61" name="Object 21"/>
          <p:cNvGraphicFramePr>
            <a:graphicFrameLocks noChangeAspect="1"/>
          </p:cNvGraphicFramePr>
          <p:nvPr/>
        </p:nvGraphicFramePr>
        <p:xfrm>
          <a:off x="2847027" y="4925704"/>
          <a:ext cx="1282700" cy="469900"/>
        </p:xfrm>
        <a:graphic>
          <a:graphicData uri="http://schemas.openxmlformats.org/presentationml/2006/ole">
            <mc:AlternateContent xmlns:mc="http://schemas.openxmlformats.org/markup-compatibility/2006">
              <mc:Choice xmlns:v="urn:schemas-microsoft-com:vml" Requires="v">
                <p:oleObj spid="_x0000_s10303" name="Equation" r:id="rId37" imgW="1282680" imgH="469800" progId="Equation.DSMT4">
                  <p:embed/>
                </p:oleObj>
              </mc:Choice>
              <mc:Fallback>
                <p:oleObj name="Equation" r:id="rId37" imgW="1282680" imgH="469800" progId="Equation.DSMT4">
                  <p:embed/>
                  <p:pic>
                    <p:nvPicPr>
                      <p:cNvPr id="0" name="Picture 21"/>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2847027" y="4925704"/>
                        <a:ext cx="128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62" name="Object 22"/>
          <p:cNvGraphicFramePr>
            <a:graphicFrameLocks noChangeAspect="1"/>
          </p:cNvGraphicFramePr>
          <p:nvPr/>
        </p:nvGraphicFramePr>
        <p:xfrm>
          <a:off x="4171002" y="4945040"/>
          <a:ext cx="1485900" cy="431800"/>
        </p:xfrm>
        <a:graphic>
          <a:graphicData uri="http://schemas.openxmlformats.org/presentationml/2006/ole">
            <mc:AlternateContent xmlns:mc="http://schemas.openxmlformats.org/markup-compatibility/2006">
              <mc:Choice xmlns:v="urn:schemas-microsoft-com:vml" Requires="v">
                <p:oleObj spid="_x0000_s10304" name="Equation" r:id="rId39" imgW="1485720" imgH="431640" progId="Equation.DSMT4">
                  <p:embed/>
                </p:oleObj>
              </mc:Choice>
              <mc:Fallback>
                <p:oleObj name="Equation" r:id="rId39" imgW="1485720" imgH="431640" progId="Equation.DSMT4">
                  <p:embed/>
                  <p:pic>
                    <p:nvPicPr>
                      <p:cNvPr id="0" name="Picture 22"/>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4171002" y="4945040"/>
                        <a:ext cx="148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63" name="Object 23"/>
          <p:cNvGraphicFramePr>
            <a:graphicFrameLocks noChangeAspect="1"/>
          </p:cNvGraphicFramePr>
          <p:nvPr/>
        </p:nvGraphicFramePr>
        <p:xfrm>
          <a:off x="5698177" y="4931392"/>
          <a:ext cx="1714500" cy="469900"/>
        </p:xfrm>
        <a:graphic>
          <a:graphicData uri="http://schemas.openxmlformats.org/presentationml/2006/ole">
            <mc:AlternateContent xmlns:mc="http://schemas.openxmlformats.org/markup-compatibility/2006">
              <mc:Choice xmlns:v="urn:schemas-microsoft-com:vml" Requires="v">
                <p:oleObj spid="_x0000_s10305" name="Equation" r:id="rId41" imgW="1714320" imgH="469800" progId="Equation.DSMT4">
                  <p:embed/>
                </p:oleObj>
              </mc:Choice>
              <mc:Fallback>
                <p:oleObj name="Equation" r:id="rId41" imgW="1714320" imgH="469800" progId="Equation.DSMT4">
                  <p:embed/>
                  <p:pic>
                    <p:nvPicPr>
                      <p:cNvPr id="0" name="Picture 23"/>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5698177" y="4931392"/>
                        <a:ext cx="1714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64" name="Object 24"/>
          <p:cNvGraphicFramePr>
            <a:graphicFrameLocks noChangeAspect="1"/>
          </p:cNvGraphicFramePr>
          <p:nvPr/>
        </p:nvGraphicFramePr>
        <p:xfrm>
          <a:off x="7453952" y="5007592"/>
          <a:ext cx="1270000" cy="292100"/>
        </p:xfrm>
        <a:graphic>
          <a:graphicData uri="http://schemas.openxmlformats.org/presentationml/2006/ole">
            <mc:AlternateContent xmlns:mc="http://schemas.openxmlformats.org/markup-compatibility/2006">
              <mc:Choice xmlns:v="urn:schemas-microsoft-com:vml" Requires="v">
                <p:oleObj spid="_x0000_s10306" name="Equation" r:id="rId43" imgW="1269720" imgH="291960" progId="Equation.DSMT4">
                  <p:embed/>
                </p:oleObj>
              </mc:Choice>
              <mc:Fallback>
                <p:oleObj name="Equation" r:id="rId43" imgW="1269720" imgH="291960" progId="Equation.DSMT4">
                  <p:embed/>
                  <p:pic>
                    <p:nvPicPr>
                      <p:cNvPr id="0" name="Picture 24"/>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7453952" y="5007592"/>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5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25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025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025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025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025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1025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026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1026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0262"/>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0263"/>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102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Summary of the Properties of Logarithms</a:t>
            </a:r>
          </a:p>
        </p:txBody>
      </p:sp>
      <p:sp>
        <p:nvSpPr>
          <p:cNvPr id="17411" name="Rectangle 4"/>
          <p:cNvSpPr>
            <a:spLocks noGrp="1"/>
          </p:cNvSpPr>
          <p:nvPr>
            <p:ph idx="1"/>
          </p:nvPr>
        </p:nvSpPr>
        <p:spPr>
          <a:prstGeom prst="rect">
            <a:avLst/>
          </a:prstGeom>
          <a:solidFill>
            <a:srgbClr val="FFFFCC"/>
          </a:solidFill>
          <a:ln w="28575">
            <a:solidFill>
              <a:srgbClr val="000000"/>
            </a:solidFill>
          </a:ln>
        </p:spPr>
        <p:txBody>
          <a:bodyPr/>
          <a:lstStyle/>
          <a:p>
            <a:pPr algn="ctr">
              <a:buFont typeface="Courier New" pitchFamily="49" charset="0"/>
              <a:buNone/>
            </a:pPr>
            <a:r>
              <a:rPr lang="en-US" b="1" i="0" dirty="0">
                <a:solidFill>
                  <a:srgbClr val="000000"/>
                </a:solidFill>
              </a:rPr>
              <a:t>Summary of Properties of Logarithms</a:t>
            </a:r>
            <a:r>
              <a:rPr lang="en-US" dirty="0">
                <a:solidFill>
                  <a:srgbClr val="000000"/>
                </a:solidFill>
              </a:rPr>
              <a:t> </a:t>
            </a:r>
          </a:p>
          <a:p>
            <a:pPr>
              <a:buFont typeface="Courier New" pitchFamily="49" charset="0"/>
              <a:buNone/>
            </a:pPr>
            <a:r>
              <a:rPr lang="en-US" i="0" dirty="0">
                <a:solidFill>
                  <a:srgbClr val="000000"/>
                </a:solidFill>
              </a:rPr>
              <a:t>For </a:t>
            </a:r>
            <a:r>
              <a:rPr lang="en-US" i="1" dirty="0">
                <a:solidFill>
                  <a:srgbClr val="000000"/>
                </a:solidFill>
              </a:rPr>
              <a:t>b</a:t>
            </a:r>
            <a:r>
              <a:rPr lang="en-US" dirty="0">
                <a:solidFill>
                  <a:srgbClr val="000000"/>
                </a:solidFill>
              </a:rPr>
              <a:t> </a:t>
            </a:r>
            <a:r>
              <a:rPr lang="en-US" i="0" dirty="0">
                <a:solidFill>
                  <a:srgbClr val="000000"/>
                </a:solidFill>
              </a:rPr>
              <a:t>&gt; 0, </a:t>
            </a:r>
            <a:r>
              <a:rPr lang="en-US" i="1" dirty="0">
                <a:solidFill>
                  <a:srgbClr val="000000"/>
                </a:solidFill>
              </a:rPr>
              <a:t>b</a:t>
            </a:r>
            <a:r>
              <a:rPr lang="en-US" dirty="0">
                <a:solidFill>
                  <a:srgbClr val="000000"/>
                </a:solidFill>
              </a:rPr>
              <a:t> </a:t>
            </a:r>
            <a:r>
              <a:rPr lang="en-US" i="0" dirty="0">
                <a:solidFill>
                  <a:srgbClr val="000000"/>
                </a:solidFill>
              </a:rPr>
              <a:t>≠ 1, </a:t>
            </a:r>
            <a:r>
              <a:rPr lang="en-US" i="1" dirty="0">
                <a:solidFill>
                  <a:srgbClr val="000000"/>
                </a:solidFill>
              </a:rPr>
              <a:t>x</a:t>
            </a:r>
            <a:r>
              <a:rPr lang="en-US" i="0" dirty="0">
                <a:solidFill>
                  <a:srgbClr val="000000"/>
                </a:solidFill>
              </a:rPr>
              <a:t>, </a:t>
            </a:r>
            <a:r>
              <a:rPr lang="en-US" i="1" dirty="0">
                <a:solidFill>
                  <a:srgbClr val="000000"/>
                </a:solidFill>
              </a:rPr>
              <a:t>y</a:t>
            </a:r>
            <a:r>
              <a:rPr lang="en-US" dirty="0">
                <a:solidFill>
                  <a:srgbClr val="000000"/>
                </a:solidFill>
              </a:rPr>
              <a:t> </a:t>
            </a:r>
            <a:r>
              <a:rPr lang="en-US" i="0" dirty="0">
                <a:solidFill>
                  <a:srgbClr val="000000"/>
                </a:solidFill>
              </a:rPr>
              <a:t>&gt; 0, and any real number </a:t>
            </a:r>
            <a:r>
              <a:rPr lang="en-US" i="1" dirty="0">
                <a:solidFill>
                  <a:srgbClr val="000000"/>
                </a:solidFill>
              </a:rPr>
              <a:t>r</a:t>
            </a:r>
            <a:r>
              <a:rPr lang="en-US" i="0" dirty="0">
                <a:solidFill>
                  <a:srgbClr val="000000"/>
                </a:solidFill>
              </a:rPr>
              <a:t>,</a:t>
            </a:r>
          </a:p>
          <a:p>
            <a:pPr>
              <a:buFont typeface="Courier New" pitchFamily="49" charset="0"/>
              <a:buNone/>
            </a:pPr>
            <a:endParaRPr lang="en-US" dirty="0">
              <a:solidFill>
                <a:srgbClr val="000000"/>
              </a:solidFill>
            </a:endParaRPr>
          </a:p>
        </p:txBody>
      </p:sp>
      <p:graphicFrame>
        <p:nvGraphicFramePr>
          <p:cNvPr id="17412" name="Object 5"/>
          <p:cNvGraphicFramePr>
            <a:graphicFrameLocks noChangeAspect="1"/>
          </p:cNvGraphicFramePr>
          <p:nvPr/>
        </p:nvGraphicFramePr>
        <p:xfrm>
          <a:off x="762000" y="2438400"/>
          <a:ext cx="6807200" cy="3175000"/>
        </p:xfrm>
        <a:graphic>
          <a:graphicData uri="http://schemas.openxmlformats.org/presentationml/2006/ole">
            <mc:AlternateContent xmlns:mc="http://schemas.openxmlformats.org/markup-compatibility/2006">
              <mc:Choice xmlns:v="urn:schemas-microsoft-com:vml" Requires="v">
                <p:oleObj spid="_x0000_s11268" name="Equation" r:id="rId3" imgW="6807200" imgH="3175000" progId="Equation.DSMT4">
                  <p:embed/>
                </p:oleObj>
              </mc:Choice>
              <mc:Fallback>
                <p:oleObj name="Equation" r:id="rId3" imgW="6807200" imgH="31750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438400"/>
                        <a:ext cx="6807200" cy="317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Using the Properties of </a:t>
            </a:r>
            <a:br>
              <a:rPr lang="en-US" sz="3200" dirty="0">
                <a:solidFill>
                  <a:schemeClr val="accent1"/>
                </a:solidFill>
              </a:rPr>
            </a:br>
            <a:r>
              <a:rPr lang="en-US" sz="3200" dirty="0">
                <a:solidFill>
                  <a:schemeClr val="accent1"/>
                </a:solidFill>
              </a:rPr>
              <a:t>Logarithms to Expand Expressions</a:t>
            </a:r>
          </a:p>
        </p:txBody>
      </p:sp>
      <p:sp>
        <p:nvSpPr>
          <p:cNvPr id="18435"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the properties of logarithms to expand each expression as much as possible.</a:t>
            </a:r>
          </a:p>
          <a:p>
            <a:pPr marL="0" indent="0">
              <a:buFont typeface="Courier New" pitchFamily="49" charset="0"/>
              <a:buNone/>
            </a:pPr>
            <a:endParaRPr lang="en-US" i="0" dirty="0">
              <a:solidFill>
                <a:schemeClr val="tx1"/>
              </a:solidFill>
            </a:endParaRPr>
          </a:p>
        </p:txBody>
      </p:sp>
      <p:graphicFrame>
        <p:nvGraphicFramePr>
          <p:cNvPr id="12292" name="Object 4"/>
          <p:cNvGraphicFramePr>
            <a:graphicFrameLocks noChangeAspect="1"/>
          </p:cNvGraphicFramePr>
          <p:nvPr/>
        </p:nvGraphicFramePr>
        <p:xfrm>
          <a:off x="582304" y="2237096"/>
          <a:ext cx="1562100" cy="469900"/>
        </p:xfrm>
        <a:graphic>
          <a:graphicData uri="http://schemas.openxmlformats.org/presentationml/2006/ole">
            <mc:AlternateContent xmlns:mc="http://schemas.openxmlformats.org/markup-compatibility/2006">
              <mc:Choice xmlns:v="urn:schemas-microsoft-com:vml" Requires="v">
                <p:oleObj spid="_x0000_s12324" name="Equation" r:id="rId3" imgW="1562040" imgH="469800" progId="Equation.DSMT4">
                  <p:embed/>
                </p:oleObj>
              </mc:Choice>
              <mc:Fallback>
                <p:oleObj name="Equation" r:id="rId3" imgW="1562040" imgH="4698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2304" y="2237096"/>
                        <a:ext cx="1562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582304" y="2881952"/>
          <a:ext cx="1257300" cy="304800"/>
        </p:xfrm>
        <a:graphic>
          <a:graphicData uri="http://schemas.openxmlformats.org/presentationml/2006/ole">
            <mc:AlternateContent xmlns:mc="http://schemas.openxmlformats.org/markup-compatibility/2006">
              <mc:Choice xmlns:v="urn:schemas-microsoft-com:vml" Requires="v">
                <p:oleObj spid="_x0000_s12325" name="Equation" r:id="rId5" imgW="1257120" imgH="304560" progId="Equation.DSMT4">
                  <p:embed/>
                </p:oleObj>
              </mc:Choice>
              <mc:Fallback>
                <p:oleObj name="Equation" r:id="rId5" imgW="1257120" imgH="304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2304" y="2881952"/>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071048" y="2797792"/>
          <a:ext cx="1104900" cy="469900"/>
        </p:xfrm>
        <a:graphic>
          <a:graphicData uri="http://schemas.openxmlformats.org/presentationml/2006/ole">
            <mc:AlternateContent xmlns:mc="http://schemas.openxmlformats.org/markup-compatibility/2006">
              <mc:Choice xmlns:v="urn:schemas-microsoft-com:vml" Requires="v">
                <p:oleObj spid="_x0000_s12326" name="Equation" r:id="rId7" imgW="1104840" imgH="469800" progId="Equation.DSMT4">
                  <p:embed/>
                </p:oleObj>
              </mc:Choice>
              <mc:Fallback>
                <p:oleObj name="Equation" r:id="rId7" imgW="110484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71048" y="2797792"/>
                        <a:ext cx="1104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249304" y="2792104"/>
          <a:ext cx="2286000" cy="469900"/>
        </p:xfrm>
        <a:graphic>
          <a:graphicData uri="http://schemas.openxmlformats.org/presentationml/2006/ole">
            <mc:AlternateContent xmlns:mc="http://schemas.openxmlformats.org/markup-compatibility/2006">
              <mc:Choice xmlns:v="urn:schemas-microsoft-com:vml" Requires="v">
                <p:oleObj spid="_x0000_s12327" name="Equation" r:id="rId9" imgW="2286000" imgH="469800" progId="Equation.DSMT4">
                  <p:embed/>
                </p:oleObj>
              </mc:Choice>
              <mc:Fallback>
                <p:oleObj name="Equation" r:id="rId9" imgW="2286000" imgH="46980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49304" y="2792104"/>
                        <a:ext cx="2286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3249304" y="3276600"/>
          <a:ext cx="2362200" cy="431800"/>
        </p:xfrm>
        <a:graphic>
          <a:graphicData uri="http://schemas.openxmlformats.org/presentationml/2006/ole">
            <mc:AlternateContent xmlns:mc="http://schemas.openxmlformats.org/markup-compatibility/2006">
              <mc:Choice xmlns:v="urn:schemas-microsoft-com:vml" Requires="v">
                <p:oleObj spid="_x0000_s12328" name="Equation" r:id="rId11" imgW="2361960" imgH="431640" progId="Equation.DSMT4">
                  <p:embed/>
                </p:oleObj>
              </mc:Choice>
              <mc:Fallback>
                <p:oleObj name="Equation" r:id="rId11" imgW="2361960" imgH="4316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49304" y="3276600"/>
                        <a:ext cx="23622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5804848" y="2936544"/>
          <a:ext cx="1295400" cy="304800"/>
        </p:xfrm>
        <a:graphic>
          <a:graphicData uri="http://schemas.openxmlformats.org/presentationml/2006/ole">
            <mc:AlternateContent xmlns:mc="http://schemas.openxmlformats.org/markup-compatibility/2006">
              <mc:Choice xmlns:v="urn:schemas-microsoft-com:vml" Requires="v">
                <p:oleObj spid="_x0000_s12329" name="Equation" r:id="rId13" imgW="1295280" imgH="304560" progId="Equation.DSMT4">
                  <p:embed/>
                </p:oleObj>
              </mc:Choice>
              <mc:Fallback>
                <p:oleObj name="Equation" r:id="rId13" imgW="1295280" imgH="3045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04848" y="2936544"/>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5791200" y="3366448"/>
          <a:ext cx="1143000" cy="304800"/>
        </p:xfrm>
        <a:graphic>
          <a:graphicData uri="http://schemas.openxmlformats.org/presentationml/2006/ole">
            <mc:AlternateContent xmlns:mc="http://schemas.openxmlformats.org/markup-compatibility/2006">
              <mc:Choice xmlns:v="urn:schemas-microsoft-com:vml" Requires="v">
                <p:oleObj spid="_x0000_s12330" name="Equation" r:id="rId15" imgW="1143000" imgH="304560" progId="Equation.DSMT4">
                  <p:embed/>
                </p:oleObj>
              </mc:Choice>
              <mc:Fallback>
                <p:oleObj name="Equation" r:id="rId15" imgW="1143000" imgH="3045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91200" y="3366448"/>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09600" y="3635992"/>
          <a:ext cx="1625600" cy="876300"/>
        </p:xfrm>
        <a:graphic>
          <a:graphicData uri="http://schemas.openxmlformats.org/presentationml/2006/ole">
            <mc:AlternateContent xmlns:mc="http://schemas.openxmlformats.org/markup-compatibility/2006">
              <mc:Choice xmlns:v="urn:schemas-microsoft-com:vml" Requires="v">
                <p:oleObj spid="_x0000_s12331" name="Equation" r:id="rId17" imgW="1625400" imgH="876240" progId="Equation.DSMT4">
                  <p:embed/>
                </p:oleObj>
              </mc:Choice>
              <mc:Fallback>
                <p:oleObj name="Equation" r:id="rId17" imgW="1625400" imgH="8762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9600" y="3635992"/>
                        <a:ext cx="1625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609600" y="4675496"/>
          <a:ext cx="1257300" cy="304800"/>
        </p:xfrm>
        <a:graphic>
          <a:graphicData uri="http://schemas.openxmlformats.org/presentationml/2006/ole">
            <mc:AlternateContent xmlns:mc="http://schemas.openxmlformats.org/markup-compatibility/2006">
              <mc:Choice xmlns:v="urn:schemas-microsoft-com:vml" Requires="v">
                <p:oleObj spid="_x0000_s12332" name="Equation" r:id="rId19" imgW="1257120" imgH="304560" progId="Equation.DSMT4">
                  <p:embed/>
                </p:oleObj>
              </mc:Choice>
              <mc:Fallback>
                <p:oleObj name="Equation" r:id="rId19" imgW="1257120" imgH="3045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09600" y="467549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1" name="Object 13"/>
          <p:cNvGraphicFramePr>
            <a:graphicFrameLocks noChangeAspect="1"/>
          </p:cNvGraphicFramePr>
          <p:nvPr/>
        </p:nvGraphicFramePr>
        <p:xfrm>
          <a:off x="2022144" y="4384344"/>
          <a:ext cx="1181100" cy="876300"/>
        </p:xfrm>
        <a:graphic>
          <a:graphicData uri="http://schemas.openxmlformats.org/presentationml/2006/ole">
            <mc:AlternateContent xmlns:mc="http://schemas.openxmlformats.org/markup-compatibility/2006">
              <mc:Choice xmlns:v="urn:schemas-microsoft-com:vml" Requires="v">
                <p:oleObj spid="_x0000_s12333" name="Equation" r:id="rId21" imgW="1180800" imgH="876240" progId="Equation.DSMT4">
                  <p:embed/>
                </p:oleObj>
              </mc:Choice>
              <mc:Fallback>
                <p:oleObj name="Equation" r:id="rId21" imgW="1180800" imgH="87624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022144" y="4384344"/>
                        <a:ext cx="11811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2" name="Object 14"/>
          <p:cNvGraphicFramePr>
            <a:graphicFrameLocks noChangeAspect="1"/>
          </p:cNvGraphicFramePr>
          <p:nvPr/>
        </p:nvGraphicFramePr>
        <p:xfrm>
          <a:off x="3214048" y="4599296"/>
          <a:ext cx="2476500" cy="469900"/>
        </p:xfrm>
        <a:graphic>
          <a:graphicData uri="http://schemas.openxmlformats.org/presentationml/2006/ole">
            <mc:AlternateContent xmlns:mc="http://schemas.openxmlformats.org/markup-compatibility/2006">
              <mc:Choice xmlns:v="urn:schemas-microsoft-com:vml" Requires="v">
                <p:oleObj spid="_x0000_s12334" name="Equation" r:id="rId23" imgW="2476440" imgH="469800" progId="Equation.DSMT4">
                  <p:embed/>
                </p:oleObj>
              </mc:Choice>
              <mc:Fallback>
                <p:oleObj name="Equation" r:id="rId23" imgW="2476440" imgH="46980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214048" y="4599296"/>
                        <a:ext cx="247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3" name="Object 15"/>
          <p:cNvGraphicFramePr>
            <a:graphicFrameLocks noChangeAspect="1"/>
          </p:cNvGraphicFramePr>
          <p:nvPr/>
        </p:nvGraphicFramePr>
        <p:xfrm>
          <a:off x="3227696" y="5084740"/>
          <a:ext cx="3403600" cy="469900"/>
        </p:xfrm>
        <a:graphic>
          <a:graphicData uri="http://schemas.openxmlformats.org/presentationml/2006/ole">
            <mc:AlternateContent xmlns:mc="http://schemas.openxmlformats.org/markup-compatibility/2006">
              <mc:Choice xmlns:v="urn:schemas-microsoft-com:vml" Requires="v">
                <p:oleObj spid="_x0000_s12335" name="Equation" r:id="rId25" imgW="3403440" imgH="469800" progId="Equation.DSMT4">
                  <p:embed/>
                </p:oleObj>
              </mc:Choice>
              <mc:Fallback>
                <p:oleObj name="Equation" r:id="rId25" imgW="3403440" imgH="46980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227696" y="5084740"/>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4" name="Object 16"/>
          <p:cNvGraphicFramePr>
            <a:graphicFrameLocks noChangeAspect="1"/>
          </p:cNvGraphicFramePr>
          <p:nvPr/>
        </p:nvGraphicFramePr>
        <p:xfrm>
          <a:off x="3227696" y="5568288"/>
          <a:ext cx="3454400" cy="431800"/>
        </p:xfrm>
        <a:graphic>
          <a:graphicData uri="http://schemas.openxmlformats.org/presentationml/2006/ole">
            <mc:AlternateContent xmlns:mc="http://schemas.openxmlformats.org/markup-compatibility/2006">
              <mc:Choice xmlns:v="urn:schemas-microsoft-com:vml" Requires="v">
                <p:oleObj spid="_x0000_s12336" name="Equation" r:id="rId27" imgW="3454200" imgH="431640" progId="Equation.DSMT4">
                  <p:embed/>
                </p:oleObj>
              </mc:Choice>
              <mc:Fallback>
                <p:oleObj name="Equation" r:id="rId27" imgW="3454200" imgH="43164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227696" y="5568288"/>
                        <a:ext cx="3454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5" name="Object 17"/>
          <p:cNvGraphicFramePr>
            <a:graphicFrameLocks noChangeAspect="1"/>
          </p:cNvGraphicFramePr>
          <p:nvPr/>
        </p:nvGraphicFramePr>
        <p:xfrm>
          <a:off x="6836392" y="4724400"/>
          <a:ext cx="1422400" cy="304800"/>
        </p:xfrm>
        <a:graphic>
          <a:graphicData uri="http://schemas.openxmlformats.org/presentationml/2006/ole">
            <mc:AlternateContent xmlns:mc="http://schemas.openxmlformats.org/markup-compatibility/2006">
              <mc:Choice xmlns:v="urn:schemas-microsoft-com:vml" Requires="v">
                <p:oleObj spid="_x0000_s12337" name="Equation" r:id="rId29" imgW="1422360" imgH="304560" progId="Equation.DSMT4">
                  <p:embed/>
                </p:oleObj>
              </mc:Choice>
              <mc:Fallback>
                <p:oleObj name="Equation" r:id="rId29" imgW="1422360" imgH="304560" progId="Equation.DSMT4">
                  <p:embed/>
                  <p:pic>
                    <p:nvPicPr>
                      <p:cNvPr id="0" name="Picture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836392" y="4724400"/>
                        <a:ext cx="1422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6" name="Object 18"/>
          <p:cNvGraphicFramePr>
            <a:graphicFrameLocks noChangeAspect="1"/>
          </p:cNvGraphicFramePr>
          <p:nvPr/>
        </p:nvGraphicFramePr>
        <p:xfrm>
          <a:off x="6844352" y="5237140"/>
          <a:ext cx="1295400" cy="304800"/>
        </p:xfrm>
        <a:graphic>
          <a:graphicData uri="http://schemas.openxmlformats.org/presentationml/2006/ole">
            <mc:AlternateContent xmlns:mc="http://schemas.openxmlformats.org/markup-compatibility/2006">
              <mc:Choice xmlns:v="urn:schemas-microsoft-com:vml" Requires="v">
                <p:oleObj spid="_x0000_s12338" name="Equation" r:id="rId31" imgW="1295280" imgH="304560" progId="Equation.DSMT4">
                  <p:embed/>
                </p:oleObj>
              </mc:Choice>
              <mc:Fallback>
                <p:oleObj name="Equation" r:id="rId31" imgW="1295280" imgH="304560" progId="Equation.DSMT4">
                  <p:embed/>
                  <p:pic>
                    <p:nvPicPr>
                      <p:cNvPr id="0" name="Picture 18"/>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6844352" y="523714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7" name="Object 19"/>
          <p:cNvGraphicFramePr>
            <a:graphicFrameLocks noChangeAspect="1"/>
          </p:cNvGraphicFramePr>
          <p:nvPr/>
        </p:nvGraphicFramePr>
        <p:xfrm>
          <a:off x="6836392" y="5693392"/>
          <a:ext cx="1143000" cy="304800"/>
        </p:xfrm>
        <a:graphic>
          <a:graphicData uri="http://schemas.openxmlformats.org/presentationml/2006/ole">
            <mc:AlternateContent xmlns:mc="http://schemas.openxmlformats.org/markup-compatibility/2006">
              <mc:Choice xmlns:v="urn:schemas-microsoft-com:vml" Requires="v">
                <p:oleObj spid="_x0000_s12339" name="Equation" r:id="rId33" imgW="1143000" imgH="304560" progId="Equation.DSMT4">
                  <p:embed/>
                </p:oleObj>
              </mc:Choice>
              <mc:Fallback>
                <p:oleObj name="Equation" r:id="rId33" imgW="1143000" imgH="304560" progId="Equation.DSMT4">
                  <p:embed/>
                  <p:pic>
                    <p:nvPicPr>
                      <p:cNvPr id="0" name="Picture 19"/>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836392" y="5693392"/>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30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30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302"/>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230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230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230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30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23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4: Using the Properties of </a:t>
            </a:r>
            <a:br>
              <a:rPr lang="en-US" sz="3200" dirty="0">
                <a:solidFill>
                  <a:schemeClr val="accent1"/>
                </a:solidFill>
              </a:rPr>
            </a:br>
            <a:r>
              <a:rPr lang="en-US" sz="3200" dirty="0">
                <a:solidFill>
                  <a:schemeClr val="accent1"/>
                </a:solidFill>
              </a:rPr>
              <a:t>Logarithms to Expand Expressions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3316" name="Object 4"/>
          <p:cNvGraphicFramePr>
            <a:graphicFrameLocks noChangeAspect="1"/>
          </p:cNvGraphicFramePr>
          <p:nvPr/>
        </p:nvGraphicFramePr>
        <p:xfrm>
          <a:off x="457200" y="1074760"/>
          <a:ext cx="1905000" cy="533400"/>
        </p:xfrm>
        <a:graphic>
          <a:graphicData uri="http://schemas.openxmlformats.org/presentationml/2006/ole">
            <mc:AlternateContent xmlns:mc="http://schemas.openxmlformats.org/markup-compatibility/2006">
              <mc:Choice xmlns:v="urn:schemas-microsoft-com:vml" Requires="v">
                <p:oleObj spid="_x0000_s13350" name="Equation" r:id="rId3" imgW="1904760" imgH="533160" progId="Equation.DSMT4">
                  <p:embed/>
                </p:oleObj>
              </mc:Choice>
              <mc:Fallback>
                <p:oleObj name="Equation" r:id="rId3" imgW="1904760" imgH="5331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074760"/>
                        <a:ext cx="19050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457200" y="1828800"/>
          <a:ext cx="1257300" cy="304800"/>
        </p:xfrm>
        <a:graphic>
          <a:graphicData uri="http://schemas.openxmlformats.org/presentationml/2006/ole">
            <mc:AlternateContent xmlns:mc="http://schemas.openxmlformats.org/markup-compatibility/2006">
              <mc:Choice xmlns:v="urn:schemas-microsoft-com:vml" Requires="v">
                <p:oleObj spid="_x0000_s13351" name="Equation" r:id="rId5" imgW="1257120" imgH="304560" progId="Equation.DSMT4">
                  <p:embed/>
                </p:oleObj>
              </mc:Choice>
              <mc:Fallback>
                <p:oleObj name="Equation" r:id="rId5" imgW="1257120" imgH="3045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18288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83392" y="1676400"/>
          <a:ext cx="1447800" cy="533400"/>
        </p:xfrm>
        <a:graphic>
          <a:graphicData uri="http://schemas.openxmlformats.org/presentationml/2006/ole">
            <mc:AlternateContent xmlns:mc="http://schemas.openxmlformats.org/markup-compatibility/2006">
              <mc:Choice xmlns:v="urn:schemas-microsoft-com:vml" Requires="v">
                <p:oleObj spid="_x0000_s13352" name="Equation" r:id="rId7" imgW="1447560" imgH="533160" progId="Equation.DSMT4">
                  <p:embed/>
                </p:oleObj>
              </mc:Choice>
              <mc:Fallback>
                <p:oleObj name="Equation" r:id="rId7" imgW="1447560" imgH="5331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3392" y="1676400"/>
                        <a:ext cx="1447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3401704" y="1787856"/>
          <a:ext cx="1663700" cy="431800"/>
        </p:xfrm>
        <a:graphic>
          <a:graphicData uri="http://schemas.openxmlformats.org/presentationml/2006/ole">
            <mc:AlternateContent xmlns:mc="http://schemas.openxmlformats.org/markup-compatibility/2006">
              <mc:Choice xmlns:v="urn:schemas-microsoft-com:vml" Requires="v">
                <p:oleObj spid="_x0000_s13353" name="Equation" r:id="rId9" imgW="1663560" imgH="431640" progId="Equation.DSMT4">
                  <p:embed/>
                </p:oleObj>
              </mc:Choice>
              <mc:Fallback>
                <p:oleObj name="Equation" r:id="rId9" imgW="1663560" imgH="4316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01704" y="1787856"/>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3393744" y="2209800"/>
          <a:ext cx="2832100" cy="482600"/>
        </p:xfrm>
        <a:graphic>
          <a:graphicData uri="http://schemas.openxmlformats.org/presentationml/2006/ole">
            <mc:AlternateContent xmlns:mc="http://schemas.openxmlformats.org/markup-compatibility/2006">
              <mc:Choice xmlns:v="urn:schemas-microsoft-com:vml" Requires="v">
                <p:oleObj spid="_x0000_s13354" name="Equation" r:id="rId11" imgW="2831760" imgH="482400" progId="Equation.DSMT4">
                  <p:embed/>
                </p:oleObj>
              </mc:Choice>
              <mc:Fallback>
                <p:oleObj name="Equation" r:id="rId11" imgW="2831760" imgH="4824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93744" y="2209800"/>
                        <a:ext cx="2832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3407392" y="2715904"/>
          <a:ext cx="2781300" cy="431800"/>
        </p:xfrm>
        <a:graphic>
          <a:graphicData uri="http://schemas.openxmlformats.org/presentationml/2006/ole">
            <mc:AlternateContent xmlns:mc="http://schemas.openxmlformats.org/markup-compatibility/2006">
              <mc:Choice xmlns:v="urn:schemas-microsoft-com:vml" Requires="v">
                <p:oleObj spid="_x0000_s13355" name="Equation" r:id="rId13" imgW="2781000" imgH="431640" progId="Equation.DSMT4">
                  <p:embed/>
                </p:oleObj>
              </mc:Choice>
              <mc:Fallback>
                <p:oleObj name="Equation" r:id="rId13" imgW="2781000" imgH="4316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407392" y="2715904"/>
                        <a:ext cx="2781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2" name="Object 10"/>
          <p:cNvGraphicFramePr>
            <a:graphicFrameLocks noChangeAspect="1"/>
          </p:cNvGraphicFramePr>
          <p:nvPr/>
        </p:nvGraphicFramePr>
        <p:xfrm>
          <a:off x="6400800" y="1850408"/>
          <a:ext cx="1143000" cy="304800"/>
        </p:xfrm>
        <a:graphic>
          <a:graphicData uri="http://schemas.openxmlformats.org/presentationml/2006/ole">
            <mc:AlternateContent xmlns:mc="http://schemas.openxmlformats.org/markup-compatibility/2006">
              <mc:Choice xmlns:v="urn:schemas-microsoft-com:vml" Requires="v">
                <p:oleObj spid="_x0000_s13356" name="Equation" r:id="rId15" imgW="1143000" imgH="304560" progId="Equation.DSMT4">
                  <p:embed/>
                </p:oleObj>
              </mc:Choice>
              <mc:Fallback>
                <p:oleObj name="Equation" r:id="rId15" imgW="1143000" imgH="3045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00800" y="1850408"/>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3" name="Object 11"/>
          <p:cNvGraphicFramePr>
            <a:graphicFrameLocks noChangeAspect="1"/>
          </p:cNvGraphicFramePr>
          <p:nvPr/>
        </p:nvGraphicFramePr>
        <p:xfrm>
          <a:off x="6400800" y="2354240"/>
          <a:ext cx="1295400" cy="304800"/>
        </p:xfrm>
        <a:graphic>
          <a:graphicData uri="http://schemas.openxmlformats.org/presentationml/2006/ole">
            <mc:AlternateContent xmlns:mc="http://schemas.openxmlformats.org/markup-compatibility/2006">
              <mc:Choice xmlns:v="urn:schemas-microsoft-com:vml" Requires="v">
                <p:oleObj spid="_x0000_s13357" name="Equation" r:id="rId17" imgW="1295280" imgH="304560" progId="Equation.DSMT4">
                  <p:embed/>
                </p:oleObj>
              </mc:Choice>
              <mc:Fallback>
                <p:oleObj name="Equation" r:id="rId17" imgW="1295280" imgH="3045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400800" y="2354240"/>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4" name="Object 12"/>
          <p:cNvGraphicFramePr>
            <a:graphicFrameLocks noChangeAspect="1"/>
          </p:cNvGraphicFramePr>
          <p:nvPr/>
        </p:nvGraphicFramePr>
        <p:xfrm>
          <a:off x="421944" y="3096904"/>
          <a:ext cx="1701800" cy="508000"/>
        </p:xfrm>
        <a:graphic>
          <a:graphicData uri="http://schemas.openxmlformats.org/presentationml/2006/ole">
            <mc:AlternateContent xmlns:mc="http://schemas.openxmlformats.org/markup-compatibility/2006">
              <mc:Choice xmlns:v="urn:schemas-microsoft-com:vml" Requires="v">
                <p:oleObj spid="_x0000_s13358" name="Equation" r:id="rId19" imgW="1701720" imgH="507960" progId="Equation.DSMT4">
                  <p:embed/>
                </p:oleObj>
              </mc:Choice>
              <mc:Fallback>
                <p:oleObj name="Equation" r:id="rId19" imgW="1701720" imgH="50796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1944" y="3096904"/>
                        <a:ext cx="1701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5" name="Object 13"/>
          <p:cNvGraphicFramePr>
            <a:graphicFrameLocks noChangeAspect="1"/>
          </p:cNvGraphicFramePr>
          <p:nvPr/>
        </p:nvGraphicFramePr>
        <p:xfrm>
          <a:off x="429904" y="3796352"/>
          <a:ext cx="1257300" cy="304800"/>
        </p:xfrm>
        <a:graphic>
          <a:graphicData uri="http://schemas.openxmlformats.org/presentationml/2006/ole">
            <mc:AlternateContent xmlns:mc="http://schemas.openxmlformats.org/markup-compatibility/2006">
              <mc:Choice xmlns:v="urn:schemas-microsoft-com:vml" Requires="v">
                <p:oleObj spid="_x0000_s13359" name="Equation" r:id="rId21" imgW="1257120" imgH="304560" progId="Equation.DSMT4">
                  <p:embed/>
                </p:oleObj>
              </mc:Choice>
              <mc:Fallback>
                <p:oleObj name="Equation" r:id="rId21" imgW="1257120" imgH="3045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9904" y="3796352"/>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6" name="Object 14"/>
          <p:cNvGraphicFramePr>
            <a:graphicFrameLocks noChangeAspect="1"/>
          </p:cNvGraphicFramePr>
          <p:nvPr/>
        </p:nvGraphicFramePr>
        <p:xfrm>
          <a:off x="1828800" y="3671248"/>
          <a:ext cx="1257300" cy="508000"/>
        </p:xfrm>
        <a:graphic>
          <a:graphicData uri="http://schemas.openxmlformats.org/presentationml/2006/ole">
            <mc:AlternateContent xmlns:mc="http://schemas.openxmlformats.org/markup-compatibility/2006">
              <mc:Choice xmlns:v="urn:schemas-microsoft-com:vml" Requires="v">
                <p:oleObj spid="_x0000_s13360" name="Equation" r:id="rId23" imgW="1257120" imgH="507960" progId="Equation.DSMT4">
                  <p:embed/>
                </p:oleObj>
              </mc:Choice>
              <mc:Fallback>
                <p:oleObj name="Equation" r:id="rId23" imgW="1257120" imgH="50796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828800" y="3671248"/>
                        <a:ext cx="1257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7" name="Object 15"/>
          <p:cNvGraphicFramePr>
            <a:graphicFrameLocks noChangeAspect="1"/>
          </p:cNvGraphicFramePr>
          <p:nvPr/>
        </p:nvGraphicFramePr>
        <p:xfrm>
          <a:off x="3132160" y="3526808"/>
          <a:ext cx="1638300" cy="673100"/>
        </p:xfrm>
        <a:graphic>
          <a:graphicData uri="http://schemas.openxmlformats.org/presentationml/2006/ole">
            <mc:AlternateContent xmlns:mc="http://schemas.openxmlformats.org/markup-compatibility/2006">
              <mc:Choice xmlns:v="urn:schemas-microsoft-com:vml" Requires="v">
                <p:oleObj spid="_x0000_s13361" name="Equation" r:id="rId25" imgW="1638000" imgH="672840" progId="Equation.DSMT4">
                  <p:embed/>
                </p:oleObj>
              </mc:Choice>
              <mc:Fallback>
                <p:oleObj name="Equation" r:id="rId25" imgW="1638000" imgH="67284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132160" y="3526808"/>
                        <a:ext cx="16383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8" name="Object 16"/>
          <p:cNvGraphicFramePr>
            <a:graphicFrameLocks noChangeAspect="1"/>
          </p:cNvGraphicFramePr>
          <p:nvPr/>
        </p:nvGraphicFramePr>
        <p:xfrm>
          <a:off x="4827896" y="3532496"/>
          <a:ext cx="1511300" cy="838200"/>
        </p:xfrm>
        <a:graphic>
          <a:graphicData uri="http://schemas.openxmlformats.org/presentationml/2006/ole">
            <mc:AlternateContent xmlns:mc="http://schemas.openxmlformats.org/markup-compatibility/2006">
              <mc:Choice xmlns:v="urn:schemas-microsoft-com:vml" Requires="v">
                <p:oleObj spid="_x0000_s13362" name="Equation" r:id="rId27" imgW="1511280" imgH="838080" progId="Equation.DSMT4">
                  <p:embed/>
                </p:oleObj>
              </mc:Choice>
              <mc:Fallback>
                <p:oleObj name="Equation" r:id="rId27" imgW="1511280" imgH="83808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4827896" y="3532496"/>
                        <a:ext cx="151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29" name="Object 17"/>
          <p:cNvGraphicFramePr>
            <a:graphicFrameLocks noChangeAspect="1"/>
          </p:cNvGraphicFramePr>
          <p:nvPr/>
        </p:nvGraphicFramePr>
        <p:xfrm>
          <a:off x="3132160" y="4343400"/>
          <a:ext cx="2654300" cy="838200"/>
        </p:xfrm>
        <a:graphic>
          <a:graphicData uri="http://schemas.openxmlformats.org/presentationml/2006/ole">
            <mc:AlternateContent xmlns:mc="http://schemas.openxmlformats.org/markup-compatibility/2006">
              <mc:Choice xmlns:v="urn:schemas-microsoft-com:vml" Requires="v">
                <p:oleObj spid="_x0000_s13363" name="Equation" r:id="rId29" imgW="2654280" imgH="838080" progId="Equation.DSMT4">
                  <p:embed/>
                </p:oleObj>
              </mc:Choice>
              <mc:Fallback>
                <p:oleObj name="Equation" r:id="rId29" imgW="2654280" imgH="838080" progId="Equation.DSMT4">
                  <p:embed/>
                  <p:pic>
                    <p:nvPicPr>
                      <p:cNvPr id="0" name="Picture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132160" y="4343400"/>
                        <a:ext cx="265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30" name="Object 18"/>
          <p:cNvGraphicFramePr>
            <a:graphicFrameLocks noChangeAspect="1"/>
          </p:cNvGraphicFramePr>
          <p:nvPr/>
        </p:nvGraphicFramePr>
        <p:xfrm>
          <a:off x="3137848" y="5167952"/>
          <a:ext cx="2667000" cy="838200"/>
        </p:xfrm>
        <a:graphic>
          <a:graphicData uri="http://schemas.openxmlformats.org/presentationml/2006/ole">
            <mc:AlternateContent xmlns:mc="http://schemas.openxmlformats.org/markup-compatibility/2006">
              <mc:Choice xmlns:v="urn:schemas-microsoft-com:vml" Requires="v">
                <p:oleObj spid="_x0000_s13364" name="Equation" r:id="rId31" imgW="2666880" imgH="838080" progId="Equation.DSMT4">
                  <p:embed/>
                </p:oleObj>
              </mc:Choice>
              <mc:Fallback>
                <p:oleObj name="Equation" r:id="rId31" imgW="2666880" imgH="838080" progId="Equation.DSMT4">
                  <p:embed/>
                  <p:pic>
                    <p:nvPicPr>
                      <p:cNvPr id="0" name="Picture 18"/>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137848" y="5167952"/>
                        <a:ext cx="2667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31" name="Object 19"/>
          <p:cNvGraphicFramePr>
            <a:graphicFrameLocks noChangeAspect="1"/>
          </p:cNvGraphicFramePr>
          <p:nvPr/>
        </p:nvGraphicFramePr>
        <p:xfrm>
          <a:off x="6400800" y="3878240"/>
          <a:ext cx="1143000" cy="304800"/>
        </p:xfrm>
        <a:graphic>
          <a:graphicData uri="http://schemas.openxmlformats.org/presentationml/2006/ole">
            <mc:AlternateContent xmlns:mc="http://schemas.openxmlformats.org/markup-compatibility/2006">
              <mc:Choice xmlns:v="urn:schemas-microsoft-com:vml" Requires="v">
                <p:oleObj spid="_x0000_s13365" name="Equation" r:id="rId33" imgW="1143000" imgH="304560" progId="Equation.DSMT4">
                  <p:embed/>
                </p:oleObj>
              </mc:Choice>
              <mc:Fallback>
                <p:oleObj name="Equation" r:id="rId33" imgW="1143000" imgH="304560" progId="Equation.DSMT4">
                  <p:embed/>
                  <p:pic>
                    <p:nvPicPr>
                      <p:cNvPr id="0" name="Picture 19"/>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6400800" y="3878240"/>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32" name="Object 20"/>
          <p:cNvGraphicFramePr>
            <a:graphicFrameLocks noChangeAspect="1"/>
          </p:cNvGraphicFramePr>
          <p:nvPr/>
        </p:nvGraphicFramePr>
        <p:xfrm>
          <a:off x="6400800" y="4669808"/>
          <a:ext cx="1295400" cy="304800"/>
        </p:xfrm>
        <a:graphic>
          <a:graphicData uri="http://schemas.openxmlformats.org/presentationml/2006/ole">
            <mc:AlternateContent xmlns:mc="http://schemas.openxmlformats.org/markup-compatibility/2006">
              <mc:Choice xmlns:v="urn:schemas-microsoft-com:vml" Requires="v">
                <p:oleObj spid="_x0000_s13366" name="Equation" r:id="rId35" imgW="1295280" imgH="304560" progId="Equation.DSMT4">
                  <p:embed/>
                </p:oleObj>
              </mc:Choice>
              <mc:Fallback>
                <p:oleObj name="Equation" r:id="rId35" imgW="1295280" imgH="304560" progId="Equation.DSMT4">
                  <p:embed/>
                  <p:pic>
                    <p:nvPicPr>
                      <p:cNvPr id="0" name="Picture 20"/>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6400800" y="4669808"/>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3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2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33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33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32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33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3328"/>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333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3329"/>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3332"/>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33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5: Using the Properties of Logarithms to Write Single Logarithm Expressions</a:t>
            </a:r>
          </a:p>
        </p:txBody>
      </p:sp>
      <p:sp>
        <p:nvSpPr>
          <p:cNvPr id="20483"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Use the properties of logarithms to write each expression as a single logarithm. Note that the bases must be the same when simplifying sums and differences of logarithms.</a:t>
            </a:r>
          </a:p>
        </p:txBody>
      </p:sp>
      <p:graphicFrame>
        <p:nvGraphicFramePr>
          <p:cNvPr id="14339" name="Object 3"/>
          <p:cNvGraphicFramePr>
            <a:graphicFrameLocks noChangeAspect="1"/>
          </p:cNvGraphicFramePr>
          <p:nvPr/>
        </p:nvGraphicFramePr>
        <p:xfrm>
          <a:off x="587992" y="3378200"/>
          <a:ext cx="2755900" cy="431800"/>
        </p:xfrm>
        <a:graphic>
          <a:graphicData uri="http://schemas.openxmlformats.org/presentationml/2006/ole">
            <mc:AlternateContent xmlns:mc="http://schemas.openxmlformats.org/markup-compatibility/2006">
              <mc:Choice xmlns:v="urn:schemas-microsoft-com:vml" Requires="v">
                <p:oleObj spid="_x0000_s14353" name="Equation" r:id="rId3" imgW="2755800" imgH="431640" progId="Equation.DSMT4">
                  <p:embed/>
                </p:oleObj>
              </mc:Choice>
              <mc:Fallback>
                <p:oleObj name="Equation" r:id="rId3" imgW="2755800" imgH="4316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7992" y="3378200"/>
                        <a:ext cx="2755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582304" y="3981736"/>
          <a:ext cx="1257300" cy="304800"/>
        </p:xfrm>
        <a:graphic>
          <a:graphicData uri="http://schemas.openxmlformats.org/presentationml/2006/ole">
            <mc:AlternateContent xmlns:mc="http://schemas.openxmlformats.org/markup-compatibility/2006">
              <mc:Choice xmlns:v="urn:schemas-microsoft-com:vml" Requires="v">
                <p:oleObj spid="_x0000_s14354"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2304" y="398173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043752" y="3935104"/>
          <a:ext cx="2298700" cy="431800"/>
        </p:xfrm>
        <a:graphic>
          <a:graphicData uri="http://schemas.openxmlformats.org/presentationml/2006/ole">
            <mc:AlternateContent xmlns:mc="http://schemas.openxmlformats.org/markup-compatibility/2006">
              <mc:Choice xmlns:v="urn:schemas-microsoft-com:vml" Requires="v">
                <p:oleObj spid="_x0000_s14355" name="Equation" r:id="rId7" imgW="2298600" imgH="431640" progId="Equation.DSMT4">
                  <p:embed/>
                </p:oleObj>
              </mc:Choice>
              <mc:Fallback>
                <p:oleObj name="Equation" r:id="rId7" imgW="2298600" imgH="431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43752" y="3935104"/>
                        <a:ext cx="2298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4357048" y="3894160"/>
          <a:ext cx="2438400" cy="469900"/>
        </p:xfrm>
        <a:graphic>
          <a:graphicData uri="http://schemas.openxmlformats.org/presentationml/2006/ole">
            <mc:AlternateContent xmlns:mc="http://schemas.openxmlformats.org/markup-compatibility/2006">
              <mc:Choice xmlns:v="urn:schemas-microsoft-com:vml" Requires="v">
                <p:oleObj spid="_x0000_s14356" name="Equation" r:id="rId9" imgW="2438280" imgH="469800" progId="Equation.DSMT4">
                  <p:embed/>
                </p:oleObj>
              </mc:Choice>
              <mc:Fallback>
                <p:oleObj name="Equation" r:id="rId9" imgW="24382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57048" y="3894160"/>
                        <a:ext cx="2438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4365008" y="4468504"/>
          <a:ext cx="1651000" cy="1028700"/>
        </p:xfrm>
        <a:graphic>
          <a:graphicData uri="http://schemas.openxmlformats.org/presentationml/2006/ole">
            <mc:AlternateContent xmlns:mc="http://schemas.openxmlformats.org/markup-compatibility/2006">
              <mc:Choice xmlns:v="urn:schemas-microsoft-com:vml" Requires="v">
                <p:oleObj spid="_x0000_s14357" name="Equation" r:id="rId11" imgW="1650960" imgH="1028520" progId="Equation.DSMT4">
                  <p:embed/>
                </p:oleObj>
              </mc:Choice>
              <mc:Fallback>
                <p:oleObj name="Equation" r:id="rId11" imgW="1650960" imgH="10285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65008" y="4468504"/>
                        <a:ext cx="16510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6969456" y="4044288"/>
          <a:ext cx="1143000" cy="304800"/>
        </p:xfrm>
        <a:graphic>
          <a:graphicData uri="http://schemas.openxmlformats.org/presentationml/2006/ole">
            <mc:AlternateContent xmlns:mc="http://schemas.openxmlformats.org/markup-compatibility/2006">
              <mc:Choice xmlns:v="urn:schemas-microsoft-com:vml" Requires="v">
                <p:oleObj spid="_x0000_s14358" name="Equation" r:id="rId13" imgW="1143000" imgH="304560" progId="Equation.DSMT4">
                  <p:embed/>
                </p:oleObj>
              </mc:Choice>
              <mc:Fallback>
                <p:oleObj name="Equation" r:id="rId13" imgW="1143000" imgH="3045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969456" y="4044288"/>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6969456" y="4855192"/>
          <a:ext cx="1422400" cy="304800"/>
        </p:xfrm>
        <a:graphic>
          <a:graphicData uri="http://schemas.openxmlformats.org/presentationml/2006/ole">
            <mc:AlternateContent xmlns:mc="http://schemas.openxmlformats.org/markup-compatibility/2006">
              <mc:Choice xmlns:v="urn:schemas-microsoft-com:vml" Requires="v">
                <p:oleObj spid="_x0000_s14359" name="Equation" r:id="rId15" imgW="1422360" imgH="304560" progId="Equation.DSMT4">
                  <p:embed/>
                </p:oleObj>
              </mc:Choice>
              <mc:Fallback>
                <p:oleObj name="Equation" r:id="rId15" imgW="1422360" imgH="3045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969456" y="4855192"/>
                        <a:ext cx="1422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34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5: Using the Properties of Logarithms to Write Single Logarithm Expressions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5363" name="Object 3"/>
          <p:cNvGraphicFramePr>
            <a:graphicFrameLocks noChangeAspect="1"/>
          </p:cNvGraphicFramePr>
          <p:nvPr/>
        </p:nvGraphicFramePr>
        <p:xfrm>
          <a:off x="457200" y="1219200"/>
          <a:ext cx="3695700" cy="838200"/>
        </p:xfrm>
        <a:graphic>
          <a:graphicData uri="http://schemas.openxmlformats.org/presentationml/2006/ole">
            <mc:AlternateContent xmlns:mc="http://schemas.openxmlformats.org/markup-compatibility/2006">
              <mc:Choice xmlns:v="urn:schemas-microsoft-com:vml" Requires="v">
                <p:oleObj spid="_x0000_s15385" name="Equation" r:id="rId3" imgW="3695400" imgH="838080" progId="Equation.DSMT4">
                  <p:embed/>
                </p:oleObj>
              </mc:Choice>
              <mc:Fallback>
                <p:oleObj name="Equation" r:id="rId3" imgW="36954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219200"/>
                        <a:ext cx="369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457200" y="2313296"/>
          <a:ext cx="1257300" cy="304800"/>
        </p:xfrm>
        <a:graphic>
          <a:graphicData uri="http://schemas.openxmlformats.org/presentationml/2006/ole">
            <mc:AlternateContent xmlns:mc="http://schemas.openxmlformats.org/markup-compatibility/2006">
              <mc:Choice xmlns:v="urn:schemas-microsoft-com:vml" Requires="v">
                <p:oleObj spid="_x0000_s15386"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231329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1823112" y="2051712"/>
          <a:ext cx="3238500" cy="838200"/>
        </p:xfrm>
        <a:graphic>
          <a:graphicData uri="http://schemas.openxmlformats.org/presentationml/2006/ole">
            <mc:AlternateContent xmlns:mc="http://schemas.openxmlformats.org/markup-compatibility/2006">
              <mc:Choice xmlns:v="urn:schemas-microsoft-com:vml" Requires="v">
                <p:oleObj spid="_x0000_s15387" name="Equation" r:id="rId7" imgW="3238200" imgH="838080" progId="Equation.DSMT4">
                  <p:embed/>
                </p:oleObj>
              </mc:Choice>
              <mc:Fallback>
                <p:oleObj name="Equation" r:id="rId7" imgW="32382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3112" y="2051712"/>
                        <a:ext cx="323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2743200" y="2813712"/>
          <a:ext cx="3441700" cy="711200"/>
        </p:xfrm>
        <a:graphic>
          <a:graphicData uri="http://schemas.openxmlformats.org/presentationml/2006/ole">
            <mc:AlternateContent xmlns:mc="http://schemas.openxmlformats.org/markup-compatibility/2006">
              <mc:Choice xmlns:v="urn:schemas-microsoft-com:vml" Requires="v">
                <p:oleObj spid="_x0000_s15388" name="Equation" r:id="rId9" imgW="3441600" imgH="711000" progId="Equation.DSMT4">
                  <p:embed/>
                </p:oleObj>
              </mc:Choice>
              <mc:Fallback>
                <p:oleObj name="Equation" r:id="rId9" imgW="3441600" imgH="711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43200" y="2813712"/>
                        <a:ext cx="34417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743200" y="3815688"/>
          <a:ext cx="3479800" cy="495300"/>
        </p:xfrm>
        <a:graphic>
          <a:graphicData uri="http://schemas.openxmlformats.org/presentationml/2006/ole">
            <mc:AlternateContent xmlns:mc="http://schemas.openxmlformats.org/markup-compatibility/2006">
              <mc:Choice xmlns:v="urn:schemas-microsoft-com:vml" Requires="v">
                <p:oleObj spid="_x0000_s15389" name="Equation" r:id="rId11" imgW="3479760" imgH="495000" progId="Equation.DSMT4">
                  <p:embed/>
                </p:oleObj>
              </mc:Choice>
              <mc:Fallback>
                <p:oleObj name="Equation" r:id="rId11" imgW="3479760" imgH="4950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743200" y="3815688"/>
                        <a:ext cx="3479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743200" y="4417704"/>
          <a:ext cx="2336800" cy="431800"/>
        </p:xfrm>
        <a:graphic>
          <a:graphicData uri="http://schemas.openxmlformats.org/presentationml/2006/ole">
            <mc:AlternateContent xmlns:mc="http://schemas.openxmlformats.org/markup-compatibility/2006">
              <mc:Choice xmlns:v="urn:schemas-microsoft-com:vml" Requires="v">
                <p:oleObj spid="_x0000_s15390" name="Equation" r:id="rId13" imgW="2336760" imgH="431640" progId="Equation.DSMT4">
                  <p:embed/>
                </p:oleObj>
              </mc:Choice>
              <mc:Fallback>
                <p:oleObj name="Equation" r:id="rId13" imgW="2336760" imgH="4316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743200" y="4417704"/>
                        <a:ext cx="2336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2743200" y="4958688"/>
          <a:ext cx="1676400" cy="977900"/>
        </p:xfrm>
        <a:graphic>
          <a:graphicData uri="http://schemas.openxmlformats.org/presentationml/2006/ole">
            <mc:AlternateContent xmlns:mc="http://schemas.openxmlformats.org/markup-compatibility/2006">
              <mc:Choice xmlns:v="urn:schemas-microsoft-com:vml" Requires="v">
                <p:oleObj spid="_x0000_s15391" name="Equation" r:id="rId15" imgW="1676160" imgH="977760" progId="Equation.DSMT4">
                  <p:embed/>
                </p:oleObj>
              </mc:Choice>
              <mc:Fallback>
                <p:oleObj name="Equation" r:id="rId15" imgW="1676160" imgH="9777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743200" y="4958688"/>
                        <a:ext cx="1676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6422408" y="3186752"/>
          <a:ext cx="1143000" cy="304800"/>
        </p:xfrm>
        <a:graphic>
          <a:graphicData uri="http://schemas.openxmlformats.org/presentationml/2006/ole">
            <mc:AlternateContent xmlns:mc="http://schemas.openxmlformats.org/markup-compatibility/2006">
              <mc:Choice xmlns:v="urn:schemas-microsoft-com:vml" Requires="v">
                <p:oleObj spid="_x0000_s15392" name="Equation" r:id="rId17" imgW="1143000" imgH="304560" progId="Equation.DSMT4">
                  <p:embed/>
                </p:oleObj>
              </mc:Choice>
              <mc:Fallback>
                <p:oleObj name="Equation" r:id="rId17" imgW="1143000" imgH="3045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422408" y="3186752"/>
                        <a:ext cx="1143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1" name="Object 11"/>
          <p:cNvGraphicFramePr>
            <a:graphicFrameLocks noChangeAspect="1"/>
          </p:cNvGraphicFramePr>
          <p:nvPr/>
        </p:nvGraphicFramePr>
        <p:xfrm>
          <a:off x="6422408" y="3567752"/>
          <a:ext cx="2425700" cy="711200"/>
        </p:xfrm>
        <a:graphic>
          <a:graphicData uri="http://schemas.openxmlformats.org/presentationml/2006/ole">
            <mc:AlternateContent xmlns:mc="http://schemas.openxmlformats.org/markup-compatibility/2006">
              <mc:Choice xmlns:v="urn:schemas-microsoft-com:vml" Requires="v">
                <p:oleObj spid="_x0000_s15393" name="Equation" r:id="rId19" imgW="2425680" imgH="711000" progId="Equation.DSMT4">
                  <p:embed/>
                </p:oleObj>
              </mc:Choice>
              <mc:Fallback>
                <p:oleObj name="Equation" r:id="rId19" imgW="2425680" imgH="7110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422408" y="3567752"/>
                        <a:ext cx="24257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2" name="Object 12"/>
          <p:cNvGraphicFramePr>
            <a:graphicFrameLocks noChangeAspect="1"/>
          </p:cNvGraphicFramePr>
          <p:nvPr/>
        </p:nvGraphicFramePr>
        <p:xfrm>
          <a:off x="6428096" y="4536744"/>
          <a:ext cx="1308100" cy="241300"/>
        </p:xfrm>
        <a:graphic>
          <a:graphicData uri="http://schemas.openxmlformats.org/presentationml/2006/ole">
            <mc:AlternateContent xmlns:mc="http://schemas.openxmlformats.org/markup-compatibility/2006">
              <mc:Choice xmlns:v="urn:schemas-microsoft-com:vml" Requires="v">
                <p:oleObj spid="_x0000_s15394" name="Equation" r:id="rId21" imgW="1307880" imgH="241200" progId="Equation.DSMT4">
                  <p:embed/>
                </p:oleObj>
              </mc:Choice>
              <mc:Fallback>
                <p:oleObj name="Equation" r:id="rId21" imgW="1307880" imgH="2412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428096" y="4536744"/>
                        <a:ext cx="1308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3" name="Object 13"/>
          <p:cNvGraphicFramePr>
            <a:graphicFrameLocks noChangeAspect="1"/>
          </p:cNvGraphicFramePr>
          <p:nvPr/>
        </p:nvGraphicFramePr>
        <p:xfrm>
          <a:off x="6436056" y="5347648"/>
          <a:ext cx="1422400" cy="254000"/>
        </p:xfrm>
        <a:graphic>
          <a:graphicData uri="http://schemas.openxmlformats.org/presentationml/2006/ole">
            <mc:AlternateContent xmlns:mc="http://schemas.openxmlformats.org/markup-compatibility/2006">
              <mc:Choice xmlns:v="urn:schemas-microsoft-com:vml" Requires="v">
                <p:oleObj spid="_x0000_s15395" name="Equation" r:id="rId23" imgW="1422360" imgH="253800" progId="Equation.DSMT4">
                  <p:embed/>
                </p:oleObj>
              </mc:Choice>
              <mc:Fallback>
                <p:oleObj name="Equation" r:id="rId23" imgW="1422360" imgH="25380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6436056" y="5347648"/>
                        <a:ext cx="1422400" cy="25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3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6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3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5372"/>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36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3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5: Using the Properties of Logarithms to Write Single Logarithm Expressions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6387" name="Object 3"/>
          <p:cNvGraphicFramePr>
            <a:graphicFrameLocks noChangeAspect="1"/>
          </p:cNvGraphicFramePr>
          <p:nvPr/>
        </p:nvGraphicFramePr>
        <p:xfrm>
          <a:off x="457200" y="1295400"/>
          <a:ext cx="3759200" cy="469900"/>
        </p:xfrm>
        <a:graphic>
          <a:graphicData uri="http://schemas.openxmlformats.org/presentationml/2006/ole">
            <mc:AlternateContent xmlns:mc="http://schemas.openxmlformats.org/markup-compatibility/2006">
              <mc:Choice xmlns:v="urn:schemas-microsoft-com:vml" Requires="v">
                <p:oleObj spid="_x0000_s16401" name="Equation" r:id="rId3" imgW="3759120" imgH="469800" progId="Equation.DSMT4">
                  <p:embed/>
                </p:oleObj>
              </mc:Choice>
              <mc:Fallback>
                <p:oleObj name="Equation" r:id="rId3" imgW="375912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295400"/>
                        <a:ext cx="3759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57200" y="1918648"/>
          <a:ext cx="1257300" cy="304800"/>
        </p:xfrm>
        <a:graphic>
          <a:graphicData uri="http://schemas.openxmlformats.org/presentationml/2006/ole">
            <mc:AlternateContent xmlns:mc="http://schemas.openxmlformats.org/markup-compatibility/2006">
              <mc:Choice xmlns:v="urn:schemas-microsoft-com:vml" Requires="v">
                <p:oleObj spid="_x0000_s16402"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7200" y="1918648"/>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1746912" y="1869744"/>
          <a:ext cx="3403600" cy="469900"/>
        </p:xfrm>
        <a:graphic>
          <a:graphicData uri="http://schemas.openxmlformats.org/presentationml/2006/ole">
            <mc:AlternateContent xmlns:mc="http://schemas.openxmlformats.org/markup-compatibility/2006">
              <mc:Choice xmlns:v="urn:schemas-microsoft-com:vml" Requires="v">
                <p:oleObj spid="_x0000_s16403" name="Equation" r:id="rId7" imgW="3403440" imgH="469800" progId="Equation.DSMT4">
                  <p:embed/>
                </p:oleObj>
              </mc:Choice>
              <mc:Fallback>
                <p:oleObj name="Equation" r:id="rId7" imgW="340344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46912" y="1869744"/>
                        <a:ext cx="340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2577152" y="2438400"/>
          <a:ext cx="3022600" cy="520700"/>
        </p:xfrm>
        <a:graphic>
          <a:graphicData uri="http://schemas.openxmlformats.org/presentationml/2006/ole">
            <mc:AlternateContent xmlns:mc="http://schemas.openxmlformats.org/markup-compatibility/2006">
              <mc:Choice xmlns:v="urn:schemas-microsoft-com:vml" Requires="v">
                <p:oleObj spid="_x0000_s16404" name="Equation" r:id="rId9" imgW="3022560" imgH="520560" progId="Equation.DSMT4">
                  <p:embed/>
                </p:oleObj>
              </mc:Choice>
              <mc:Fallback>
                <p:oleObj name="Equation" r:id="rId9" imgW="3022560" imgH="520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77152" y="2438400"/>
                        <a:ext cx="30226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2577152" y="3088944"/>
          <a:ext cx="1930400" cy="571500"/>
        </p:xfrm>
        <a:graphic>
          <a:graphicData uri="http://schemas.openxmlformats.org/presentationml/2006/ole">
            <mc:AlternateContent xmlns:mc="http://schemas.openxmlformats.org/markup-compatibility/2006">
              <mc:Choice xmlns:v="urn:schemas-microsoft-com:vml" Requires="v">
                <p:oleObj spid="_x0000_s16405" name="Equation" r:id="rId11" imgW="1930320" imgH="571320" progId="Equation.DSMT4">
                  <p:embed/>
                </p:oleObj>
              </mc:Choice>
              <mc:Fallback>
                <p:oleObj name="Equation" r:id="rId11" imgW="1930320" imgH="5713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77152" y="3088944"/>
                        <a:ext cx="1930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5826456" y="2612408"/>
          <a:ext cx="1295400" cy="304800"/>
        </p:xfrm>
        <a:graphic>
          <a:graphicData uri="http://schemas.openxmlformats.org/presentationml/2006/ole">
            <mc:AlternateContent xmlns:mc="http://schemas.openxmlformats.org/markup-compatibility/2006">
              <mc:Choice xmlns:v="urn:schemas-microsoft-com:vml" Requires="v">
                <p:oleObj spid="_x0000_s16406" name="Equation" r:id="rId13" imgW="1295280" imgH="304560" progId="Equation.DSMT4">
                  <p:embed/>
                </p:oleObj>
              </mc:Choice>
              <mc:Fallback>
                <p:oleObj name="Equation" r:id="rId13" imgW="1295280" imgH="3045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26456" y="2612408"/>
                        <a:ext cx="1295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5832144" y="3268640"/>
          <a:ext cx="952500" cy="279400"/>
        </p:xfrm>
        <a:graphic>
          <a:graphicData uri="http://schemas.openxmlformats.org/presentationml/2006/ole">
            <mc:AlternateContent xmlns:mc="http://schemas.openxmlformats.org/markup-compatibility/2006">
              <mc:Choice xmlns:v="urn:schemas-microsoft-com:vml" Requires="v">
                <p:oleObj spid="_x0000_s16407" name="Equation" r:id="rId15" imgW="952200" imgH="279360" progId="Equation.DSMT4">
                  <p:embed/>
                </p:oleObj>
              </mc:Choice>
              <mc:Fallback>
                <p:oleObj name="Equation" r:id="rId15" imgW="9522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832144" y="3268640"/>
                        <a:ext cx="952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3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2850011"/>
          </a:xfrm>
        </p:spPr>
        <p:txBody>
          <a:bodyPr>
            <a:spAutoFit/>
          </a:bodyPr>
          <a:lstStyle/>
          <a:p>
            <a:pPr marL="463550" indent="-463550">
              <a:buFont typeface="Courier New" pitchFamily="49" charset="0"/>
              <a:buChar char="o"/>
            </a:pPr>
            <a:r>
              <a:rPr lang="en-US" i="0" dirty="0">
                <a:solidFill>
                  <a:schemeClr val="tx1"/>
                </a:solidFill>
              </a:rPr>
              <a:t>Understand the rules for changing the form of logarithmic expressions. </a:t>
            </a:r>
          </a:p>
          <a:p>
            <a:pPr marL="463550" indent="-463550">
              <a:buFont typeface="Courier New" pitchFamily="49" charset="0"/>
              <a:buChar char="o"/>
            </a:pPr>
            <a:r>
              <a:rPr lang="en-US" i="0" dirty="0">
                <a:solidFill>
                  <a:schemeClr val="tx1"/>
                </a:solidFill>
              </a:rPr>
              <a:t>Use the rules for changing the form of logarithmic expressions to evaluate logarithms. </a:t>
            </a:r>
          </a:p>
          <a:p>
            <a:pPr marL="463550" indent="-463550">
              <a:buFont typeface="Courier New" pitchFamily="49" charset="0"/>
              <a:buChar char="o"/>
            </a:pPr>
            <a:r>
              <a:rPr lang="en-US" i="0" dirty="0">
                <a:solidFill>
                  <a:schemeClr val="tx1"/>
                </a:solidFill>
              </a:rPr>
              <a:t>Use the rules to expand logarithmic expressions and to write expanded forms as single logarithms.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5: Using the Properties of Logarithms to Write Single Logarithm Expressions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7411" name="Object 3"/>
          <p:cNvGraphicFramePr>
            <a:graphicFrameLocks noChangeAspect="1"/>
          </p:cNvGraphicFramePr>
          <p:nvPr/>
        </p:nvGraphicFramePr>
        <p:xfrm>
          <a:off x="609600" y="1123664"/>
          <a:ext cx="2908300" cy="508000"/>
        </p:xfrm>
        <a:graphic>
          <a:graphicData uri="http://schemas.openxmlformats.org/presentationml/2006/ole">
            <mc:AlternateContent xmlns:mc="http://schemas.openxmlformats.org/markup-compatibility/2006">
              <mc:Choice xmlns:v="urn:schemas-microsoft-com:vml" Requires="v">
                <p:oleObj spid="_x0000_s17431" name="Equation" r:id="rId3" imgW="2908080" imgH="507960" progId="Equation.DSMT4">
                  <p:embed/>
                </p:oleObj>
              </mc:Choice>
              <mc:Fallback>
                <p:oleObj name="Equation" r:id="rId3" imgW="2908080" imgH="507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123664"/>
                        <a:ext cx="29083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609600" y="1856096"/>
          <a:ext cx="1257300" cy="304800"/>
        </p:xfrm>
        <a:graphic>
          <a:graphicData uri="http://schemas.openxmlformats.org/presentationml/2006/ole">
            <mc:AlternateContent xmlns:mc="http://schemas.openxmlformats.org/markup-compatibility/2006">
              <mc:Choice xmlns:v="urn:schemas-microsoft-com:vml" Requires="v">
                <p:oleObj spid="_x0000_s17432"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185609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981200" y="1725304"/>
          <a:ext cx="2463800" cy="508000"/>
        </p:xfrm>
        <a:graphic>
          <a:graphicData uri="http://schemas.openxmlformats.org/presentationml/2006/ole">
            <mc:AlternateContent xmlns:mc="http://schemas.openxmlformats.org/markup-compatibility/2006">
              <mc:Choice xmlns:v="urn:schemas-microsoft-com:vml" Requires="v">
                <p:oleObj spid="_x0000_s17433" name="Equation" r:id="rId7" imgW="2463480" imgH="507960" progId="Equation.DSMT4">
                  <p:embed/>
                </p:oleObj>
              </mc:Choice>
              <mc:Fallback>
                <p:oleObj name="Equation" r:id="rId7" imgW="2463480" imgH="507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1725304"/>
                        <a:ext cx="246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2819400" y="2364472"/>
          <a:ext cx="2501900" cy="711200"/>
        </p:xfrm>
        <a:graphic>
          <a:graphicData uri="http://schemas.openxmlformats.org/presentationml/2006/ole">
            <mc:AlternateContent xmlns:mc="http://schemas.openxmlformats.org/markup-compatibility/2006">
              <mc:Choice xmlns:v="urn:schemas-microsoft-com:vml" Requires="v">
                <p:oleObj spid="_x0000_s17434" name="Equation" r:id="rId9" imgW="2501640" imgH="711000" progId="Equation.DSMT4">
                  <p:embed/>
                </p:oleObj>
              </mc:Choice>
              <mc:Fallback>
                <p:oleObj name="Equation" r:id="rId9" imgW="2501640" imgH="711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9400" y="2364472"/>
                        <a:ext cx="2501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2819400" y="3165144"/>
          <a:ext cx="2692400" cy="838200"/>
        </p:xfrm>
        <a:graphic>
          <a:graphicData uri="http://schemas.openxmlformats.org/presentationml/2006/ole">
            <mc:AlternateContent xmlns:mc="http://schemas.openxmlformats.org/markup-compatibility/2006">
              <mc:Choice xmlns:v="urn:schemas-microsoft-com:vml" Requires="v">
                <p:oleObj spid="_x0000_s17435" name="Equation" r:id="rId11" imgW="2692080" imgH="838080" progId="Equation.DSMT4">
                  <p:embed/>
                </p:oleObj>
              </mc:Choice>
              <mc:Fallback>
                <p:oleObj name="Equation" r:id="rId11" imgW="269208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19400" y="3165144"/>
                        <a:ext cx="2692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2821296" y="4106840"/>
          <a:ext cx="2235200" cy="927100"/>
        </p:xfrm>
        <a:graphic>
          <a:graphicData uri="http://schemas.openxmlformats.org/presentationml/2006/ole">
            <mc:AlternateContent xmlns:mc="http://schemas.openxmlformats.org/markup-compatibility/2006">
              <mc:Choice xmlns:v="urn:schemas-microsoft-com:vml" Requires="v">
                <p:oleObj spid="_x0000_s17436" name="Equation" r:id="rId13" imgW="2234880" imgH="927000" progId="Equation.DSMT4">
                  <p:embed/>
                </p:oleObj>
              </mc:Choice>
              <mc:Fallback>
                <p:oleObj name="Equation" r:id="rId13" imgW="2234880" imgH="9270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21296" y="4106840"/>
                        <a:ext cx="2235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819400" y="5140656"/>
          <a:ext cx="1358900" cy="838200"/>
        </p:xfrm>
        <a:graphic>
          <a:graphicData uri="http://schemas.openxmlformats.org/presentationml/2006/ole">
            <mc:AlternateContent xmlns:mc="http://schemas.openxmlformats.org/markup-compatibility/2006">
              <mc:Choice xmlns:v="urn:schemas-microsoft-com:vml" Requires="v">
                <p:oleObj spid="_x0000_s17437" name="Equation" r:id="rId15" imgW="1358640" imgH="838080" progId="Equation.DSMT4">
                  <p:embed/>
                </p:oleObj>
              </mc:Choice>
              <mc:Fallback>
                <p:oleObj name="Equation" r:id="rId15" imgW="135864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819400" y="5140656"/>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5929952" y="5257800"/>
          <a:ext cx="2032000" cy="622300"/>
        </p:xfrm>
        <a:graphic>
          <a:graphicData uri="http://schemas.openxmlformats.org/presentationml/2006/ole">
            <mc:AlternateContent xmlns:mc="http://schemas.openxmlformats.org/markup-compatibility/2006">
              <mc:Choice xmlns:v="urn:schemas-microsoft-com:vml" Requires="v">
                <p:oleObj spid="_x0000_s17438" name="Equation" r:id="rId17" imgW="2031840" imgH="622080" progId="Equation.DSMT4">
                  <p:embed/>
                </p:oleObj>
              </mc:Choice>
              <mc:Fallback>
                <p:oleObj name="Equation" r:id="rId17" imgW="2031840" imgH="622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929952" y="5257800"/>
                        <a:ext cx="2032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9" name="Object 11"/>
          <p:cNvGraphicFramePr>
            <a:graphicFrameLocks noChangeAspect="1"/>
          </p:cNvGraphicFramePr>
          <p:nvPr/>
        </p:nvGraphicFramePr>
        <p:xfrm>
          <a:off x="5929952" y="4446896"/>
          <a:ext cx="2197100" cy="279400"/>
        </p:xfrm>
        <a:graphic>
          <a:graphicData uri="http://schemas.openxmlformats.org/presentationml/2006/ole">
            <mc:AlternateContent xmlns:mc="http://schemas.openxmlformats.org/markup-compatibility/2006">
              <mc:Choice xmlns:v="urn:schemas-microsoft-com:vml" Requires="v">
                <p:oleObj spid="_x0000_s17439" name="Equation" r:id="rId19" imgW="2197080" imgH="279360" progId="Equation.DSMT4">
                  <p:embed/>
                </p:oleObj>
              </mc:Choice>
              <mc:Fallback>
                <p:oleObj name="Equation" r:id="rId19" imgW="2197080" imgH="27936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929952" y="4446896"/>
                        <a:ext cx="2197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0" name="Object 12"/>
          <p:cNvGraphicFramePr>
            <a:graphicFrameLocks noChangeAspect="1"/>
          </p:cNvGraphicFramePr>
          <p:nvPr/>
        </p:nvGraphicFramePr>
        <p:xfrm>
          <a:off x="5929952" y="3505200"/>
          <a:ext cx="1155700" cy="241300"/>
        </p:xfrm>
        <a:graphic>
          <a:graphicData uri="http://schemas.openxmlformats.org/presentationml/2006/ole">
            <mc:AlternateContent xmlns:mc="http://schemas.openxmlformats.org/markup-compatibility/2006">
              <mc:Choice xmlns:v="urn:schemas-microsoft-com:vml" Requires="v">
                <p:oleObj spid="_x0000_s17440" name="Equation" r:id="rId21" imgW="1155600" imgH="241200" progId="Equation.DSMT4">
                  <p:embed/>
                </p:oleObj>
              </mc:Choice>
              <mc:Fallback>
                <p:oleObj name="Equation" r:id="rId21" imgW="1155600" imgH="24120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929952" y="3505200"/>
                        <a:ext cx="1155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4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16"/>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4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5: Using the Properties of Logarithms to Write Single Logarithm Expressions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8435" name="Object 3"/>
          <p:cNvGraphicFramePr>
            <a:graphicFrameLocks noChangeAspect="1"/>
          </p:cNvGraphicFramePr>
          <p:nvPr/>
        </p:nvGraphicFramePr>
        <p:xfrm>
          <a:off x="533400" y="1260144"/>
          <a:ext cx="469900" cy="292100"/>
        </p:xfrm>
        <a:graphic>
          <a:graphicData uri="http://schemas.openxmlformats.org/presentationml/2006/ole">
            <mc:AlternateContent xmlns:mc="http://schemas.openxmlformats.org/markup-compatibility/2006">
              <mc:Choice xmlns:v="urn:schemas-microsoft-com:vml" Requires="v">
                <p:oleObj spid="_x0000_s18453" name="Equation" r:id="rId3" imgW="469800" imgH="291960" progId="Equation.DSMT4">
                  <p:embed/>
                </p:oleObj>
              </mc:Choice>
              <mc:Fallback>
                <p:oleObj name="Equation" r:id="rId3" imgW="469800" imgH="2919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60144"/>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533400" y="1850408"/>
          <a:ext cx="2463800" cy="508000"/>
        </p:xfrm>
        <a:graphic>
          <a:graphicData uri="http://schemas.openxmlformats.org/presentationml/2006/ole">
            <mc:AlternateContent xmlns:mc="http://schemas.openxmlformats.org/markup-compatibility/2006">
              <mc:Choice xmlns:v="urn:schemas-microsoft-com:vml" Requires="v">
                <p:oleObj spid="_x0000_s18454" name="Equation" r:id="rId5" imgW="2463480" imgH="507960" progId="Equation.DSMT4">
                  <p:embed/>
                </p:oleObj>
              </mc:Choice>
              <mc:Fallback>
                <p:oleObj name="Equation" r:id="rId5" imgW="2463480" imgH="507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1850408"/>
                        <a:ext cx="2463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3048000" y="1629768"/>
          <a:ext cx="2501900" cy="711200"/>
        </p:xfrm>
        <a:graphic>
          <a:graphicData uri="http://schemas.openxmlformats.org/presentationml/2006/ole">
            <mc:AlternateContent xmlns:mc="http://schemas.openxmlformats.org/markup-compatibility/2006">
              <mc:Choice xmlns:v="urn:schemas-microsoft-com:vml" Requires="v">
                <p:oleObj spid="_x0000_s18455" name="Equation" r:id="rId7" imgW="2501640" imgH="711000" progId="Equation.DSMT4">
                  <p:embed/>
                </p:oleObj>
              </mc:Choice>
              <mc:Fallback>
                <p:oleObj name="Equation" r:id="rId7" imgW="2501640" imgH="711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1629768"/>
                        <a:ext cx="25019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3034352" y="2454320"/>
          <a:ext cx="2006600" cy="749300"/>
        </p:xfrm>
        <a:graphic>
          <a:graphicData uri="http://schemas.openxmlformats.org/presentationml/2006/ole">
            <mc:AlternateContent xmlns:mc="http://schemas.openxmlformats.org/markup-compatibility/2006">
              <mc:Choice xmlns:v="urn:schemas-microsoft-com:vml" Requires="v">
                <p:oleObj spid="_x0000_s18456" name="Equation" r:id="rId9" imgW="2006280" imgH="749160" progId="Equation.DSMT4">
                  <p:embed/>
                </p:oleObj>
              </mc:Choice>
              <mc:Fallback>
                <p:oleObj name="Equation" r:id="rId9" imgW="2006280" imgH="7491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34352" y="2454320"/>
                        <a:ext cx="200660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3020704" y="3306168"/>
          <a:ext cx="1701800" cy="762000"/>
        </p:xfrm>
        <a:graphic>
          <a:graphicData uri="http://schemas.openxmlformats.org/presentationml/2006/ole">
            <mc:AlternateContent xmlns:mc="http://schemas.openxmlformats.org/markup-compatibility/2006">
              <mc:Choice xmlns:v="urn:schemas-microsoft-com:vml" Requires="v">
                <p:oleObj spid="_x0000_s18457" name="Equation" r:id="rId11" imgW="1701720" imgH="761760" progId="Equation.DSMT4">
                  <p:embed/>
                </p:oleObj>
              </mc:Choice>
              <mc:Fallback>
                <p:oleObj name="Equation" r:id="rId11" imgW="1701720" imgH="7617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20704" y="3306168"/>
                        <a:ext cx="17018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3034352" y="4171664"/>
          <a:ext cx="1244600" cy="711200"/>
        </p:xfrm>
        <a:graphic>
          <a:graphicData uri="http://schemas.openxmlformats.org/presentationml/2006/ole">
            <mc:AlternateContent xmlns:mc="http://schemas.openxmlformats.org/markup-compatibility/2006">
              <mc:Choice xmlns:v="urn:schemas-microsoft-com:vml" Requires="v">
                <p:oleObj spid="_x0000_s18458" name="Equation" r:id="rId13" imgW="1244520" imgH="711000" progId="Equation.DSMT4">
                  <p:embed/>
                </p:oleObj>
              </mc:Choice>
              <mc:Fallback>
                <p:oleObj name="Equation" r:id="rId13" imgW="1244520" imgH="7110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34352" y="4171664"/>
                        <a:ext cx="12446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3026392" y="5001904"/>
          <a:ext cx="1358900" cy="838200"/>
        </p:xfrm>
        <a:graphic>
          <a:graphicData uri="http://schemas.openxmlformats.org/presentationml/2006/ole">
            <mc:AlternateContent xmlns:mc="http://schemas.openxmlformats.org/markup-compatibility/2006">
              <mc:Choice xmlns:v="urn:schemas-microsoft-com:vml" Requires="v">
                <p:oleObj spid="_x0000_s18459" name="Equation" r:id="rId15" imgW="1358640" imgH="838080" progId="Equation.DSMT4">
                  <p:embed/>
                </p:oleObj>
              </mc:Choice>
              <mc:Fallback>
                <p:oleObj name="Equation" r:id="rId15" imgW="135864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26392" y="5001904"/>
                        <a:ext cx="135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5320352" y="5334000"/>
          <a:ext cx="1155700" cy="241300"/>
        </p:xfrm>
        <a:graphic>
          <a:graphicData uri="http://schemas.openxmlformats.org/presentationml/2006/ole">
            <mc:AlternateContent xmlns:mc="http://schemas.openxmlformats.org/markup-compatibility/2006">
              <mc:Choice xmlns:v="urn:schemas-microsoft-com:vml" Requires="v">
                <p:oleObj spid="_x0000_s18460" name="Equation" r:id="rId17" imgW="1155600" imgH="241200" progId="Equation.DSMT4">
                  <p:embed/>
                </p:oleObj>
              </mc:Choice>
              <mc:Fallback>
                <p:oleObj name="Equation" r:id="rId17" imgW="1155600" imgH="24120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20352" y="5334000"/>
                        <a:ext cx="11557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3" name="Object 11"/>
          <p:cNvGraphicFramePr>
            <a:graphicFrameLocks noChangeAspect="1"/>
          </p:cNvGraphicFramePr>
          <p:nvPr/>
        </p:nvGraphicFramePr>
        <p:xfrm>
          <a:off x="5320352" y="2895600"/>
          <a:ext cx="1308100" cy="241300"/>
        </p:xfrm>
        <a:graphic>
          <a:graphicData uri="http://schemas.openxmlformats.org/presentationml/2006/ole">
            <mc:AlternateContent xmlns:mc="http://schemas.openxmlformats.org/markup-compatibility/2006">
              <mc:Choice xmlns:v="urn:schemas-microsoft-com:vml" Requires="v">
                <p:oleObj spid="_x0000_s18461" name="Equation" r:id="rId19" imgW="1307880" imgH="241200" progId="Equation.DSMT4">
                  <p:embed/>
                </p:oleObj>
              </mc:Choice>
              <mc:Fallback>
                <p:oleObj name="Equation" r:id="rId19" imgW="1307880" imgH="2412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20352" y="2895600"/>
                        <a:ext cx="1308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44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43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84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844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4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Common </a:t>
            </a:r>
            <a:r>
              <a:rPr lang="en-US" dirty="0">
                <a:solidFill>
                  <a:schemeClr val="accent1"/>
                </a:solidFill>
              </a:rPr>
              <a:t>Misunderstandings about </a:t>
            </a:r>
            <a:r>
              <a:rPr lang="en-US" sz="3200" dirty="0">
                <a:solidFill>
                  <a:schemeClr val="accent1"/>
                </a:solidFill>
              </a:rPr>
              <a:t>Logarithms</a:t>
            </a:r>
          </a:p>
        </p:txBody>
      </p:sp>
      <p:sp>
        <p:nvSpPr>
          <p:cNvPr id="25603" name="Rectangle 3"/>
          <p:cNvSpPr>
            <a:spLocks noGrp="1"/>
          </p:cNvSpPr>
          <p:nvPr>
            <p:ph idx="1"/>
          </p:nvPr>
        </p:nvSpPr>
        <p:spPr>
          <a:xfrm>
            <a:off x="457200" y="1097280"/>
            <a:ext cx="8229600" cy="4846320"/>
          </a:xfrm>
          <a:prstGeom prst="rect">
            <a:avLst/>
          </a:prstGeom>
          <a:noFill/>
          <a:ln w="28575">
            <a:solidFill>
              <a:srgbClr val="FF0000"/>
            </a:solidFill>
          </a:ln>
        </p:spPr>
        <p:txBody>
          <a:bodyPr/>
          <a:lstStyle/>
          <a:p>
            <a:pPr marL="0" indent="0" algn="ctr">
              <a:buFont typeface="Courier New" pitchFamily="49" charset="0"/>
              <a:buNone/>
            </a:pPr>
            <a:r>
              <a:rPr lang="en-US" b="1" i="0" dirty="0">
                <a:solidFill>
                  <a:srgbClr val="000000"/>
                </a:solidFill>
              </a:rPr>
              <a:t>Common Misunderstandings about Logarithms </a:t>
            </a:r>
          </a:p>
          <a:p>
            <a:pPr marL="0" indent="0">
              <a:buFont typeface="Courier New" pitchFamily="49" charset="0"/>
              <a:buNone/>
            </a:pPr>
            <a:r>
              <a:rPr lang="en-US" i="0" dirty="0">
                <a:solidFill>
                  <a:srgbClr val="000000"/>
                </a:solidFill>
              </a:rPr>
              <a:t>There is no logarithmic property for the logarithm of a sum or a difference.</a:t>
            </a:r>
          </a:p>
          <a:p>
            <a:pPr marL="0" indent="0">
              <a:buFont typeface="Courier New" pitchFamily="49" charset="0"/>
              <a:buNone/>
            </a:pPr>
            <a:endParaRPr lang="en-US" sz="4400" i="0" dirty="0">
              <a:solidFill>
                <a:srgbClr val="000000"/>
              </a:solidFill>
            </a:endParaRPr>
          </a:p>
          <a:p>
            <a:pPr marL="0" indent="0">
              <a:lnSpc>
                <a:spcPts val="4500"/>
              </a:lnSpc>
              <a:buFont typeface="Courier New" pitchFamily="49" charset="0"/>
              <a:buNone/>
            </a:pPr>
            <a:r>
              <a:rPr lang="en-US" i="0" dirty="0">
                <a:solidFill>
                  <a:srgbClr val="000000"/>
                </a:solidFill>
              </a:rPr>
              <a:t>Also, </a:t>
            </a:r>
          </a:p>
          <a:p>
            <a:pPr marL="0" indent="0">
              <a:buFont typeface="Courier New" pitchFamily="49" charset="0"/>
              <a:buNone/>
            </a:pPr>
            <a:r>
              <a:rPr lang="en-US" i="0" dirty="0">
                <a:solidFill>
                  <a:srgbClr val="000000"/>
                </a:solidFill>
              </a:rPr>
              <a:t> </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dirty="0">
              <a:solidFill>
                <a:srgbClr val="000000"/>
              </a:solidFill>
            </a:endParaRPr>
          </a:p>
        </p:txBody>
      </p:sp>
      <p:graphicFrame>
        <p:nvGraphicFramePr>
          <p:cNvPr id="25604" name="Object 4"/>
          <p:cNvGraphicFramePr>
            <a:graphicFrameLocks noChangeAspect="1"/>
          </p:cNvGraphicFramePr>
          <p:nvPr/>
        </p:nvGraphicFramePr>
        <p:xfrm>
          <a:off x="1600200" y="2603500"/>
          <a:ext cx="5168900" cy="977900"/>
        </p:xfrm>
        <a:graphic>
          <a:graphicData uri="http://schemas.openxmlformats.org/presentationml/2006/ole">
            <mc:AlternateContent xmlns:mc="http://schemas.openxmlformats.org/markup-compatibility/2006">
              <mc:Choice xmlns:v="urn:schemas-microsoft-com:vml" Requires="v">
                <p:oleObj spid="_x0000_s19462" name="Equation" r:id="rId3" imgW="5168880" imgH="977760" progId="Equation.DSMT4">
                  <p:embed/>
                </p:oleObj>
              </mc:Choice>
              <mc:Fallback>
                <p:oleObj name="Equation" r:id="rId3" imgW="5168880" imgH="9777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2603500"/>
                        <a:ext cx="51689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605" name="Object 5"/>
          <p:cNvGraphicFramePr>
            <a:graphicFrameLocks noChangeAspect="1"/>
          </p:cNvGraphicFramePr>
          <p:nvPr/>
        </p:nvGraphicFramePr>
        <p:xfrm>
          <a:off x="685800" y="3899848"/>
          <a:ext cx="8013700" cy="2019300"/>
        </p:xfrm>
        <a:graphic>
          <a:graphicData uri="http://schemas.openxmlformats.org/presentationml/2006/ole">
            <mc:AlternateContent xmlns:mc="http://schemas.openxmlformats.org/markup-compatibility/2006">
              <mc:Choice xmlns:v="urn:schemas-microsoft-com:vml" Requires="v">
                <p:oleObj spid="_x0000_s19463" name="Equation" r:id="rId5" imgW="8013700" imgH="2019300" progId="Equation.DSMT4">
                  <p:embed/>
                </p:oleObj>
              </mc:Choice>
              <mc:Fallback>
                <p:oleObj name="Equation" r:id="rId5" imgW="8013700" imgH="20193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899848"/>
                        <a:ext cx="8013700" cy="2019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26627" name="Rectangle 3"/>
          <p:cNvSpPr>
            <a:spLocks noGrp="1"/>
          </p:cNvSpPr>
          <p:nvPr>
            <p:ph idx="1"/>
          </p:nvPr>
        </p:nvSpPr>
        <p:spPr>
          <a:xfrm>
            <a:off x="457200" y="1280160"/>
            <a:ext cx="8229600" cy="3139440"/>
          </a:xfrm>
          <a:prstGeom prst="rect">
            <a:avLst/>
          </a:prstGeom>
          <a:solidFill>
            <a:srgbClr val="FFFFCC"/>
          </a:solidFill>
          <a:ln w="28575">
            <a:solidFill>
              <a:srgbClr val="000000"/>
            </a:solidFill>
          </a:ln>
        </p:spPr>
        <p:txBody>
          <a:bodyPr>
            <a:noAutofit/>
          </a:bodyPr>
          <a:lstStyle/>
          <a:p>
            <a:pPr marL="533400" indent="-533400" algn="ctr">
              <a:buFont typeface="Courier New" pitchFamily="49" charset="0"/>
              <a:buNone/>
              <a:tabLst>
                <a:tab pos="339725" algn="l"/>
              </a:tabLst>
            </a:pPr>
            <a:endParaRPr lang="en-US" i="0" dirty="0">
              <a:solidFill>
                <a:srgbClr val="000000"/>
              </a:solidFill>
            </a:endParaRPr>
          </a:p>
          <a:p>
            <a:pPr marL="533400" indent="-533400" algn="ctr">
              <a:buFont typeface="Courier New" pitchFamily="49" charset="0"/>
              <a:buNone/>
              <a:tabLst>
                <a:tab pos="339725" algn="l"/>
              </a:tabLst>
            </a:pPr>
            <a:endParaRPr lang="en-US" i="0" dirty="0">
              <a:solidFill>
                <a:srgbClr val="000000"/>
              </a:solidFill>
            </a:endParaRPr>
          </a:p>
        </p:txBody>
      </p:sp>
      <p:graphicFrame>
        <p:nvGraphicFramePr>
          <p:cNvPr id="26628" name="Object 6"/>
          <p:cNvGraphicFramePr>
            <a:graphicFrameLocks noChangeAspect="1"/>
          </p:cNvGraphicFramePr>
          <p:nvPr/>
        </p:nvGraphicFramePr>
        <p:xfrm>
          <a:off x="539750" y="1447800"/>
          <a:ext cx="8089900" cy="2870200"/>
        </p:xfrm>
        <a:graphic>
          <a:graphicData uri="http://schemas.openxmlformats.org/presentationml/2006/ole">
            <mc:AlternateContent xmlns:mc="http://schemas.openxmlformats.org/markup-compatibility/2006">
              <mc:Choice xmlns:v="urn:schemas-microsoft-com:vml" Requires="v">
                <p:oleObj spid="_x0000_s20484" name="Equation" r:id="rId3" imgW="8089900" imgH="2870200" progId="Equation.DSMT4">
                  <p:embed/>
                </p:oleObj>
              </mc:Choice>
              <mc:Fallback>
                <p:oleObj name="Equation" r:id="rId3" imgW="8089900" imgH="28702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1447800"/>
                        <a:ext cx="8089900" cy="2870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27651" name="Object 4"/>
          <p:cNvGraphicFramePr>
            <a:graphicFrameLocks noChangeAspect="1"/>
          </p:cNvGraphicFramePr>
          <p:nvPr/>
        </p:nvGraphicFramePr>
        <p:xfrm>
          <a:off x="749300" y="1295400"/>
          <a:ext cx="2590800" cy="2806700"/>
        </p:xfrm>
        <a:graphic>
          <a:graphicData uri="http://schemas.openxmlformats.org/presentationml/2006/ole">
            <mc:AlternateContent xmlns:mc="http://schemas.openxmlformats.org/markup-compatibility/2006">
              <mc:Choice xmlns:v="urn:schemas-microsoft-com:vml" Requires="v">
                <p:oleObj spid="_x0000_s21508" name="Equation" r:id="rId3" imgW="2590800" imgH="2806700" progId="Equation.DSMT4">
                  <p:embed/>
                </p:oleObj>
              </mc:Choice>
              <mc:Fallback>
                <p:oleObj name="Equation" r:id="rId3" imgW="2590800" imgH="28067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9300" y="1295400"/>
                        <a:ext cx="2590800" cy="280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sz="3200" dirty="0">
                <a:solidFill>
                  <a:schemeClr val="accent1"/>
                </a:solidFill>
              </a:rPr>
              <a:t>The Product Rule</a:t>
            </a:r>
          </a:p>
        </p:txBody>
      </p:sp>
      <p:sp>
        <p:nvSpPr>
          <p:cNvPr id="6147" name="Rectangle 3"/>
          <p:cNvSpPr>
            <a:spLocks noGrp="1"/>
          </p:cNvSpPr>
          <p:nvPr>
            <p:ph idx="1"/>
          </p:nvPr>
        </p:nvSpPr>
        <p:spPr>
          <a:xfrm>
            <a:off x="457200" y="1280160"/>
            <a:ext cx="8229600" cy="4206240"/>
          </a:xfrm>
          <a:prstGeom prst="rect">
            <a:avLst/>
          </a:prstGeom>
          <a:noFill/>
          <a:ln w="28575">
            <a:solidFill>
              <a:srgbClr val="FF0000"/>
            </a:solidFill>
          </a:ln>
        </p:spPr>
        <p:txBody>
          <a:bodyPr/>
          <a:lstStyle/>
          <a:p>
            <a:pPr marL="0" indent="0" algn="ctr">
              <a:buFont typeface="Courier New" pitchFamily="49" charset="0"/>
              <a:buNone/>
            </a:pPr>
            <a:r>
              <a:rPr lang="en-US" b="1" i="0" dirty="0">
                <a:solidFill>
                  <a:srgbClr val="000000"/>
                </a:solidFill>
              </a:rPr>
              <a:t>Notes</a:t>
            </a:r>
          </a:p>
          <a:p>
            <a:pPr marL="0" indent="0">
              <a:buFont typeface="Courier New" pitchFamily="49" charset="0"/>
              <a:buNone/>
            </a:pPr>
            <a:r>
              <a:rPr lang="en-US" i="0" dirty="0">
                <a:solidFill>
                  <a:srgbClr val="000000"/>
                </a:solidFill>
              </a:rPr>
              <a:t>Using a calculator to find the values of logarithms is discussed in the next section. To illustrate some of the properties of logarithms in this section, the following base 10 logarithmic values, accurate to 4 decimal places are used. </a:t>
            </a:r>
          </a:p>
        </p:txBody>
      </p:sp>
      <p:graphicFrame>
        <p:nvGraphicFramePr>
          <p:cNvPr id="6148" name="Object 4"/>
          <p:cNvGraphicFramePr>
            <a:graphicFrameLocks noChangeAspect="1"/>
          </p:cNvGraphicFramePr>
          <p:nvPr/>
        </p:nvGraphicFramePr>
        <p:xfrm>
          <a:off x="1955800" y="4114800"/>
          <a:ext cx="4978400" cy="1079500"/>
        </p:xfrm>
        <a:graphic>
          <a:graphicData uri="http://schemas.openxmlformats.org/presentationml/2006/ole">
            <mc:AlternateContent xmlns:mc="http://schemas.openxmlformats.org/markup-compatibility/2006">
              <mc:Choice xmlns:v="urn:schemas-microsoft-com:vml" Requires="v">
                <p:oleObj spid="_x0000_s1028" name="Equation" r:id="rId3" imgW="4978400" imgH="1079500" progId="Equation.DSMT4">
                  <p:embed/>
                </p:oleObj>
              </mc:Choice>
              <mc:Fallback>
                <p:oleObj name="Equation" r:id="rId3" imgW="4978400" imgH="10795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55800" y="4114800"/>
                        <a:ext cx="4978400" cy="107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The Product Rule</a:t>
            </a:r>
          </a:p>
        </p:txBody>
      </p:sp>
      <p:sp>
        <p:nvSpPr>
          <p:cNvPr id="7171" name="Rectangle 4"/>
          <p:cNvSpPr>
            <a:spLocks noGrp="1"/>
          </p:cNvSpPr>
          <p:nvPr>
            <p:ph idx="1"/>
          </p:nvPr>
        </p:nvSpPr>
        <p:spPr>
          <a:xfrm>
            <a:off x="457200" y="1280160"/>
            <a:ext cx="8229600" cy="2332946"/>
          </a:xfrm>
          <a:prstGeom prst="rect">
            <a:avLst/>
          </a:prstGeom>
          <a:noFill/>
          <a:ln w="28575">
            <a:solidFill>
              <a:srgbClr val="FF0000"/>
            </a:solidFill>
          </a:ln>
        </p:spPr>
        <p:txBody>
          <a:bodyPr>
            <a:spAutoFit/>
          </a:bodyPr>
          <a:lstStyle/>
          <a:p>
            <a:pPr marL="0" indent="0" algn="ctr">
              <a:buFont typeface="Courier New" pitchFamily="49" charset="0"/>
              <a:buNone/>
            </a:pPr>
            <a:r>
              <a:rPr lang="en-US" b="1" i="0" dirty="0">
                <a:solidFill>
                  <a:srgbClr val="000000"/>
                </a:solidFill>
              </a:rPr>
              <a:t>Notes (cont.)</a:t>
            </a:r>
          </a:p>
          <a:p>
            <a:pPr marL="0" indent="0">
              <a:buFont typeface="Courier New" pitchFamily="49" charset="0"/>
              <a:buNone/>
            </a:pPr>
            <a:r>
              <a:rPr lang="en-US" i="0" dirty="0">
                <a:solidFill>
                  <a:srgbClr val="000000"/>
                </a:solidFill>
              </a:rPr>
              <a:t>Also, because the logarithms are rounded to 4 decimal places, a slight difference may occur in the answers if a calculator is used to find the logarithms in some of the illustrations.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The Product Rule</a:t>
            </a:r>
          </a:p>
        </p:txBody>
      </p:sp>
      <p:sp>
        <p:nvSpPr>
          <p:cNvPr id="8195" name="Rectangle 3"/>
          <p:cNvSpPr>
            <a:spLocks noGrp="1"/>
          </p:cNvSpPr>
          <p:nvPr>
            <p:ph idx="1"/>
          </p:nvPr>
        </p:nvSpPr>
        <p:spPr>
          <a:xfrm>
            <a:off x="457200" y="1280160"/>
            <a:ext cx="8229600" cy="2505301"/>
          </a:xfrm>
          <a:prstGeom prst="rect">
            <a:avLst/>
          </a:prstGeom>
          <a:solidFill>
            <a:srgbClr val="FFFFCC"/>
          </a:solidFill>
          <a:ln w="28575">
            <a:solidFill>
              <a:srgbClr val="000000"/>
            </a:solidFill>
          </a:ln>
        </p:spPr>
        <p:txBody>
          <a:bodyPr>
            <a:spAutoFit/>
          </a:bodyPr>
          <a:lstStyle/>
          <a:p>
            <a:pPr marL="3175" indent="-3175" algn="ctr">
              <a:buFont typeface="Courier New" pitchFamily="49" charset="0"/>
              <a:buNone/>
              <a:tabLst>
                <a:tab pos="457200" algn="l"/>
              </a:tabLst>
            </a:pPr>
            <a:r>
              <a:rPr lang="en-US" b="1" i="0" dirty="0">
                <a:solidFill>
                  <a:srgbClr val="000000"/>
                </a:solidFill>
              </a:rPr>
              <a:t>Product Rule for Logarithms</a:t>
            </a:r>
            <a:endParaRPr lang="en-US" i="0" dirty="0">
              <a:solidFill>
                <a:srgbClr val="000000"/>
              </a:solidFill>
            </a:endParaRPr>
          </a:p>
          <a:p>
            <a:pPr marL="3175" indent="-3175">
              <a:buFont typeface="Courier New" pitchFamily="49" charset="0"/>
              <a:buNone/>
              <a:tabLst>
                <a:tab pos="457200" algn="l"/>
              </a:tabLst>
            </a:pPr>
            <a:r>
              <a:rPr lang="en-US" i="0" dirty="0">
                <a:solidFill>
                  <a:srgbClr val="000000"/>
                </a:solidFill>
              </a:rPr>
              <a:t>For </a:t>
            </a:r>
            <a:r>
              <a:rPr lang="en-US" i="1" dirty="0">
                <a:solidFill>
                  <a:srgbClr val="000000"/>
                </a:solidFill>
              </a:rPr>
              <a:t>b</a:t>
            </a:r>
            <a:r>
              <a:rPr lang="en-US" dirty="0">
                <a:solidFill>
                  <a:srgbClr val="000000"/>
                </a:solidFill>
              </a:rPr>
              <a:t> </a:t>
            </a:r>
            <a:r>
              <a:rPr lang="en-US" i="0" dirty="0">
                <a:solidFill>
                  <a:srgbClr val="000000"/>
                </a:solidFill>
              </a:rPr>
              <a:t>&gt; 0, </a:t>
            </a:r>
            <a:r>
              <a:rPr lang="en-US" i="1" dirty="0">
                <a:solidFill>
                  <a:srgbClr val="000000"/>
                </a:solidFill>
              </a:rPr>
              <a:t>b</a:t>
            </a:r>
            <a:r>
              <a:rPr lang="en-US" dirty="0">
                <a:solidFill>
                  <a:srgbClr val="000000"/>
                </a:solidFill>
              </a:rPr>
              <a:t> </a:t>
            </a:r>
            <a:r>
              <a:rPr lang="en-US" i="0" dirty="0">
                <a:solidFill>
                  <a:srgbClr val="000000"/>
                </a:solidFill>
              </a:rPr>
              <a:t>≠ 1, and </a:t>
            </a:r>
            <a:r>
              <a:rPr lang="en-US" i="1" dirty="0">
                <a:solidFill>
                  <a:srgbClr val="000000"/>
                </a:solidFill>
              </a:rPr>
              <a:t>x</a:t>
            </a:r>
            <a:r>
              <a:rPr lang="en-US" i="0" dirty="0">
                <a:solidFill>
                  <a:srgbClr val="000000"/>
                </a:solidFill>
              </a:rPr>
              <a:t>, </a:t>
            </a:r>
            <a:r>
              <a:rPr lang="en-US" i="1" dirty="0">
                <a:solidFill>
                  <a:srgbClr val="000000"/>
                </a:solidFill>
              </a:rPr>
              <a:t>y</a:t>
            </a:r>
            <a:r>
              <a:rPr lang="en-US" dirty="0">
                <a:solidFill>
                  <a:srgbClr val="000000"/>
                </a:solidFill>
              </a:rPr>
              <a:t> </a:t>
            </a:r>
            <a:r>
              <a:rPr lang="en-US" i="0" dirty="0">
                <a:solidFill>
                  <a:srgbClr val="000000"/>
                </a:solidFill>
              </a:rPr>
              <a:t>&gt; 0,</a:t>
            </a:r>
          </a:p>
          <a:p>
            <a:pPr marL="3175" indent="-3175">
              <a:buFont typeface="Courier New" pitchFamily="49" charset="0"/>
              <a:buNone/>
              <a:tabLst>
                <a:tab pos="457200" algn="l"/>
              </a:tabLst>
            </a:pPr>
            <a:endParaRPr lang="en-US" i="0" dirty="0">
              <a:solidFill>
                <a:srgbClr val="000000"/>
              </a:solidFill>
            </a:endParaRPr>
          </a:p>
          <a:p>
            <a:pPr marL="3175" indent="-3175">
              <a:buFont typeface="Courier New" pitchFamily="49" charset="0"/>
              <a:buNone/>
              <a:tabLst>
                <a:tab pos="457200" algn="l"/>
              </a:tabLst>
            </a:pPr>
            <a:r>
              <a:rPr lang="en-US" i="0" dirty="0">
                <a:solidFill>
                  <a:srgbClr val="000000"/>
                </a:solidFill>
              </a:rPr>
              <a:t>In words, </a:t>
            </a:r>
            <a:r>
              <a:rPr lang="en-US" b="1" i="0" dirty="0">
                <a:solidFill>
                  <a:srgbClr val="000000"/>
                </a:solidFill>
              </a:rPr>
              <a:t>the logarithm of a product is equal to the sum of the logarithms of the factors</a:t>
            </a:r>
            <a:r>
              <a:rPr lang="en-US" i="0" dirty="0">
                <a:solidFill>
                  <a:srgbClr val="000000"/>
                </a:solidFill>
              </a:rPr>
              <a:t>.</a:t>
            </a:r>
          </a:p>
        </p:txBody>
      </p:sp>
      <p:graphicFrame>
        <p:nvGraphicFramePr>
          <p:cNvPr id="8196" name="Object 9"/>
          <p:cNvGraphicFramePr>
            <a:graphicFrameLocks noChangeAspect="1"/>
          </p:cNvGraphicFramePr>
          <p:nvPr/>
        </p:nvGraphicFramePr>
        <p:xfrm>
          <a:off x="2971800" y="2389496"/>
          <a:ext cx="3200400" cy="431800"/>
        </p:xfrm>
        <a:graphic>
          <a:graphicData uri="http://schemas.openxmlformats.org/presentationml/2006/ole">
            <mc:AlternateContent xmlns:mc="http://schemas.openxmlformats.org/markup-compatibility/2006">
              <mc:Choice xmlns:v="urn:schemas-microsoft-com:vml" Requires="v">
                <p:oleObj spid="_x0000_s2052" name="Equation" r:id="rId3" imgW="3200400" imgH="431640" progId="Equation.DSMT4">
                  <p:embed/>
                </p:oleObj>
              </mc:Choice>
              <mc:Fallback>
                <p:oleObj name="Equation" r:id="rId3" imgW="3200400" imgH="431640" progId="Equation.DSMT4">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1800" y="2389496"/>
                        <a:ext cx="32004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Example 1: Using the Product Rule of Logarithms</a:t>
            </a:r>
          </a:p>
        </p:txBody>
      </p:sp>
      <p:sp>
        <p:nvSpPr>
          <p:cNvPr id="9219" name="Rectangle 3"/>
          <p:cNvSpPr>
            <a:spLocks noGrp="1"/>
          </p:cNvSpPr>
          <p:nvPr>
            <p:ph idx="1"/>
          </p:nvPr>
        </p:nvSpPr>
        <p:spPr>
          <a:xfrm>
            <a:off x="457200" y="1097280"/>
            <a:ext cx="8229600" cy="4572000"/>
          </a:xfrm>
          <a:prstGeom prst="rect">
            <a:avLst/>
          </a:prstGeom>
        </p:spPr>
        <p:txBody>
          <a:bodyPr>
            <a:noAutofit/>
          </a:bodyPr>
          <a:lstStyle/>
          <a:p>
            <a:pPr marL="3175" indent="-3175">
              <a:buFont typeface="Courier New" pitchFamily="49" charset="0"/>
              <a:buNone/>
              <a:tabLst>
                <a:tab pos="457200" algn="l"/>
              </a:tabLst>
            </a:pPr>
            <a:r>
              <a:rPr lang="en-US" i="0" dirty="0">
                <a:solidFill>
                  <a:schemeClr val="tx1"/>
                </a:solidFill>
              </a:rPr>
              <a:t>Simplify each of the following expressions using the product rule.</a:t>
            </a:r>
          </a:p>
          <a:p>
            <a:pPr marL="3175" indent="-3175">
              <a:buFont typeface="Courier New" pitchFamily="49" charset="0"/>
              <a:buNone/>
              <a:tabLst>
                <a:tab pos="457200" algn="l"/>
              </a:tabLst>
            </a:pPr>
            <a:endParaRPr lang="en-US" i="0" dirty="0">
              <a:solidFill>
                <a:srgbClr val="0000FF"/>
              </a:solidFill>
            </a:endParaRPr>
          </a:p>
          <a:p>
            <a:pPr marL="3175" indent="-3175">
              <a:buFont typeface="Courier New" pitchFamily="49" charset="0"/>
              <a:buNone/>
              <a:tabLst>
                <a:tab pos="457200" algn="l"/>
              </a:tabLst>
            </a:pPr>
            <a:r>
              <a:rPr lang="en-US" b="1" i="0" dirty="0">
                <a:solidFill>
                  <a:schemeClr val="tx1"/>
                </a:solidFill>
              </a:rPr>
              <a:t>Solution</a:t>
            </a:r>
          </a:p>
          <a:p>
            <a:pPr marL="3175" indent="-3175">
              <a:buFont typeface="Courier New" pitchFamily="49" charset="0"/>
              <a:buNone/>
              <a:tabLst>
                <a:tab pos="457200" algn="l"/>
              </a:tabLst>
            </a:pPr>
            <a:endParaRPr lang="en-US" b="1" i="0" dirty="0">
              <a:solidFill>
                <a:schemeClr val="tx1"/>
              </a:solidFill>
            </a:endParaRPr>
          </a:p>
          <a:p>
            <a:pPr marL="3175" indent="-3175">
              <a:buFont typeface="Courier New" pitchFamily="49" charset="0"/>
              <a:buNone/>
              <a:tabLst>
                <a:tab pos="457200" algn="l"/>
              </a:tabLst>
            </a:pPr>
            <a:endParaRPr lang="en-US" b="1" i="0" dirty="0">
              <a:solidFill>
                <a:schemeClr val="tx1"/>
              </a:solidFill>
            </a:endParaRPr>
          </a:p>
          <a:p>
            <a:pPr marL="3175" indent="-3175">
              <a:buFont typeface="Courier New" pitchFamily="49" charset="0"/>
              <a:buNone/>
              <a:tabLst>
                <a:tab pos="457200" algn="l"/>
              </a:tabLst>
            </a:pPr>
            <a:r>
              <a:rPr lang="en-US" i="0" dirty="0">
                <a:solidFill>
                  <a:schemeClr val="tx1"/>
                </a:solidFill>
              </a:rPr>
              <a:t>(We knew this result from another approach:                </a:t>
            </a:r>
          </a:p>
          <a:p>
            <a:pPr marL="3175" indent="-3175">
              <a:buFont typeface="Courier New" pitchFamily="49" charset="0"/>
              <a:buNone/>
              <a:tabLst>
                <a:tab pos="457200" algn="l"/>
              </a:tabLst>
            </a:pPr>
            <a:endParaRPr lang="en-US" i="0" dirty="0">
              <a:solidFill>
                <a:schemeClr val="tx1"/>
              </a:solidFill>
            </a:endParaRPr>
          </a:p>
          <a:p>
            <a:pPr marL="3175" indent="-3175">
              <a:buFont typeface="Courier New" pitchFamily="49" charset="0"/>
              <a:buNone/>
              <a:tabLst>
                <a:tab pos="457200" algn="l"/>
              </a:tabLst>
            </a:pPr>
            <a:r>
              <a:rPr lang="en-US" i="0" dirty="0">
                <a:solidFill>
                  <a:schemeClr val="tx1"/>
                </a:solidFill>
              </a:rPr>
              <a:t>But the approach shown helps to confirm that the product rule works.)</a:t>
            </a:r>
          </a:p>
        </p:txBody>
      </p:sp>
      <p:graphicFrame>
        <p:nvGraphicFramePr>
          <p:cNvPr id="9220" name="Object 6"/>
          <p:cNvGraphicFramePr>
            <a:graphicFrameLocks noChangeAspect="1"/>
          </p:cNvGraphicFramePr>
          <p:nvPr/>
        </p:nvGraphicFramePr>
        <p:xfrm>
          <a:off x="546100" y="2137392"/>
          <a:ext cx="1917700" cy="431800"/>
        </p:xfrm>
        <a:graphic>
          <a:graphicData uri="http://schemas.openxmlformats.org/presentationml/2006/ole">
            <mc:AlternateContent xmlns:mc="http://schemas.openxmlformats.org/markup-compatibility/2006">
              <mc:Choice xmlns:v="urn:schemas-microsoft-com:vml" Requires="v">
                <p:oleObj spid="_x0000_s3092" name="Equation" r:id="rId3" imgW="1917700" imgH="431800" progId="Equation.DSMT4">
                  <p:embed/>
                </p:oleObj>
              </mc:Choice>
              <mc:Fallback>
                <p:oleObj name="Equation" r:id="rId3" imgW="1917700" imgH="4318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6100" y="2137392"/>
                        <a:ext cx="19177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7" name="Object 5"/>
          <p:cNvGraphicFramePr>
            <a:graphicFrameLocks noChangeAspect="1"/>
          </p:cNvGraphicFramePr>
          <p:nvPr/>
        </p:nvGraphicFramePr>
        <p:xfrm>
          <a:off x="1981200" y="2645392"/>
          <a:ext cx="1422400" cy="431800"/>
        </p:xfrm>
        <a:graphic>
          <a:graphicData uri="http://schemas.openxmlformats.org/presentationml/2006/ole">
            <mc:AlternateContent xmlns:mc="http://schemas.openxmlformats.org/markup-compatibility/2006">
              <mc:Choice xmlns:v="urn:schemas-microsoft-com:vml" Requires="v">
                <p:oleObj spid="_x0000_s3093" name="Equation" r:id="rId5" imgW="1422360" imgH="431640" progId="Equation.DSMT4">
                  <p:embed/>
                </p:oleObj>
              </mc:Choice>
              <mc:Fallback>
                <p:oleObj name="Equation" r:id="rId5" imgW="1422360" imgH="4316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81200" y="2645392"/>
                        <a:ext cx="1422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3440752" y="2626056"/>
          <a:ext cx="2565400" cy="469900"/>
        </p:xfrm>
        <a:graphic>
          <a:graphicData uri="http://schemas.openxmlformats.org/presentationml/2006/ole">
            <mc:AlternateContent xmlns:mc="http://schemas.openxmlformats.org/markup-compatibility/2006">
              <mc:Choice xmlns:v="urn:schemas-microsoft-com:vml" Requires="v">
                <p:oleObj spid="_x0000_s3094" name="Equation" r:id="rId7" imgW="2565360" imgH="469800" progId="Equation.DSMT4">
                  <p:embed/>
                </p:oleObj>
              </mc:Choice>
              <mc:Fallback>
                <p:oleObj name="Equation" r:id="rId7" imgW="2565360" imgH="4698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40752" y="2626056"/>
                        <a:ext cx="256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440752" y="3200400"/>
          <a:ext cx="4038600" cy="431800"/>
        </p:xfrm>
        <a:graphic>
          <a:graphicData uri="http://schemas.openxmlformats.org/presentationml/2006/ole">
            <mc:AlternateContent xmlns:mc="http://schemas.openxmlformats.org/markup-compatibility/2006">
              <mc:Choice xmlns:v="urn:schemas-microsoft-com:vml" Requires="v">
                <p:oleObj spid="_x0000_s3095" name="Equation" r:id="rId9" imgW="4038480" imgH="431640" progId="Equation.DSMT4">
                  <p:embed/>
                </p:oleObj>
              </mc:Choice>
              <mc:Fallback>
                <p:oleObj name="Equation" r:id="rId9" imgW="4038480" imgH="4316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40752" y="3200400"/>
                        <a:ext cx="4038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440752" y="3782704"/>
          <a:ext cx="1879600" cy="292100"/>
        </p:xfrm>
        <a:graphic>
          <a:graphicData uri="http://schemas.openxmlformats.org/presentationml/2006/ole">
            <mc:AlternateContent xmlns:mc="http://schemas.openxmlformats.org/markup-compatibility/2006">
              <mc:Choice xmlns:v="urn:schemas-microsoft-com:vml" Requires="v">
                <p:oleObj spid="_x0000_s3096" name="Equation" r:id="rId11" imgW="1879560" imgH="291960" progId="Equation.DSMT4">
                  <p:embed/>
                </p:oleObj>
              </mc:Choice>
              <mc:Fallback>
                <p:oleObj name="Equation" r:id="rId11" imgW="1879560" imgH="29196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40752" y="3782704"/>
                        <a:ext cx="1879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2057400" y="4648200"/>
          <a:ext cx="1422400" cy="431800"/>
        </p:xfrm>
        <a:graphic>
          <a:graphicData uri="http://schemas.openxmlformats.org/presentationml/2006/ole">
            <mc:AlternateContent xmlns:mc="http://schemas.openxmlformats.org/markup-compatibility/2006">
              <mc:Choice xmlns:v="urn:schemas-microsoft-com:vml" Requires="v">
                <p:oleObj spid="_x0000_s3097" name="Equation" r:id="rId13" imgW="1422360" imgH="431640" progId="Equation.DSMT4">
                  <p:embed/>
                </p:oleObj>
              </mc:Choice>
              <mc:Fallback>
                <p:oleObj name="Equation" r:id="rId13" imgW="1422360" imgH="4316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057400" y="4648200"/>
                        <a:ext cx="1422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3518848" y="4607256"/>
          <a:ext cx="1460500" cy="469900"/>
        </p:xfrm>
        <a:graphic>
          <a:graphicData uri="http://schemas.openxmlformats.org/presentationml/2006/ole">
            <mc:AlternateContent xmlns:mc="http://schemas.openxmlformats.org/markup-compatibility/2006">
              <mc:Choice xmlns:v="urn:schemas-microsoft-com:vml" Requires="v">
                <p:oleObj spid="_x0000_s3098" name="Equation" r:id="rId15" imgW="1460160" imgH="469800" progId="Equation.DSMT4">
                  <p:embed/>
                </p:oleObj>
              </mc:Choice>
              <mc:Fallback>
                <p:oleObj name="Equation" r:id="rId15" imgW="1460160" imgH="4698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518848" y="4607256"/>
                        <a:ext cx="146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5029200" y="4697104"/>
          <a:ext cx="558800" cy="292100"/>
        </p:xfrm>
        <a:graphic>
          <a:graphicData uri="http://schemas.openxmlformats.org/presentationml/2006/ole">
            <mc:AlternateContent xmlns:mc="http://schemas.openxmlformats.org/markup-compatibility/2006">
              <mc:Choice xmlns:v="urn:schemas-microsoft-com:vml" Requires="v">
                <p:oleObj spid="_x0000_s3099" name="Equation" r:id="rId17" imgW="558720" imgH="291960" progId="Equation.DSMT4">
                  <p:embed/>
                </p:oleObj>
              </mc:Choice>
              <mc:Fallback>
                <p:oleObj name="Equation" r:id="rId17" imgW="558720" imgH="2919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029200" y="4697104"/>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8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2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Example 1: Using the Product Rule of Logarithms (cont.)</a:t>
            </a:r>
          </a:p>
        </p:txBody>
      </p:sp>
      <p:sp>
        <p:nvSpPr>
          <p:cNvPr id="10243" name="Rectangle 3"/>
          <p:cNvSpPr>
            <a:spLocks noGrp="1"/>
          </p:cNvSpPr>
          <p:nvPr>
            <p:ph idx="1"/>
          </p:nvPr>
        </p:nvSpPr>
        <p:spPr>
          <a:prstGeom prst="rect">
            <a:avLst/>
          </a:prstGeom>
        </p:spPr>
        <p:txBody>
          <a:bodyPr/>
          <a:lstStyle/>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Solution</a:t>
            </a:r>
            <a:r>
              <a:rPr lang="en-US" dirty="0">
                <a:solidFill>
                  <a:schemeClr val="tx1"/>
                </a:solidFill>
              </a:rPr>
              <a:t> </a:t>
            </a:r>
          </a:p>
          <a:p>
            <a:pPr>
              <a:buFont typeface="Courier New" pitchFamily="49" charset="0"/>
              <a:buNone/>
            </a:pPr>
            <a:endParaRPr lang="en-US" dirty="0">
              <a:solidFill>
                <a:schemeClr val="tx1"/>
              </a:solidFill>
            </a:endParaRPr>
          </a:p>
          <a:p>
            <a:pPr>
              <a:buFont typeface="Courier New" pitchFamily="49" charset="0"/>
              <a:buNone/>
            </a:pPr>
            <a:endParaRPr lang="en-US" dirty="0">
              <a:solidFill>
                <a:schemeClr val="tx1"/>
              </a:solidFill>
            </a:endParaRPr>
          </a:p>
          <a:p>
            <a:pPr>
              <a:spcBef>
                <a:spcPct val="50000"/>
              </a:spcBef>
              <a:buFont typeface="Courier New" pitchFamily="49" charset="0"/>
              <a:buNone/>
            </a:pPr>
            <a:r>
              <a:rPr lang="en-US" b="1" i="0" dirty="0">
                <a:solidFill>
                  <a:schemeClr val="tx1"/>
                </a:solidFill>
              </a:rPr>
              <a:t>Solution</a:t>
            </a:r>
          </a:p>
        </p:txBody>
      </p:sp>
      <p:graphicFrame>
        <p:nvGraphicFramePr>
          <p:cNvPr id="10244" name="Object 4"/>
          <p:cNvGraphicFramePr>
            <a:graphicFrameLocks noChangeAspect="1"/>
          </p:cNvGraphicFramePr>
          <p:nvPr/>
        </p:nvGraphicFramePr>
        <p:xfrm>
          <a:off x="533400" y="1330656"/>
          <a:ext cx="1574800" cy="431800"/>
        </p:xfrm>
        <a:graphic>
          <a:graphicData uri="http://schemas.openxmlformats.org/presentationml/2006/ole">
            <mc:AlternateContent xmlns:mc="http://schemas.openxmlformats.org/markup-compatibility/2006">
              <mc:Choice xmlns:v="urn:schemas-microsoft-com:vml" Requires="v">
                <p:oleObj spid="_x0000_s4124" name="Equation" r:id="rId3" imgW="1574800" imgH="431800" progId="Equation.DSMT4">
                  <p:embed/>
                </p:oleObj>
              </mc:Choice>
              <mc:Fallback>
                <p:oleObj name="Equation" r:id="rId3" imgW="1574800" imgH="4318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30656"/>
                        <a:ext cx="15748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nvGraphicFramePr>
        <p:xfrm>
          <a:off x="533400" y="2930856"/>
          <a:ext cx="1574800" cy="431800"/>
        </p:xfrm>
        <a:graphic>
          <a:graphicData uri="http://schemas.openxmlformats.org/presentationml/2006/ole">
            <mc:AlternateContent xmlns:mc="http://schemas.openxmlformats.org/markup-compatibility/2006">
              <mc:Choice xmlns:v="urn:schemas-microsoft-com:vml" Requires="v">
                <p:oleObj spid="_x0000_s4125" name="Equation" r:id="rId5" imgW="1574800" imgH="431800" progId="Equation.DSMT4">
                  <p:embed/>
                </p:oleObj>
              </mc:Choice>
              <mc:Fallback>
                <p:oleObj name="Equation" r:id="rId5" imgW="1574800" imgH="4318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3400" y="2930856"/>
                        <a:ext cx="1574800" cy="431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8" name="Text Box 8"/>
          <p:cNvSpPr txBox="1">
            <a:spLocks noChangeArrowheads="1"/>
          </p:cNvSpPr>
          <p:nvPr/>
        </p:nvSpPr>
        <p:spPr bwMode="auto">
          <a:xfrm>
            <a:off x="365125" y="4953000"/>
            <a:ext cx="8245475" cy="946150"/>
          </a:xfrm>
          <a:prstGeom prst="rect">
            <a:avLst/>
          </a:prstGeom>
          <a:noFill/>
          <a:ln w="9525">
            <a:noFill/>
            <a:miter lim="800000"/>
            <a:headEnd/>
            <a:tailEnd/>
          </a:ln>
        </p:spPr>
        <p:txBody>
          <a:bodyPr>
            <a:spAutoFit/>
          </a:bodyPr>
          <a:lstStyle/>
          <a:p>
            <a:r>
              <a:rPr lang="en-US" sz="2800" dirty="0"/>
              <a:t>Note that in </a:t>
            </a:r>
            <a:r>
              <a:rPr lang="en-US" sz="2800" b="1" dirty="0"/>
              <a:t>b. </a:t>
            </a:r>
            <a:r>
              <a:rPr lang="en-US" sz="2800" dirty="0"/>
              <a:t>and </a:t>
            </a:r>
            <a:r>
              <a:rPr lang="en-US" sz="2800" b="1" dirty="0"/>
              <a:t>c. </a:t>
            </a:r>
            <a:r>
              <a:rPr lang="en-US" sz="2800" dirty="0"/>
              <a:t>using different factors of 30 gives the same result.</a:t>
            </a:r>
          </a:p>
        </p:txBody>
      </p:sp>
      <p:graphicFrame>
        <p:nvGraphicFramePr>
          <p:cNvPr id="4102" name="Object 6"/>
          <p:cNvGraphicFramePr>
            <a:graphicFrameLocks noChangeAspect="1"/>
          </p:cNvGraphicFramePr>
          <p:nvPr/>
        </p:nvGraphicFramePr>
        <p:xfrm>
          <a:off x="1981200" y="1869744"/>
          <a:ext cx="1079500" cy="431800"/>
        </p:xfrm>
        <a:graphic>
          <a:graphicData uri="http://schemas.openxmlformats.org/presentationml/2006/ole">
            <mc:AlternateContent xmlns:mc="http://schemas.openxmlformats.org/markup-compatibility/2006">
              <mc:Choice xmlns:v="urn:schemas-microsoft-com:vml" Requires="v">
                <p:oleObj spid="_x0000_s4126" name="Equation" r:id="rId7" imgW="1079280" imgH="431640" progId="Equation.DSMT4">
                  <p:embed/>
                </p:oleObj>
              </mc:Choice>
              <mc:Fallback>
                <p:oleObj name="Equation" r:id="rId7" imgW="1079280" imgH="4316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1869744"/>
                        <a:ext cx="107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3" name="Object 7"/>
          <p:cNvGraphicFramePr>
            <a:graphicFrameLocks noChangeAspect="1"/>
          </p:cNvGraphicFramePr>
          <p:nvPr/>
        </p:nvGraphicFramePr>
        <p:xfrm>
          <a:off x="3102592" y="1869744"/>
          <a:ext cx="1663700" cy="431800"/>
        </p:xfrm>
        <a:graphic>
          <a:graphicData uri="http://schemas.openxmlformats.org/presentationml/2006/ole">
            <mc:AlternateContent xmlns:mc="http://schemas.openxmlformats.org/markup-compatibility/2006">
              <mc:Choice xmlns:v="urn:schemas-microsoft-com:vml" Requires="v">
                <p:oleObj spid="_x0000_s4127" name="Equation" r:id="rId9" imgW="1663560" imgH="431640" progId="Equation.DSMT4">
                  <p:embed/>
                </p:oleObj>
              </mc:Choice>
              <mc:Fallback>
                <p:oleObj name="Equation" r:id="rId9" imgW="1663560" imgH="4316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02592" y="1869744"/>
                        <a:ext cx="16637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4814248" y="1867848"/>
          <a:ext cx="2514600" cy="431800"/>
        </p:xfrm>
        <a:graphic>
          <a:graphicData uri="http://schemas.openxmlformats.org/presentationml/2006/ole">
            <mc:AlternateContent xmlns:mc="http://schemas.openxmlformats.org/markup-compatibility/2006">
              <mc:Choice xmlns:v="urn:schemas-microsoft-com:vml" Requires="v">
                <p:oleObj spid="_x0000_s4128" name="Equation" r:id="rId11" imgW="2514600" imgH="431640" progId="Equation.DSMT4">
                  <p:embed/>
                </p:oleObj>
              </mc:Choice>
              <mc:Fallback>
                <p:oleObj name="Equation" r:id="rId11" imgW="2514600" imgH="43164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14248" y="1867848"/>
                        <a:ext cx="2514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4814248" y="2403144"/>
          <a:ext cx="1727200" cy="292100"/>
        </p:xfrm>
        <a:graphic>
          <a:graphicData uri="http://schemas.openxmlformats.org/presentationml/2006/ole">
            <mc:AlternateContent xmlns:mc="http://schemas.openxmlformats.org/markup-compatibility/2006">
              <mc:Choice xmlns:v="urn:schemas-microsoft-com:vml" Requires="v">
                <p:oleObj spid="_x0000_s4129" name="Equation" r:id="rId13" imgW="1726920" imgH="291960" progId="Equation.DSMT4">
                  <p:embed/>
                </p:oleObj>
              </mc:Choice>
              <mc:Fallback>
                <p:oleObj name="Equation" r:id="rId13" imgW="1726920" imgH="29196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14248" y="2403144"/>
                        <a:ext cx="1727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6" name="Object 10"/>
          <p:cNvGraphicFramePr>
            <a:graphicFrameLocks noChangeAspect="1"/>
          </p:cNvGraphicFramePr>
          <p:nvPr/>
        </p:nvGraphicFramePr>
        <p:xfrm>
          <a:off x="6609688" y="2389496"/>
          <a:ext cx="1257300" cy="279400"/>
        </p:xfrm>
        <a:graphic>
          <a:graphicData uri="http://schemas.openxmlformats.org/presentationml/2006/ole">
            <mc:AlternateContent xmlns:mc="http://schemas.openxmlformats.org/markup-compatibility/2006">
              <mc:Choice xmlns:v="urn:schemas-microsoft-com:vml" Requires="v">
                <p:oleObj spid="_x0000_s4130" name="Equation" r:id="rId15" imgW="1257120" imgH="279360" progId="Equation.DSMT4">
                  <p:embed/>
                </p:oleObj>
              </mc:Choice>
              <mc:Fallback>
                <p:oleObj name="Equation" r:id="rId15" imgW="1257120" imgH="2793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609688" y="2389496"/>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7" name="Object 11"/>
          <p:cNvGraphicFramePr>
            <a:graphicFrameLocks noChangeAspect="1"/>
          </p:cNvGraphicFramePr>
          <p:nvPr/>
        </p:nvGraphicFramePr>
        <p:xfrm>
          <a:off x="1891352" y="3554104"/>
          <a:ext cx="1079500" cy="431800"/>
        </p:xfrm>
        <a:graphic>
          <a:graphicData uri="http://schemas.openxmlformats.org/presentationml/2006/ole">
            <mc:AlternateContent xmlns:mc="http://schemas.openxmlformats.org/markup-compatibility/2006">
              <mc:Choice xmlns:v="urn:schemas-microsoft-com:vml" Requires="v">
                <p:oleObj spid="_x0000_s4131" name="Equation" r:id="rId17" imgW="1079280" imgH="431640" progId="Equation.DSMT4">
                  <p:embed/>
                </p:oleObj>
              </mc:Choice>
              <mc:Fallback>
                <p:oleObj name="Equation" r:id="rId17" imgW="1079280" imgH="43164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891352" y="3554104"/>
                        <a:ext cx="1079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8" name="Object 12"/>
          <p:cNvGraphicFramePr>
            <a:graphicFrameLocks noChangeAspect="1"/>
          </p:cNvGraphicFramePr>
          <p:nvPr/>
        </p:nvGraphicFramePr>
        <p:xfrm>
          <a:off x="3007056" y="3546144"/>
          <a:ext cx="2044700" cy="469900"/>
        </p:xfrm>
        <a:graphic>
          <a:graphicData uri="http://schemas.openxmlformats.org/presentationml/2006/ole">
            <mc:AlternateContent xmlns:mc="http://schemas.openxmlformats.org/markup-compatibility/2006">
              <mc:Choice xmlns:v="urn:schemas-microsoft-com:vml" Requires="v">
                <p:oleObj spid="_x0000_s4132" name="Equation" r:id="rId19" imgW="2044440" imgH="469800" progId="Equation.DSMT4">
                  <p:embed/>
                </p:oleObj>
              </mc:Choice>
              <mc:Fallback>
                <p:oleObj name="Equation" r:id="rId19" imgW="2044440" imgH="46980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007056" y="3546144"/>
                        <a:ext cx="2044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9" name="Object 13"/>
          <p:cNvGraphicFramePr>
            <a:graphicFrameLocks noChangeAspect="1"/>
          </p:cNvGraphicFramePr>
          <p:nvPr/>
        </p:nvGraphicFramePr>
        <p:xfrm>
          <a:off x="5105400" y="3554104"/>
          <a:ext cx="3517900" cy="431800"/>
        </p:xfrm>
        <a:graphic>
          <a:graphicData uri="http://schemas.openxmlformats.org/presentationml/2006/ole">
            <mc:AlternateContent xmlns:mc="http://schemas.openxmlformats.org/markup-compatibility/2006">
              <mc:Choice xmlns:v="urn:schemas-microsoft-com:vml" Requires="v">
                <p:oleObj spid="_x0000_s4133" name="Equation" r:id="rId21" imgW="3517560" imgH="431640" progId="Equation.DSMT4">
                  <p:embed/>
                </p:oleObj>
              </mc:Choice>
              <mc:Fallback>
                <p:oleObj name="Equation" r:id="rId21" imgW="3517560" imgH="43164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105400" y="3554104"/>
                        <a:ext cx="3517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0" name="Object 14"/>
          <p:cNvGraphicFramePr>
            <a:graphicFrameLocks noChangeAspect="1"/>
          </p:cNvGraphicFramePr>
          <p:nvPr/>
        </p:nvGraphicFramePr>
        <p:xfrm>
          <a:off x="5105400" y="4159250"/>
          <a:ext cx="3848100" cy="292100"/>
        </p:xfrm>
        <a:graphic>
          <a:graphicData uri="http://schemas.openxmlformats.org/presentationml/2006/ole">
            <mc:AlternateContent xmlns:mc="http://schemas.openxmlformats.org/markup-compatibility/2006">
              <mc:Choice xmlns:v="urn:schemas-microsoft-com:vml" Requires="v">
                <p:oleObj spid="_x0000_s4134" name="Equation" r:id="rId23" imgW="3848040" imgH="291960" progId="Equation.DSMT4">
                  <p:embed/>
                </p:oleObj>
              </mc:Choice>
              <mc:Fallback>
                <p:oleObj name="Equation" r:id="rId23" imgW="3848040" imgH="29196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105400" y="4159250"/>
                        <a:ext cx="384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11" name="Object 15"/>
          <p:cNvGraphicFramePr>
            <a:graphicFrameLocks noChangeAspect="1"/>
          </p:cNvGraphicFramePr>
          <p:nvPr/>
        </p:nvGraphicFramePr>
        <p:xfrm>
          <a:off x="5105400" y="4624696"/>
          <a:ext cx="1257300" cy="279400"/>
        </p:xfrm>
        <a:graphic>
          <a:graphicData uri="http://schemas.openxmlformats.org/presentationml/2006/ole">
            <mc:AlternateContent xmlns:mc="http://schemas.openxmlformats.org/markup-compatibility/2006">
              <mc:Choice xmlns:v="urn:schemas-microsoft-com:vml" Requires="v">
                <p:oleObj spid="_x0000_s4135" name="Equation" r:id="rId25" imgW="1257120" imgH="279360" progId="Equation.DSMT4">
                  <p:embed/>
                </p:oleObj>
              </mc:Choice>
              <mc:Fallback>
                <p:oleObj name="Equation" r:id="rId25" imgW="1257120" imgH="27936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105400" y="4624696"/>
                        <a:ext cx="1257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10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10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410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11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411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024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The Quotient Rule</a:t>
            </a:r>
          </a:p>
        </p:txBody>
      </p:sp>
      <p:sp>
        <p:nvSpPr>
          <p:cNvPr id="11267" name="Rectangle 4"/>
          <p:cNvSpPr>
            <a:spLocks noGrp="1"/>
          </p:cNvSpPr>
          <p:nvPr>
            <p:ph idx="1"/>
          </p:nvPr>
        </p:nvSpPr>
        <p:spPr>
          <a:xfrm>
            <a:off x="457200" y="1280160"/>
            <a:ext cx="8229600" cy="3453253"/>
          </a:xfrm>
          <a:prstGeom prst="rect">
            <a:avLst/>
          </a:prstGeom>
          <a:solidFill>
            <a:srgbClr val="FFFFCC"/>
          </a:solidFill>
          <a:ln w="28575">
            <a:solidFill>
              <a:srgbClr val="000000"/>
            </a:solidFill>
          </a:ln>
        </p:spPr>
        <p:txBody>
          <a:bodyPr>
            <a:spAutoFit/>
          </a:bodyPr>
          <a:lstStyle/>
          <a:p>
            <a:pPr marL="0" indent="0" algn="ctr">
              <a:buFont typeface="Courier New" pitchFamily="49" charset="0"/>
              <a:buNone/>
            </a:pPr>
            <a:r>
              <a:rPr lang="en-US" b="1" i="0" dirty="0">
                <a:solidFill>
                  <a:srgbClr val="000000"/>
                </a:solidFill>
              </a:rPr>
              <a:t>The Quotient Rule</a:t>
            </a:r>
          </a:p>
          <a:p>
            <a:pPr marL="0" indent="0">
              <a:buFont typeface="Courier New" pitchFamily="49" charset="0"/>
              <a:buNone/>
            </a:pPr>
            <a:r>
              <a:rPr lang="en-US" i="0" dirty="0">
                <a:solidFill>
                  <a:srgbClr val="000000"/>
                </a:solidFill>
              </a:rPr>
              <a:t>For </a:t>
            </a:r>
            <a:r>
              <a:rPr lang="en-US" i="1" dirty="0">
                <a:solidFill>
                  <a:srgbClr val="000000"/>
                </a:solidFill>
              </a:rPr>
              <a:t>b</a:t>
            </a:r>
            <a:r>
              <a:rPr lang="en-US" dirty="0">
                <a:solidFill>
                  <a:srgbClr val="000000"/>
                </a:solidFill>
              </a:rPr>
              <a:t> </a:t>
            </a:r>
            <a:r>
              <a:rPr lang="en-US" i="0" dirty="0">
                <a:solidFill>
                  <a:srgbClr val="000000"/>
                </a:solidFill>
              </a:rPr>
              <a:t>&gt; 0, </a:t>
            </a:r>
            <a:r>
              <a:rPr lang="en-US" i="1" dirty="0">
                <a:solidFill>
                  <a:srgbClr val="000000"/>
                </a:solidFill>
              </a:rPr>
              <a:t>b</a:t>
            </a:r>
            <a:r>
              <a:rPr lang="en-US" dirty="0">
                <a:solidFill>
                  <a:srgbClr val="000000"/>
                </a:solidFill>
              </a:rPr>
              <a:t> </a:t>
            </a:r>
            <a:r>
              <a:rPr lang="en-US" i="0" dirty="0">
                <a:solidFill>
                  <a:srgbClr val="000000"/>
                </a:solidFill>
              </a:rPr>
              <a:t>≠ 1, and </a:t>
            </a:r>
            <a:r>
              <a:rPr lang="en-US" i="1" dirty="0">
                <a:solidFill>
                  <a:srgbClr val="000000"/>
                </a:solidFill>
              </a:rPr>
              <a:t>x</a:t>
            </a:r>
            <a:r>
              <a:rPr lang="en-US" i="0" dirty="0">
                <a:solidFill>
                  <a:srgbClr val="000000"/>
                </a:solidFill>
              </a:rPr>
              <a:t>, </a:t>
            </a:r>
            <a:r>
              <a:rPr lang="en-US" i="1" dirty="0">
                <a:solidFill>
                  <a:srgbClr val="000000"/>
                </a:solidFill>
              </a:rPr>
              <a:t>y</a:t>
            </a:r>
            <a:r>
              <a:rPr lang="en-US" dirty="0">
                <a:solidFill>
                  <a:srgbClr val="000000"/>
                </a:solidFill>
              </a:rPr>
              <a:t> </a:t>
            </a:r>
            <a:r>
              <a:rPr lang="en-US" i="0" dirty="0">
                <a:solidFill>
                  <a:srgbClr val="000000"/>
                </a:solidFill>
              </a:rPr>
              <a:t>&gt; 0,</a:t>
            </a:r>
          </a:p>
          <a:p>
            <a:pPr marL="0" indent="0">
              <a:buFont typeface="Courier New" pitchFamily="49" charset="0"/>
              <a:buNone/>
            </a:pPr>
            <a:endParaRPr lang="en-US" i="0" dirty="0">
              <a:solidFill>
                <a:srgbClr val="000000"/>
              </a:solidFill>
            </a:endParaRPr>
          </a:p>
          <a:p>
            <a:pPr marL="0" indent="0">
              <a:buFont typeface="Courier New" pitchFamily="49" charset="0"/>
              <a:buNone/>
            </a:pPr>
            <a:endParaRPr lang="en-US" i="0" dirty="0">
              <a:solidFill>
                <a:srgbClr val="000000"/>
              </a:solidFill>
            </a:endParaRPr>
          </a:p>
          <a:p>
            <a:pPr marL="0" indent="0">
              <a:buFont typeface="Courier New" pitchFamily="49" charset="0"/>
              <a:buNone/>
            </a:pPr>
            <a:r>
              <a:rPr lang="en-US" i="0" dirty="0">
                <a:solidFill>
                  <a:srgbClr val="000000"/>
                </a:solidFill>
              </a:rPr>
              <a:t>In words, </a:t>
            </a:r>
            <a:r>
              <a:rPr lang="en-US" b="1" i="0" dirty="0">
                <a:solidFill>
                  <a:srgbClr val="000000"/>
                </a:solidFill>
              </a:rPr>
              <a:t>the logarithm of a quotient is equal to the difference between the logarithm of the numerator and the logarithm of the denominator</a:t>
            </a:r>
            <a:r>
              <a:rPr lang="en-US" i="0" dirty="0">
                <a:solidFill>
                  <a:srgbClr val="000000"/>
                </a:solidFill>
              </a:rPr>
              <a:t>.</a:t>
            </a:r>
          </a:p>
        </p:txBody>
      </p:sp>
      <p:graphicFrame>
        <p:nvGraphicFramePr>
          <p:cNvPr id="11268" name="Object 5"/>
          <p:cNvGraphicFramePr>
            <a:graphicFrameLocks noChangeAspect="1"/>
          </p:cNvGraphicFramePr>
          <p:nvPr>
            <p:extLst>
              <p:ext uri="{D42A27DB-BD31-4B8C-83A1-F6EECF244321}">
                <p14:modId xmlns:p14="http://schemas.microsoft.com/office/powerpoint/2010/main" val="1590856267"/>
              </p:ext>
            </p:extLst>
          </p:nvPr>
        </p:nvGraphicFramePr>
        <p:xfrm>
          <a:off x="2997200" y="2330450"/>
          <a:ext cx="3149600" cy="901700"/>
        </p:xfrm>
        <a:graphic>
          <a:graphicData uri="http://schemas.openxmlformats.org/presentationml/2006/ole">
            <mc:AlternateContent xmlns:mc="http://schemas.openxmlformats.org/markup-compatibility/2006">
              <mc:Choice xmlns:v="urn:schemas-microsoft-com:vml" Requires="v">
                <p:oleObj spid="_x0000_s5124" name="Equation" r:id="rId3" imgW="3149280" imgH="901440" progId="Equation.DSMT4">
                  <p:embed/>
                </p:oleObj>
              </mc:Choice>
              <mc:Fallback>
                <p:oleObj name="Equation" r:id="rId3" imgW="3149280" imgH="901440" progId="Equation.DSMT4">
                  <p:embed/>
                  <p:pic>
                    <p:nvPicPr>
                      <p:cNvPr id="0" name="Object 5"/>
                      <p:cNvPicPr>
                        <a:picLocks noChangeAspect="1" noChangeArrowheads="1"/>
                      </p:cNvPicPr>
                      <p:nvPr/>
                    </p:nvPicPr>
                    <p:blipFill>
                      <a:blip r:embed="rId4"/>
                      <a:srcRect/>
                      <a:stretch>
                        <a:fillRect/>
                      </a:stretch>
                    </p:blipFill>
                    <p:spPr bwMode="auto">
                      <a:xfrm>
                        <a:off x="2997200" y="2330450"/>
                        <a:ext cx="31496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normAutofit/>
          </a:bodyPr>
          <a:lstStyle/>
          <a:p>
            <a:r>
              <a:rPr lang="en-US" sz="3200" dirty="0">
                <a:solidFill>
                  <a:schemeClr val="accent1"/>
                </a:solidFill>
              </a:rPr>
              <a:t>Example 2: Using the Quotient Rule of Logarithms</a:t>
            </a:r>
          </a:p>
        </p:txBody>
      </p:sp>
      <p:sp>
        <p:nvSpPr>
          <p:cNvPr id="1229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Simplify each of the following expressions using the quotient rule.</a:t>
            </a:r>
          </a:p>
        </p:txBody>
      </p:sp>
      <p:graphicFrame>
        <p:nvGraphicFramePr>
          <p:cNvPr id="6147" name="Object 3"/>
          <p:cNvGraphicFramePr>
            <a:graphicFrameLocks noChangeAspect="1"/>
          </p:cNvGraphicFramePr>
          <p:nvPr/>
        </p:nvGraphicFramePr>
        <p:xfrm>
          <a:off x="530352" y="2362200"/>
          <a:ext cx="1485900" cy="838200"/>
        </p:xfrm>
        <a:graphic>
          <a:graphicData uri="http://schemas.openxmlformats.org/presentationml/2006/ole">
            <mc:AlternateContent xmlns:mc="http://schemas.openxmlformats.org/markup-compatibility/2006">
              <mc:Choice xmlns:v="urn:schemas-microsoft-com:vml" Requires="v">
                <p:oleObj spid="_x0000_s6159" name="Equation" r:id="rId3" imgW="1485720" imgH="838080" progId="Equation.DSMT4">
                  <p:embed/>
                </p:oleObj>
              </mc:Choice>
              <mc:Fallback>
                <p:oleObj name="Equation" r:id="rId3" imgW="14857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362200"/>
                        <a:ext cx="1485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595952" y="3581400"/>
          <a:ext cx="1257300" cy="304800"/>
        </p:xfrm>
        <a:graphic>
          <a:graphicData uri="http://schemas.openxmlformats.org/presentationml/2006/ole">
            <mc:AlternateContent xmlns:mc="http://schemas.openxmlformats.org/markup-compatibility/2006">
              <mc:Choice xmlns:v="urn:schemas-microsoft-com:vml" Requires="v">
                <p:oleObj spid="_x0000_s6160" name="Equation" r:id="rId5" imgW="1257120" imgH="304560" progId="Equation.DSMT4">
                  <p:embed/>
                </p:oleObj>
              </mc:Choice>
              <mc:Fallback>
                <p:oleObj name="Equation" r:id="rId5" imgW="1257120" imgH="304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95952" y="3581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2068204" y="3298208"/>
          <a:ext cx="952500" cy="838200"/>
        </p:xfrm>
        <a:graphic>
          <a:graphicData uri="http://schemas.openxmlformats.org/presentationml/2006/ole">
            <mc:AlternateContent xmlns:mc="http://schemas.openxmlformats.org/markup-compatibility/2006">
              <mc:Choice xmlns:v="urn:schemas-microsoft-com:vml" Requires="v">
                <p:oleObj spid="_x0000_s6161" name="Equation" r:id="rId7" imgW="952200" imgH="838080" progId="Equation.DSMT4">
                  <p:embed/>
                </p:oleObj>
              </mc:Choice>
              <mc:Fallback>
                <p:oleObj name="Equation" r:id="rId7" imgW="9522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68204" y="3298208"/>
                        <a:ext cx="952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055960" y="3532496"/>
          <a:ext cx="2324100" cy="431800"/>
        </p:xfrm>
        <a:graphic>
          <a:graphicData uri="http://schemas.openxmlformats.org/presentationml/2006/ole">
            <mc:AlternateContent xmlns:mc="http://schemas.openxmlformats.org/markup-compatibility/2006">
              <mc:Choice xmlns:v="urn:schemas-microsoft-com:vml" Requires="v">
                <p:oleObj spid="_x0000_s6162" name="Equation" r:id="rId9" imgW="2323800" imgH="431640" progId="Equation.DSMT4">
                  <p:embed/>
                </p:oleObj>
              </mc:Choice>
              <mc:Fallback>
                <p:oleObj name="Equation" r:id="rId9" imgW="2323800" imgH="4316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55960" y="3532496"/>
                        <a:ext cx="23241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055960" y="4231944"/>
          <a:ext cx="1651000" cy="431800"/>
        </p:xfrm>
        <a:graphic>
          <a:graphicData uri="http://schemas.openxmlformats.org/presentationml/2006/ole">
            <mc:AlternateContent xmlns:mc="http://schemas.openxmlformats.org/markup-compatibility/2006">
              <mc:Choice xmlns:v="urn:schemas-microsoft-com:vml" Requires="v">
                <p:oleObj spid="_x0000_s6163" name="Equation" r:id="rId11" imgW="1650960" imgH="431640" progId="Equation.DSMT4">
                  <p:embed/>
                </p:oleObj>
              </mc:Choice>
              <mc:Fallback>
                <p:oleObj name="Equation" r:id="rId11" imgW="165096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55960" y="4231944"/>
                        <a:ext cx="1651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2" name="Object 8"/>
          <p:cNvGraphicFramePr>
            <a:graphicFrameLocks noChangeAspect="1"/>
          </p:cNvGraphicFramePr>
          <p:nvPr/>
        </p:nvGraphicFramePr>
        <p:xfrm>
          <a:off x="3055960" y="4835856"/>
          <a:ext cx="1485900" cy="292100"/>
        </p:xfrm>
        <a:graphic>
          <a:graphicData uri="http://schemas.openxmlformats.org/presentationml/2006/ole">
            <mc:AlternateContent xmlns:mc="http://schemas.openxmlformats.org/markup-compatibility/2006">
              <mc:Choice xmlns:v="urn:schemas-microsoft-com:vml" Requires="v">
                <p:oleObj spid="_x0000_s6164" name="Equation" r:id="rId13" imgW="1485720" imgH="291960" progId="Equation.DSMT4">
                  <p:embed/>
                </p:oleObj>
              </mc:Choice>
              <mc:Fallback>
                <p:oleObj name="Equation" r:id="rId13" imgW="148572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055960" y="4835856"/>
                        <a:ext cx="148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5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TotalTime>
  <Words>612</Words>
  <Application>Microsoft Office PowerPoint</Application>
  <PresentationFormat>On-screen Show (4:3)</PresentationFormat>
  <Paragraphs>71</Paragraphs>
  <Slides>24</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29" baseType="lpstr">
      <vt:lpstr>Calibri</vt:lpstr>
      <vt:lpstr>Courier New</vt:lpstr>
      <vt:lpstr>Arial</vt:lpstr>
      <vt:lpstr>Office Theme</vt:lpstr>
      <vt:lpstr>Equation</vt:lpstr>
      <vt:lpstr>Section 11.5</vt:lpstr>
      <vt:lpstr>Objectives</vt:lpstr>
      <vt:lpstr>The Product Rule</vt:lpstr>
      <vt:lpstr>The Product Rule</vt:lpstr>
      <vt:lpstr>The Product Rule</vt:lpstr>
      <vt:lpstr>Example 1: Using the Product Rule of Logarithms</vt:lpstr>
      <vt:lpstr>Example 1: Using the Product Rule of Logarithms (cont.)</vt:lpstr>
      <vt:lpstr>The Quotient Rule</vt:lpstr>
      <vt:lpstr>Example 2: Using the Quotient Rule of Logarithms</vt:lpstr>
      <vt:lpstr>Example 2: Using the Quotient Rule of Logarithms (cont.)</vt:lpstr>
      <vt:lpstr>Example 2: Using the Quotient Rule of Logarithms (cont.)</vt:lpstr>
      <vt:lpstr>The Power Rule</vt:lpstr>
      <vt:lpstr>Example 3: Using the Power Rule</vt:lpstr>
      <vt:lpstr>Summary of the Properties of Logarithms</vt:lpstr>
      <vt:lpstr>Example 4: Using the Properties of  Logarithms to Expand Expressions</vt:lpstr>
      <vt:lpstr>Example 4: Using the Properties of  Logarithms to Expand Expressions (cont.)</vt:lpstr>
      <vt:lpstr>Example 5: Using the Properties of Logarithms to Write Single Logarithm Expressions</vt:lpstr>
      <vt:lpstr>Example 5: Using the Properties of Logarithms to Write Single Logarithm Expressions (cont.)</vt:lpstr>
      <vt:lpstr>Example 5: Using the Properties of Logarithms to Write Single Logarithm Expressions (cont.)</vt:lpstr>
      <vt:lpstr>Example 5: Using the Properties of Logarithms to Write Single Logarithm Expressions (cont.)</vt:lpstr>
      <vt:lpstr>Example 5: Using the Properties of Logarithms to Write Single Logarithm Expressions (cont.)</vt:lpstr>
      <vt:lpstr>Common Misunderstandings about Logarithms</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2016-10-04T20:13:08Z</dcterms:modified>
</cp:coreProperties>
</file>