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8" r:id="rId3"/>
    <p:sldId id="259" r:id="rId4"/>
    <p:sldId id="260" r:id="rId5"/>
    <p:sldId id="261" r:id="rId6"/>
    <p:sldId id="262" r:id="rId7"/>
    <p:sldId id="263" r:id="rId8"/>
    <p:sldId id="264" r:id="rId9"/>
    <p:sldId id="265" r:id="rId10"/>
    <p:sldId id="287"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5" r:id="rId30"/>
    <p:sldId id="286" r:id="rId31"/>
  </p:sldIdLst>
  <p:sldSz cx="9144000" cy="6858000" type="screen4x3"/>
  <p:notesSz cx="6858000" cy="9144000"/>
  <p:embeddedFontLst>
    <p:embeddedFont>
      <p:font typeface="Calibri" panose="020F0502020204030204" pitchFamily="34" charset="0"/>
      <p:regular r:id="rId34"/>
      <p:bold r:id="rId35"/>
      <p:italic r:id="rId36"/>
      <p:boldItalic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FFFFCC"/>
    <a:srgbClr val="000000"/>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font" Target="fonts/font1.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4.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 Id="rId5" Type="http://schemas.openxmlformats.org/officeDocument/2006/relationships/image" Target="../media/image79.wmf"/><Relationship Id="rId4" Type="http://schemas.openxmlformats.org/officeDocument/2006/relationships/image" Target="../media/image7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 Id="rId5" Type="http://schemas.openxmlformats.org/officeDocument/2006/relationships/image" Target="../media/image84.wmf"/><Relationship Id="rId4" Type="http://schemas.openxmlformats.org/officeDocument/2006/relationships/image" Target="../media/image8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8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8.wmf"/><Relationship Id="rId7" Type="http://schemas.openxmlformats.org/officeDocument/2006/relationships/image" Target="../media/image92.wmf"/><Relationship Id="rId2" Type="http://schemas.openxmlformats.org/officeDocument/2006/relationships/image" Target="../media/image87.wmf"/><Relationship Id="rId1" Type="http://schemas.openxmlformats.org/officeDocument/2006/relationships/image" Target="../media/image86.wmf"/><Relationship Id="rId6" Type="http://schemas.openxmlformats.org/officeDocument/2006/relationships/image" Target="../media/image91.wmf"/><Relationship Id="rId5" Type="http://schemas.openxmlformats.org/officeDocument/2006/relationships/image" Target="../media/image90.wmf"/><Relationship Id="rId4" Type="http://schemas.openxmlformats.org/officeDocument/2006/relationships/image" Target="../media/image8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95.wmf"/><Relationship Id="rId2" Type="http://schemas.openxmlformats.org/officeDocument/2006/relationships/image" Target="../media/image94.wmf"/><Relationship Id="rId1" Type="http://schemas.openxmlformats.org/officeDocument/2006/relationships/image" Target="../media/image93.wmf"/><Relationship Id="rId5" Type="http://schemas.openxmlformats.org/officeDocument/2006/relationships/image" Target="../media/image97.wmf"/><Relationship Id="rId4" Type="http://schemas.openxmlformats.org/officeDocument/2006/relationships/image" Target="../media/image96.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99.wmf"/><Relationship Id="rId2" Type="http://schemas.openxmlformats.org/officeDocument/2006/relationships/image" Target="../media/image98.wmf"/><Relationship Id="rId1" Type="http://schemas.openxmlformats.org/officeDocument/2006/relationships/image" Target="../media/image27.wmf"/><Relationship Id="rId6" Type="http://schemas.openxmlformats.org/officeDocument/2006/relationships/image" Target="../media/image102.wmf"/><Relationship Id="rId5" Type="http://schemas.openxmlformats.org/officeDocument/2006/relationships/image" Target="../media/image101.wmf"/><Relationship Id="rId4" Type="http://schemas.openxmlformats.org/officeDocument/2006/relationships/image" Target="../media/image100.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05.wmf"/><Relationship Id="rId2" Type="http://schemas.openxmlformats.org/officeDocument/2006/relationships/image" Target="../media/image104.wmf"/><Relationship Id="rId1" Type="http://schemas.openxmlformats.org/officeDocument/2006/relationships/image" Target="../media/image103.wmf"/><Relationship Id="rId5" Type="http://schemas.openxmlformats.org/officeDocument/2006/relationships/image" Target="../media/image107.wmf"/><Relationship Id="rId4" Type="http://schemas.openxmlformats.org/officeDocument/2006/relationships/image" Target="../media/image106.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0.wmf"/><Relationship Id="rId2" Type="http://schemas.openxmlformats.org/officeDocument/2006/relationships/image" Target="../media/image109.wmf"/><Relationship Id="rId1" Type="http://schemas.openxmlformats.org/officeDocument/2006/relationships/image" Target="../media/image108.wmf"/><Relationship Id="rId6" Type="http://schemas.openxmlformats.org/officeDocument/2006/relationships/image" Target="../media/image113.wmf"/><Relationship Id="rId5" Type="http://schemas.openxmlformats.org/officeDocument/2006/relationships/image" Target="../media/image112.wmf"/><Relationship Id="rId4" Type="http://schemas.openxmlformats.org/officeDocument/2006/relationships/image" Target="../media/image111.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16.wmf"/><Relationship Id="rId2" Type="http://schemas.openxmlformats.org/officeDocument/2006/relationships/image" Target="../media/image115.wmf"/><Relationship Id="rId1" Type="http://schemas.openxmlformats.org/officeDocument/2006/relationships/image" Target="../media/image114.wmf"/><Relationship Id="rId5" Type="http://schemas.openxmlformats.org/officeDocument/2006/relationships/image" Target="../media/image118.wmf"/><Relationship Id="rId4" Type="http://schemas.openxmlformats.org/officeDocument/2006/relationships/image" Target="../media/image117.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image" Target="../media/image15.wmf"/><Relationship Id="rId3" Type="http://schemas.openxmlformats.org/officeDocument/2006/relationships/image" Target="../media/image5.wmf"/><Relationship Id="rId7" Type="http://schemas.openxmlformats.org/officeDocument/2006/relationships/image" Target="../media/image9.wmf"/><Relationship Id="rId12" Type="http://schemas.openxmlformats.org/officeDocument/2006/relationships/image" Target="../media/image14.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11" Type="http://schemas.openxmlformats.org/officeDocument/2006/relationships/image" Target="../media/image13.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 Id="rId14" Type="http://schemas.openxmlformats.org/officeDocument/2006/relationships/image" Target="../media/image1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21.wmf"/><Relationship Id="rId7" Type="http://schemas.openxmlformats.org/officeDocument/2006/relationships/image" Target="../media/image125.wmf"/><Relationship Id="rId2" Type="http://schemas.openxmlformats.org/officeDocument/2006/relationships/image" Target="../media/image120.wmf"/><Relationship Id="rId1" Type="http://schemas.openxmlformats.org/officeDocument/2006/relationships/image" Target="../media/image119.wmf"/><Relationship Id="rId6" Type="http://schemas.openxmlformats.org/officeDocument/2006/relationships/image" Target="../media/image124.wmf"/><Relationship Id="rId5" Type="http://schemas.openxmlformats.org/officeDocument/2006/relationships/image" Target="../media/image123.wmf"/><Relationship Id="rId4" Type="http://schemas.openxmlformats.org/officeDocument/2006/relationships/image" Target="../media/image122.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28.wmf"/><Relationship Id="rId2" Type="http://schemas.openxmlformats.org/officeDocument/2006/relationships/image" Target="../media/image127.wmf"/><Relationship Id="rId1" Type="http://schemas.openxmlformats.org/officeDocument/2006/relationships/image" Target="../media/image126.wmf"/><Relationship Id="rId5" Type="http://schemas.openxmlformats.org/officeDocument/2006/relationships/image" Target="../media/image130.wmf"/><Relationship Id="rId4" Type="http://schemas.openxmlformats.org/officeDocument/2006/relationships/image" Target="../media/image129.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33.wmf"/><Relationship Id="rId2" Type="http://schemas.openxmlformats.org/officeDocument/2006/relationships/image" Target="../media/image132.wmf"/><Relationship Id="rId1" Type="http://schemas.openxmlformats.org/officeDocument/2006/relationships/image" Target="../media/image131.wmf"/></Relationships>
</file>

<file path=ppt/drawings/_rels/vmlDrawing23.vml.rels><?xml version="1.0" encoding="UTF-8" standalone="yes"?>
<Relationships xmlns="http://schemas.openxmlformats.org/package/2006/relationships"><Relationship Id="rId8" Type="http://schemas.openxmlformats.org/officeDocument/2006/relationships/image" Target="../media/image144.wmf"/><Relationship Id="rId3" Type="http://schemas.openxmlformats.org/officeDocument/2006/relationships/image" Target="../media/image139.wmf"/><Relationship Id="rId7" Type="http://schemas.openxmlformats.org/officeDocument/2006/relationships/image" Target="../media/image143.wmf"/><Relationship Id="rId2" Type="http://schemas.openxmlformats.org/officeDocument/2006/relationships/image" Target="../media/image138.wmf"/><Relationship Id="rId1" Type="http://schemas.openxmlformats.org/officeDocument/2006/relationships/image" Target="../media/image137.wmf"/><Relationship Id="rId6" Type="http://schemas.openxmlformats.org/officeDocument/2006/relationships/image" Target="../media/image142.wmf"/><Relationship Id="rId5" Type="http://schemas.openxmlformats.org/officeDocument/2006/relationships/image" Target="../media/image141.wmf"/><Relationship Id="rId4" Type="http://schemas.openxmlformats.org/officeDocument/2006/relationships/image" Target="../media/image140.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147.wmf"/><Relationship Id="rId2" Type="http://schemas.openxmlformats.org/officeDocument/2006/relationships/image" Target="../media/image146.wmf"/><Relationship Id="rId1" Type="http://schemas.openxmlformats.org/officeDocument/2006/relationships/image" Target="../media/image145.wmf"/><Relationship Id="rId5" Type="http://schemas.openxmlformats.org/officeDocument/2006/relationships/image" Target="../media/image149.wmf"/><Relationship Id="rId4" Type="http://schemas.openxmlformats.org/officeDocument/2006/relationships/image" Target="../media/image14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10" Type="http://schemas.openxmlformats.org/officeDocument/2006/relationships/image" Target="../media/image26.wmf"/><Relationship Id="rId4" Type="http://schemas.openxmlformats.org/officeDocument/2006/relationships/image" Target="../media/image20.wmf"/><Relationship Id="rId9" Type="http://schemas.openxmlformats.org/officeDocument/2006/relationships/image" Target="../media/image2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image" Target="../media/image35.wmf"/><Relationship Id="rId7" Type="http://schemas.openxmlformats.org/officeDocument/2006/relationships/image" Target="../media/image39.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8.wmf"/><Relationship Id="rId11" Type="http://schemas.openxmlformats.org/officeDocument/2006/relationships/image" Target="../media/image43.wmf"/><Relationship Id="rId5" Type="http://schemas.openxmlformats.org/officeDocument/2006/relationships/image" Target="../media/image37.wmf"/><Relationship Id="rId10" Type="http://schemas.openxmlformats.org/officeDocument/2006/relationships/image" Target="../media/image42.wmf"/><Relationship Id="rId4" Type="http://schemas.openxmlformats.org/officeDocument/2006/relationships/image" Target="../media/image36.wmf"/><Relationship Id="rId9" Type="http://schemas.openxmlformats.org/officeDocument/2006/relationships/image" Target="../media/image41.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image" Target="../media/image58.wmf"/><Relationship Id="rId3" Type="http://schemas.openxmlformats.org/officeDocument/2006/relationships/image" Target="../media/image48.wmf"/><Relationship Id="rId7" Type="http://schemas.openxmlformats.org/officeDocument/2006/relationships/image" Target="../media/image52.wmf"/><Relationship Id="rId12" Type="http://schemas.openxmlformats.org/officeDocument/2006/relationships/image" Target="../media/image57.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11" Type="http://schemas.openxmlformats.org/officeDocument/2006/relationships/image" Target="../media/image56.wmf"/><Relationship Id="rId5" Type="http://schemas.openxmlformats.org/officeDocument/2006/relationships/image" Target="../media/image50.wmf"/><Relationship Id="rId10" Type="http://schemas.openxmlformats.org/officeDocument/2006/relationships/image" Target="../media/image55.wmf"/><Relationship Id="rId4" Type="http://schemas.openxmlformats.org/officeDocument/2006/relationships/image" Target="../media/image49.wmf"/><Relationship Id="rId9" Type="http://schemas.openxmlformats.org/officeDocument/2006/relationships/image" Target="../media/image54.wmf"/><Relationship Id="rId14" Type="http://schemas.openxmlformats.org/officeDocument/2006/relationships/image" Target="../media/image5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60.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8.wmf"/><Relationship Id="rId3" Type="http://schemas.openxmlformats.org/officeDocument/2006/relationships/image" Target="../media/image63.wmf"/><Relationship Id="rId7" Type="http://schemas.openxmlformats.org/officeDocument/2006/relationships/image" Target="../media/image67.wmf"/><Relationship Id="rId2" Type="http://schemas.openxmlformats.org/officeDocument/2006/relationships/image" Target="../media/image62.wmf"/><Relationship Id="rId1" Type="http://schemas.openxmlformats.org/officeDocument/2006/relationships/image" Target="../media/image61.wmf"/><Relationship Id="rId6" Type="http://schemas.openxmlformats.org/officeDocument/2006/relationships/image" Target="../media/image66.wmf"/><Relationship Id="rId5" Type="http://schemas.openxmlformats.org/officeDocument/2006/relationships/image" Target="../media/image65.wmf"/><Relationship Id="rId4" Type="http://schemas.openxmlformats.org/officeDocument/2006/relationships/image" Target="../media/image6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9457034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309F94-AC3A-4165-BB0B-DD989D42670C}" type="datetimeFigureOut">
              <a:rPr lang="en-US" smtClean="0"/>
              <a:pPr/>
              <a:t>10/3/2016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03420D-3362-462C-9570-E4DA5CD60E29}" type="slidenum">
              <a:rPr lang="en-US" smtClean="0"/>
              <a:pPr/>
              <a:t>‹#›</a:t>
            </a:fld>
            <a:endParaRPr lang="en-US" dirty="0"/>
          </a:p>
        </p:txBody>
      </p:sp>
    </p:spTree>
    <p:extLst>
      <p:ext uri="{BB962C8B-B14F-4D97-AF65-F5344CB8AC3E}">
        <p14:creationId xmlns:p14="http://schemas.microsoft.com/office/powerpoint/2010/main" val="2778715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1.bin"/><Relationship Id="rId18" Type="http://schemas.openxmlformats.org/officeDocument/2006/relationships/image" Target="../media/image53.wmf"/><Relationship Id="rId26" Type="http://schemas.openxmlformats.org/officeDocument/2006/relationships/image" Target="../media/image57.wmf"/><Relationship Id="rId3" Type="http://schemas.openxmlformats.org/officeDocument/2006/relationships/oleObject" Target="../embeddings/oleObject46.bin"/><Relationship Id="rId21" Type="http://schemas.openxmlformats.org/officeDocument/2006/relationships/oleObject" Target="../embeddings/oleObject55.bin"/><Relationship Id="rId7" Type="http://schemas.openxmlformats.org/officeDocument/2006/relationships/oleObject" Target="../embeddings/oleObject48.bin"/><Relationship Id="rId12" Type="http://schemas.openxmlformats.org/officeDocument/2006/relationships/image" Target="../media/image50.wmf"/><Relationship Id="rId17" Type="http://schemas.openxmlformats.org/officeDocument/2006/relationships/oleObject" Target="../embeddings/oleObject53.bin"/><Relationship Id="rId25" Type="http://schemas.openxmlformats.org/officeDocument/2006/relationships/oleObject" Target="../embeddings/oleObject57.bin"/><Relationship Id="rId2" Type="http://schemas.openxmlformats.org/officeDocument/2006/relationships/slideLayout" Target="../slideLayouts/slideLayout2.xml"/><Relationship Id="rId16" Type="http://schemas.openxmlformats.org/officeDocument/2006/relationships/image" Target="../media/image52.wmf"/><Relationship Id="rId20" Type="http://schemas.openxmlformats.org/officeDocument/2006/relationships/image" Target="../media/image54.wmf"/><Relationship Id="rId29" Type="http://schemas.openxmlformats.org/officeDocument/2006/relationships/oleObject" Target="../embeddings/oleObject59.bin"/><Relationship Id="rId1" Type="http://schemas.openxmlformats.org/officeDocument/2006/relationships/vmlDrawing" Target="../drawings/vmlDrawing7.vml"/><Relationship Id="rId6" Type="http://schemas.openxmlformats.org/officeDocument/2006/relationships/image" Target="../media/image47.wmf"/><Relationship Id="rId11" Type="http://schemas.openxmlformats.org/officeDocument/2006/relationships/oleObject" Target="../embeddings/oleObject50.bin"/><Relationship Id="rId24" Type="http://schemas.openxmlformats.org/officeDocument/2006/relationships/image" Target="../media/image56.wmf"/><Relationship Id="rId5" Type="http://schemas.openxmlformats.org/officeDocument/2006/relationships/oleObject" Target="../embeddings/oleObject47.bin"/><Relationship Id="rId15" Type="http://schemas.openxmlformats.org/officeDocument/2006/relationships/oleObject" Target="../embeddings/oleObject52.bin"/><Relationship Id="rId23" Type="http://schemas.openxmlformats.org/officeDocument/2006/relationships/oleObject" Target="../embeddings/oleObject56.bin"/><Relationship Id="rId28" Type="http://schemas.openxmlformats.org/officeDocument/2006/relationships/image" Target="../media/image58.wmf"/><Relationship Id="rId10" Type="http://schemas.openxmlformats.org/officeDocument/2006/relationships/image" Target="../media/image49.wmf"/><Relationship Id="rId19" Type="http://schemas.openxmlformats.org/officeDocument/2006/relationships/oleObject" Target="../embeddings/oleObject54.bin"/><Relationship Id="rId4" Type="http://schemas.openxmlformats.org/officeDocument/2006/relationships/image" Target="../media/image46.wmf"/><Relationship Id="rId9" Type="http://schemas.openxmlformats.org/officeDocument/2006/relationships/oleObject" Target="../embeddings/oleObject49.bin"/><Relationship Id="rId14" Type="http://schemas.openxmlformats.org/officeDocument/2006/relationships/image" Target="../media/image51.wmf"/><Relationship Id="rId22" Type="http://schemas.openxmlformats.org/officeDocument/2006/relationships/image" Target="../media/image55.wmf"/><Relationship Id="rId27" Type="http://schemas.openxmlformats.org/officeDocument/2006/relationships/oleObject" Target="../embeddings/oleObject58.bin"/><Relationship Id="rId30" Type="http://schemas.openxmlformats.org/officeDocument/2006/relationships/image" Target="../media/image59.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0.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60.wmf"/></Relationships>
</file>

<file path=ppt/slides/_rels/slide13.xml.rels><?xml version="1.0" encoding="UTF-8" standalone="yes"?>
<Relationships xmlns="http://schemas.openxmlformats.org/package/2006/relationships"><Relationship Id="rId8" Type="http://schemas.openxmlformats.org/officeDocument/2006/relationships/image" Target="../media/image63.wmf"/><Relationship Id="rId13" Type="http://schemas.openxmlformats.org/officeDocument/2006/relationships/oleObject" Target="../embeddings/oleObject66.bin"/><Relationship Id="rId18" Type="http://schemas.openxmlformats.org/officeDocument/2006/relationships/image" Target="../media/image68.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65.wmf"/><Relationship Id="rId17" Type="http://schemas.openxmlformats.org/officeDocument/2006/relationships/oleObject" Target="../embeddings/oleObject68.bin"/><Relationship Id="rId2" Type="http://schemas.openxmlformats.org/officeDocument/2006/relationships/slideLayout" Target="../slideLayouts/slideLayout2.xml"/><Relationship Id="rId16" Type="http://schemas.openxmlformats.org/officeDocument/2006/relationships/image" Target="../media/image67.wmf"/><Relationship Id="rId1" Type="http://schemas.openxmlformats.org/officeDocument/2006/relationships/vmlDrawing" Target="../drawings/vmlDrawing9.vml"/><Relationship Id="rId6" Type="http://schemas.openxmlformats.org/officeDocument/2006/relationships/image" Target="../media/image62.wmf"/><Relationship Id="rId11" Type="http://schemas.openxmlformats.org/officeDocument/2006/relationships/oleObject" Target="../embeddings/oleObject65.bin"/><Relationship Id="rId5" Type="http://schemas.openxmlformats.org/officeDocument/2006/relationships/oleObject" Target="../embeddings/oleObject62.bin"/><Relationship Id="rId15" Type="http://schemas.openxmlformats.org/officeDocument/2006/relationships/oleObject" Target="../embeddings/oleObject67.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4.bin"/><Relationship Id="rId14" Type="http://schemas.openxmlformats.org/officeDocument/2006/relationships/image" Target="../media/image66.wmf"/></Relationships>
</file>

<file path=ppt/slides/_rels/slide14.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74.bin"/><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image" Target="../media/image73.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70.wmf"/><Relationship Id="rId11" Type="http://schemas.openxmlformats.org/officeDocument/2006/relationships/oleObject" Target="../embeddings/oleObject73.bin"/><Relationship Id="rId5" Type="http://schemas.openxmlformats.org/officeDocument/2006/relationships/oleObject" Target="../embeddings/oleObject70.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72.bin"/><Relationship Id="rId14" Type="http://schemas.openxmlformats.org/officeDocument/2006/relationships/image" Target="../media/image74.wmf"/></Relationships>
</file>

<file path=ppt/slides/_rels/slide15.x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oleObject" Target="../embeddings/oleObject75.bin"/><Relationship Id="rId7" Type="http://schemas.openxmlformats.org/officeDocument/2006/relationships/oleObject" Target="../embeddings/oleObject77.bin"/><Relationship Id="rId12" Type="http://schemas.openxmlformats.org/officeDocument/2006/relationships/image" Target="../media/image79.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76.wmf"/><Relationship Id="rId11" Type="http://schemas.openxmlformats.org/officeDocument/2006/relationships/oleObject" Target="../embeddings/oleObject79.bin"/><Relationship Id="rId5" Type="http://schemas.openxmlformats.org/officeDocument/2006/relationships/oleObject" Target="../embeddings/oleObject76.bin"/><Relationship Id="rId10" Type="http://schemas.openxmlformats.org/officeDocument/2006/relationships/image" Target="../media/image78.wmf"/><Relationship Id="rId4" Type="http://schemas.openxmlformats.org/officeDocument/2006/relationships/image" Target="../media/image75.wmf"/><Relationship Id="rId9" Type="http://schemas.openxmlformats.org/officeDocument/2006/relationships/oleObject" Target="../embeddings/oleObject78.bin"/></Relationships>
</file>

<file path=ppt/slides/_rels/slide16.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oleObject" Target="../embeddings/oleObject80.bin"/><Relationship Id="rId7" Type="http://schemas.openxmlformats.org/officeDocument/2006/relationships/oleObject" Target="../embeddings/oleObject82.bin"/><Relationship Id="rId12" Type="http://schemas.openxmlformats.org/officeDocument/2006/relationships/image" Target="../media/image84.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81.wmf"/><Relationship Id="rId11" Type="http://schemas.openxmlformats.org/officeDocument/2006/relationships/oleObject" Target="../embeddings/oleObject84.bin"/><Relationship Id="rId5" Type="http://schemas.openxmlformats.org/officeDocument/2006/relationships/oleObject" Target="../embeddings/oleObject81.bin"/><Relationship Id="rId10" Type="http://schemas.openxmlformats.org/officeDocument/2006/relationships/image" Target="../media/image83.wmf"/><Relationship Id="rId4" Type="http://schemas.openxmlformats.org/officeDocument/2006/relationships/image" Target="../media/image80.wmf"/><Relationship Id="rId9" Type="http://schemas.openxmlformats.org/officeDocument/2006/relationships/oleObject" Target="../embeddings/oleObject83.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85.wmf"/></Relationships>
</file>

<file path=ppt/slides/_rels/slide18.xml.rels><?xml version="1.0" encoding="UTF-8" standalone="yes"?>
<Relationships xmlns="http://schemas.openxmlformats.org/package/2006/relationships"><Relationship Id="rId8" Type="http://schemas.openxmlformats.org/officeDocument/2006/relationships/image" Target="../media/image88.wmf"/><Relationship Id="rId13" Type="http://schemas.openxmlformats.org/officeDocument/2006/relationships/oleObject" Target="../embeddings/oleObject91.bin"/><Relationship Id="rId3" Type="http://schemas.openxmlformats.org/officeDocument/2006/relationships/oleObject" Target="../embeddings/oleObject86.bin"/><Relationship Id="rId7" Type="http://schemas.openxmlformats.org/officeDocument/2006/relationships/oleObject" Target="../embeddings/oleObject88.bin"/><Relationship Id="rId12" Type="http://schemas.openxmlformats.org/officeDocument/2006/relationships/image" Target="../media/image90.wmf"/><Relationship Id="rId2" Type="http://schemas.openxmlformats.org/officeDocument/2006/relationships/slideLayout" Target="../slideLayouts/slideLayout2.xml"/><Relationship Id="rId16" Type="http://schemas.openxmlformats.org/officeDocument/2006/relationships/image" Target="../media/image92.wmf"/><Relationship Id="rId1" Type="http://schemas.openxmlformats.org/officeDocument/2006/relationships/vmlDrawing" Target="../drawings/vmlDrawing14.vml"/><Relationship Id="rId6" Type="http://schemas.openxmlformats.org/officeDocument/2006/relationships/image" Target="../media/image87.wmf"/><Relationship Id="rId11" Type="http://schemas.openxmlformats.org/officeDocument/2006/relationships/oleObject" Target="../embeddings/oleObject90.bin"/><Relationship Id="rId5" Type="http://schemas.openxmlformats.org/officeDocument/2006/relationships/oleObject" Target="../embeddings/oleObject87.bin"/><Relationship Id="rId15" Type="http://schemas.openxmlformats.org/officeDocument/2006/relationships/oleObject" Target="../embeddings/oleObject92.bin"/><Relationship Id="rId10" Type="http://schemas.openxmlformats.org/officeDocument/2006/relationships/image" Target="../media/image89.wmf"/><Relationship Id="rId4" Type="http://schemas.openxmlformats.org/officeDocument/2006/relationships/image" Target="../media/image86.wmf"/><Relationship Id="rId9" Type="http://schemas.openxmlformats.org/officeDocument/2006/relationships/oleObject" Target="../embeddings/oleObject89.bin"/><Relationship Id="rId14" Type="http://schemas.openxmlformats.org/officeDocument/2006/relationships/image" Target="../media/image91.wmf"/></Relationships>
</file>

<file path=ppt/slides/_rels/slide19.xml.rels><?xml version="1.0" encoding="UTF-8" standalone="yes"?>
<Relationships xmlns="http://schemas.openxmlformats.org/package/2006/relationships"><Relationship Id="rId8" Type="http://schemas.openxmlformats.org/officeDocument/2006/relationships/image" Target="../media/image95.wmf"/><Relationship Id="rId3" Type="http://schemas.openxmlformats.org/officeDocument/2006/relationships/oleObject" Target="../embeddings/oleObject93.bin"/><Relationship Id="rId7" Type="http://schemas.openxmlformats.org/officeDocument/2006/relationships/oleObject" Target="../embeddings/oleObject95.bin"/><Relationship Id="rId12" Type="http://schemas.openxmlformats.org/officeDocument/2006/relationships/image" Target="../media/image97.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94.wmf"/><Relationship Id="rId11" Type="http://schemas.openxmlformats.org/officeDocument/2006/relationships/oleObject" Target="../embeddings/oleObject97.bin"/><Relationship Id="rId5" Type="http://schemas.openxmlformats.org/officeDocument/2006/relationships/oleObject" Target="../embeddings/oleObject94.bin"/><Relationship Id="rId10" Type="http://schemas.openxmlformats.org/officeDocument/2006/relationships/image" Target="../media/image96.wmf"/><Relationship Id="rId4" Type="http://schemas.openxmlformats.org/officeDocument/2006/relationships/image" Target="../media/image93.wmf"/><Relationship Id="rId9" Type="http://schemas.openxmlformats.org/officeDocument/2006/relationships/oleObject" Target="../embeddings/oleObject9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9.wmf"/><Relationship Id="rId13" Type="http://schemas.openxmlformats.org/officeDocument/2006/relationships/oleObject" Target="../embeddings/oleObject103.bin"/><Relationship Id="rId3" Type="http://schemas.openxmlformats.org/officeDocument/2006/relationships/oleObject" Target="../embeddings/oleObject98.bin"/><Relationship Id="rId7" Type="http://schemas.openxmlformats.org/officeDocument/2006/relationships/oleObject" Target="../embeddings/oleObject100.bin"/><Relationship Id="rId12" Type="http://schemas.openxmlformats.org/officeDocument/2006/relationships/image" Target="../media/image101.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98.wmf"/><Relationship Id="rId11" Type="http://schemas.openxmlformats.org/officeDocument/2006/relationships/oleObject" Target="../embeddings/oleObject102.bin"/><Relationship Id="rId5" Type="http://schemas.openxmlformats.org/officeDocument/2006/relationships/oleObject" Target="../embeddings/oleObject99.bin"/><Relationship Id="rId10" Type="http://schemas.openxmlformats.org/officeDocument/2006/relationships/image" Target="../media/image100.wmf"/><Relationship Id="rId4" Type="http://schemas.openxmlformats.org/officeDocument/2006/relationships/image" Target="../media/image27.wmf"/><Relationship Id="rId9" Type="http://schemas.openxmlformats.org/officeDocument/2006/relationships/oleObject" Target="../embeddings/oleObject101.bin"/><Relationship Id="rId14" Type="http://schemas.openxmlformats.org/officeDocument/2006/relationships/image" Target="../media/image102.wmf"/></Relationships>
</file>

<file path=ppt/slides/_rels/slide22.xml.rels><?xml version="1.0" encoding="UTF-8" standalone="yes"?>
<Relationships xmlns="http://schemas.openxmlformats.org/package/2006/relationships"><Relationship Id="rId8" Type="http://schemas.openxmlformats.org/officeDocument/2006/relationships/image" Target="../media/image105.wmf"/><Relationship Id="rId3" Type="http://schemas.openxmlformats.org/officeDocument/2006/relationships/oleObject" Target="../embeddings/oleObject104.bin"/><Relationship Id="rId7" Type="http://schemas.openxmlformats.org/officeDocument/2006/relationships/oleObject" Target="../embeddings/oleObject106.bin"/><Relationship Id="rId12" Type="http://schemas.openxmlformats.org/officeDocument/2006/relationships/image" Target="../media/image107.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104.wmf"/><Relationship Id="rId11" Type="http://schemas.openxmlformats.org/officeDocument/2006/relationships/oleObject" Target="../embeddings/oleObject108.bin"/><Relationship Id="rId5" Type="http://schemas.openxmlformats.org/officeDocument/2006/relationships/oleObject" Target="../embeddings/oleObject105.bin"/><Relationship Id="rId10" Type="http://schemas.openxmlformats.org/officeDocument/2006/relationships/image" Target="../media/image106.wmf"/><Relationship Id="rId4" Type="http://schemas.openxmlformats.org/officeDocument/2006/relationships/image" Target="../media/image103.wmf"/><Relationship Id="rId9" Type="http://schemas.openxmlformats.org/officeDocument/2006/relationships/oleObject" Target="../embeddings/oleObject107.bin"/></Relationships>
</file>

<file path=ppt/slides/_rels/slide23.xml.rels><?xml version="1.0" encoding="UTF-8" standalone="yes"?>
<Relationships xmlns="http://schemas.openxmlformats.org/package/2006/relationships"><Relationship Id="rId8" Type="http://schemas.openxmlformats.org/officeDocument/2006/relationships/image" Target="../media/image110.wmf"/><Relationship Id="rId13" Type="http://schemas.openxmlformats.org/officeDocument/2006/relationships/oleObject" Target="../embeddings/oleObject114.bin"/><Relationship Id="rId3" Type="http://schemas.openxmlformats.org/officeDocument/2006/relationships/oleObject" Target="../embeddings/oleObject109.bin"/><Relationship Id="rId7" Type="http://schemas.openxmlformats.org/officeDocument/2006/relationships/oleObject" Target="../embeddings/oleObject111.bin"/><Relationship Id="rId12" Type="http://schemas.openxmlformats.org/officeDocument/2006/relationships/image" Target="../media/image112.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09.wmf"/><Relationship Id="rId11" Type="http://schemas.openxmlformats.org/officeDocument/2006/relationships/oleObject" Target="../embeddings/oleObject113.bin"/><Relationship Id="rId5" Type="http://schemas.openxmlformats.org/officeDocument/2006/relationships/oleObject" Target="../embeddings/oleObject110.bin"/><Relationship Id="rId10" Type="http://schemas.openxmlformats.org/officeDocument/2006/relationships/image" Target="../media/image111.wmf"/><Relationship Id="rId4" Type="http://schemas.openxmlformats.org/officeDocument/2006/relationships/image" Target="../media/image108.wmf"/><Relationship Id="rId9" Type="http://schemas.openxmlformats.org/officeDocument/2006/relationships/oleObject" Target="../embeddings/oleObject112.bin"/><Relationship Id="rId14" Type="http://schemas.openxmlformats.org/officeDocument/2006/relationships/image" Target="../media/image113.wmf"/></Relationships>
</file>

<file path=ppt/slides/_rels/slide24.xml.rels><?xml version="1.0" encoding="UTF-8" standalone="yes"?>
<Relationships xmlns="http://schemas.openxmlformats.org/package/2006/relationships"><Relationship Id="rId8" Type="http://schemas.openxmlformats.org/officeDocument/2006/relationships/image" Target="../media/image116.wmf"/><Relationship Id="rId3" Type="http://schemas.openxmlformats.org/officeDocument/2006/relationships/oleObject" Target="../embeddings/oleObject115.bin"/><Relationship Id="rId7" Type="http://schemas.openxmlformats.org/officeDocument/2006/relationships/oleObject" Target="../embeddings/oleObject117.bin"/><Relationship Id="rId12" Type="http://schemas.openxmlformats.org/officeDocument/2006/relationships/image" Target="../media/image118.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115.wmf"/><Relationship Id="rId11" Type="http://schemas.openxmlformats.org/officeDocument/2006/relationships/oleObject" Target="../embeddings/oleObject119.bin"/><Relationship Id="rId5" Type="http://schemas.openxmlformats.org/officeDocument/2006/relationships/oleObject" Target="../embeddings/oleObject116.bin"/><Relationship Id="rId10" Type="http://schemas.openxmlformats.org/officeDocument/2006/relationships/image" Target="../media/image117.wmf"/><Relationship Id="rId4" Type="http://schemas.openxmlformats.org/officeDocument/2006/relationships/image" Target="../media/image114.wmf"/><Relationship Id="rId9" Type="http://schemas.openxmlformats.org/officeDocument/2006/relationships/oleObject" Target="../embeddings/oleObject118.bin"/></Relationships>
</file>

<file path=ppt/slides/_rels/slide25.xml.rels><?xml version="1.0" encoding="UTF-8" standalone="yes"?>
<Relationships xmlns="http://schemas.openxmlformats.org/package/2006/relationships"><Relationship Id="rId8" Type="http://schemas.openxmlformats.org/officeDocument/2006/relationships/image" Target="../media/image121.wmf"/><Relationship Id="rId13" Type="http://schemas.openxmlformats.org/officeDocument/2006/relationships/oleObject" Target="../embeddings/oleObject125.bin"/><Relationship Id="rId3" Type="http://schemas.openxmlformats.org/officeDocument/2006/relationships/oleObject" Target="../embeddings/oleObject120.bin"/><Relationship Id="rId7" Type="http://schemas.openxmlformats.org/officeDocument/2006/relationships/oleObject" Target="../embeddings/oleObject122.bin"/><Relationship Id="rId12" Type="http://schemas.openxmlformats.org/officeDocument/2006/relationships/image" Target="../media/image123.wmf"/><Relationship Id="rId2" Type="http://schemas.openxmlformats.org/officeDocument/2006/relationships/slideLayout" Target="../slideLayouts/slideLayout2.xml"/><Relationship Id="rId16" Type="http://schemas.openxmlformats.org/officeDocument/2006/relationships/image" Target="../media/image125.wmf"/><Relationship Id="rId1" Type="http://schemas.openxmlformats.org/officeDocument/2006/relationships/vmlDrawing" Target="../drawings/vmlDrawing20.vml"/><Relationship Id="rId6" Type="http://schemas.openxmlformats.org/officeDocument/2006/relationships/image" Target="../media/image120.wmf"/><Relationship Id="rId11" Type="http://schemas.openxmlformats.org/officeDocument/2006/relationships/oleObject" Target="../embeddings/oleObject124.bin"/><Relationship Id="rId5" Type="http://schemas.openxmlformats.org/officeDocument/2006/relationships/oleObject" Target="../embeddings/oleObject121.bin"/><Relationship Id="rId15" Type="http://schemas.openxmlformats.org/officeDocument/2006/relationships/oleObject" Target="../embeddings/oleObject126.bin"/><Relationship Id="rId10" Type="http://schemas.openxmlformats.org/officeDocument/2006/relationships/image" Target="../media/image122.wmf"/><Relationship Id="rId4" Type="http://schemas.openxmlformats.org/officeDocument/2006/relationships/image" Target="../media/image119.wmf"/><Relationship Id="rId9" Type="http://schemas.openxmlformats.org/officeDocument/2006/relationships/oleObject" Target="../embeddings/oleObject123.bin"/><Relationship Id="rId14" Type="http://schemas.openxmlformats.org/officeDocument/2006/relationships/image" Target="../media/image124.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28.wmf"/><Relationship Id="rId3" Type="http://schemas.openxmlformats.org/officeDocument/2006/relationships/oleObject" Target="../embeddings/oleObject127.bin"/><Relationship Id="rId7" Type="http://schemas.openxmlformats.org/officeDocument/2006/relationships/oleObject" Target="../embeddings/oleObject129.bin"/><Relationship Id="rId12" Type="http://schemas.openxmlformats.org/officeDocument/2006/relationships/image" Target="../media/image130.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127.wmf"/><Relationship Id="rId11" Type="http://schemas.openxmlformats.org/officeDocument/2006/relationships/oleObject" Target="../embeddings/oleObject131.bin"/><Relationship Id="rId5" Type="http://schemas.openxmlformats.org/officeDocument/2006/relationships/oleObject" Target="../embeddings/oleObject128.bin"/><Relationship Id="rId10" Type="http://schemas.openxmlformats.org/officeDocument/2006/relationships/image" Target="../media/image129.wmf"/><Relationship Id="rId4" Type="http://schemas.openxmlformats.org/officeDocument/2006/relationships/image" Target="../media/image126.wmf"/><Relationship Id="rId9" Type="http://schemas.openxmlformats.org/officeDocument/2006/relationships/oleObject" Target="../embeddings/oleObject130.bin"/></Relationships>
</file>

<file path=ppt/slides/_rels/slide28.xml.rels><?xml version="1.0" encoding="UTF-8" standalone="yes"?>
<Relationships xmlns="http://schemas.openxmlformats.org/package/2006/relationships"><Relationship Id="rId8" Type="http://schemas.openxmlformats.org/officeDocument/2006/relationships/image" Target="../media/image133.wmf"/><Relationship Id="rId3" Type="http://schemas.openxmlformats.org/officeDocument/2006/relationships/oleObject" Target="../embeddings/oleObject132.bin"/><Relationship Id="rId7" Type="http://schemas.openxmlformats.org/officeDocument/2006/relationships/oleObject" Target="../embeddings/oleObject134.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132.wmf"/><Relationship Id="rId11" Type="http://schemas.openxmlformats.org/officeDocument/2006/relationships/image" Target="../media/image136.png"/><Relationship Id="rId5" Type="http://schemas.openxmlformats.org/officeDocument/2006/relationships/oleObject" Target="../embeddings/oleObject133.bin"/><Relationship Id="rId10" Type="http://schemas.openxmlformats.org/officeDocument/2006/relationships/image" Target="../media/image135.png"/><Relationship Id="rId4" Type="http://schemas.openxmlformats.org/officeDocument/2006/relationships/image" Target="../media/image131.wmf"/><Relationship Id="rId9" Type="http://schemas.openxmlformats.org/officeDocument/2006/relationships/image" Target="../media/image134.png"/></Relationships>
</file>

<file path=ppt/slides/_rels/slide29.xml.rels><?xml version="1.0" encoding="UTF-8" standalone="yes"?>
<Relationships xmlns="http://schemas.openxmlformats.org/package/2006/relationships"><Relationship Id="rId8" Type="http://schemas.openxmlformats.org/officeDocument/2006/relationships/image" Target="../media/image139.wmf"/><Relationship Id="rId13" Type="http://schemas.openxmlformats.org/officeDocument/2006/relationships/oleObject" Target="../embeddings/oleObject140.bin"/><Relationship Id="rId18" Type="http://schemas.openxmlformats.org/officeDocument/2006/relationships/image" Target="../media/image144.wmf"/><Relationship Id="rId3" Type="http://schemas.openxmlformats.org/officeDocument/2006/relationships/oleObject" Target="../embeddings/oleObject135.bin"/><Relationship Id="rId7" Type="http://schemas.openxmlformats.org/officeDocument/2006/relationships/oleObject" Target="../embeddings/oleObject137.bin"/><Relationship Id="rId12" Type="http://schemas.openxmlformats.org/officeDocument/2006/relationships/image" Target="../media/image141.wmf"/><Relationship Id="rId17" Type="http://schemas.openxmlformats.org/officeDocument/2006/relationships/oleObject" Target="../embeddings/oleObject142.bin"/><Relationship Id="rId2" Type="http://schemas.openxmlformats.org/officeDocument/2006/relationships/slideLayout" Target="../slideLayouts/slideLayout2.xml"/><Relationship Id="rId16" Type="http://schemas.openxmlformats.org/officeDocument/2006/relationships/image" Target="../media/image143.wmf"/><Relationship Id="rId1" Type="http://schemas.openxmlformats.org/officeDocument/2006/relationships/vmlDrawing" Target="../drawings/vmlDrawing23.vml"/><Relationship Id="rId6" Type="http://schemas.openxmlformats.org/officeDocument/2006/relationships/image" Target="../media/image138.wmf"/><Relationship Id="rId11" Type="http://schemas.openxmlformats.org/officeDocument/2006/relationships/oleObject" Target="../embeddings/oleObject139.bin"/><Relationship Id="rId5" Type="http://schemas.openxmlformats.org/officeDocument/2006/relationships/oleObject" Target="../embeddings/oleObject136.bin"/><Relationship Id="rId15" Type="http://schemas.openxmlformats.org/officeDocument/2006/relationships/oleObject" Target="../embeddings/oleObject141.bin"/><Relationship Id="rId10" Type="http://schemas.openxmlformats.org/officeDocument/2006/relationships/image" Target="../media/image140.wmf"/><Relationship Id="rId4" Type="http://schemas.openxmlformats.org/officeDocument/2006/relationships/image" Target="../media/image137.wmf"/><Relationship Id="rId9" Type="http://schemas.openxmlformats.org/officeDocument/2006/relationships/oleObject" Target="../embeddings/oleObject138.bin"/><Relationship Id="rId14" Type="http://schemas.openxmlformats.org/officeDocument/2006/relationships/image" Target="../media/image142.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147.wmf"/><Relationship Id="rId3" Type="http://schemas.openxmlformats.org/officeDocument/2006/relationships/oleObject" Target="../embeddings/oleObject143.bin"/><Relationship Id="rId7" Type="http://schemas.openxmlformats.org/officeDocument/2006/relationships/oleObject" Target="../embeddings/oleObject145.bin"/><Relationship Id="rId12" Type="http://schemas.openxmlformats.org/officeDocument/2006/relationships/image" Target="../media/image149.wmf"/><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46.wmf"/><Relationship Id="rId11" Type="http://schemas.openxmlformats.org/officeDocument/2006/relationships/oleObject" Target="../embeddings/oleObject147.bin"/><Relationship Id="rId5" Type="http://schemas.openxmlformats.org/officeDocument/2006/relationships/oleObject" Target="../embeddings/oleObject144.bin"/><Relationship Id="rId10" Type="http://schemas.openxmlformats.org/officeDocument/2006/relationships/image" Target="../media/image148.wmf"/><Relationship Id="rId4" Type="http://schemas.openxmlformats.org/officeDocument/2006/relationships/image" Target="../media/image145.wmf"/><Relationship Id="rId9" Type="http://schemas.openxmlformats.org/officeDocument/2006/relationships/oleObject" Target="../embeddings/oleObject146.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18" Type="http://schemas.openxmlformats.org/officeDocument/2006/relationships/image" Target="../media/image10.wmf"/><Relationship Id="rId26" Type="http://schemas.openxmlformats.org/officeDocument/2006/relationships/image" Target="../media/image14.wmf"/><Relationship Id="rId3" Type="http://schemas.openxmlformats.org/officeDocument/2006/relationships/oleObject" Target="../embeddings/oleObject2.bin"/><Relationship Id="rId21" Type="http://schemas.openxmlformats.org/officeDocument/2006/relationships/oleObject" Target="../embeddings/oleObject11.bin"/><Relationship Id="rId7" Type="http://schemas.openxmlformats.org/officeDocument/2006/relationships/oleObject" Target="../embeddings/oleObject4.bin"/><Relationship Id="rId12" Type="http://schemas.openxmlformats.org/officeDocument/2006/relationships/image" Target="../media/image7.wmf"/><Relationship Id="rId17" Type="http://schemas.openxmlformats.org/officeDocument/2006/relationships/oleObject" Target="../embeddings/oleObject9.bin"/><Relationship Id="rId25" Type="http://schemas.openxmlformats.org/officeDocument/2006/relationships/oleObject" Target="../embeddings/oleObject13.bin"/><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1.wmf"/><Relationship Id="rId29" Type="http://schemas.openxmlformats.org/officeDocument/2006/relationships/oleObject" Target="../embeddings/oleObject15.bin"/><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24" Type="http://schemas.openxmlformats.org/officeDocument/2006/relationships/image" Target="../media/image13.wmf"/><Relationship Id="rId5" Type="http://schemas.openxmlformats.org/officeDocument/2006/relationships/oleObject" Target="../embeddings/oleObject3.bin"/><Relationship Id="rId15" Type="http://schemas.openxmlformats.org/officeDocument/2006/relationships/oleObject" Target="../embeddings/oleObject8.bin"/><Relationship Id="rId23" Type="http://schemas.openxmlformats.org/officeDocument/2006/relationships/oleObject" Target="../embeddings/oleObject12.bin"/><Relationship Id="rId28" Type="http://schemas.openxmlformats.org/officeDocument/2006/relationships/image" Target="../media/image15.wmf"/><Relationship Id="rId10" Type="http://schemas.openxmlformats.org/officeDocument/2006/relationships/image" Target="../media/image6.wmf"/><Relationship Id="rId19" Type="http://schemas.openxmlformats.org/officeDocument/2006/relationships/oleObject" Target="../embeddings/oleObject10.bin"/><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 Id="rId22" Type="http://schemas.openxmlformats.org/officeDocument/2006/relationships/image" Target="../media/image12.wmf"/><Relationship Id="rId27" Type="http://schemas.openxmlformats.org/officeDocument/2006/relationships/oleObject" Target="../embeddings/oleObject14.bin"/><Relationship Id="rId30" Type="http://schemas.openxmlformats.org/officeDocument/2006/relationships/image" Target="../media/image16.wmf"/></Relationships>
</file>

<file path=ppt/slides/_rels/slide6.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21.bin"/><Relationship Id="rId18" Type="http://schemas.openxmlformats.org/officeDocument/2006/relationships/image" Target="../media/image24.wmf"/><Relationship Id="rId3" Type="http://schemas.openxmlformats.org/officeDocument/2006/relationships/oleObject" Target="../embeddings/oleObject16.bin"/><Relationship Id="rId21" Type="http://schemas.openxmlformats.org/officeDocument/2006/relationships/oleObject" Target="../embeddings/oleObject25.bin"/><Relationship Id="rId7" Type="http://schemas.openxmlformats.org/officeDocument/2006/relationships/oleObject" Target="../embeddings/oleObject18.bin"/><Relationship Id="rId12" Type="http://schemas.openxmlformats.org/officeDocument/2006/relationships/image" Target="../media/image21.wmf"/><Relationship Id="rId17" Type="http://schemas.openxmlformats.org/officeDocument/2006/relationships/oleObject" Target="../embeddings/oleObject23.bin"/><Relationship Id="rId2" Type="http://schemas.openxmlformats.org/officeDocument/2006/relationships/slideLayout" Target="../slideLayouts/slideLayout2.xml"/><Relationship Id="rId16" Type="http://schemas.openxmlformats.org/officeDocument/2006/relationships/image" Target="../media/image23.wmf"/><Relationship Id="rId20" Type="http://schemas.openxmlformats.org/officeDocument/2006/relationships/image" Target="../media/image25.wmf"/><Relationship Id="rId1" Type="http://schemas.openxmlformats.org/officeDocument/2006/relationships/vmlDrawing" Target="../drawings/vmlDrawing3.vml"/><Relationship Id="rId6" Type="http://schemas.openxmlformats.org/officeDocument/2006/relationships/image" Target="../media/image18.wmf"/><Relationship Id="rId11" Type="http://schemas.openxmlformats.org/officeDocument/2006/relationships/oleObject" Target="../embeddings/oleObject20.bin"/><Relationship Id="rId5" Type="http://schemas.openxmlformats.org/officeDocument/2006/relationships/oleObject" Target="../embeddings/oleObject17.bin"/><Relationship Id="rId15" Type="http://schemas.openxmlformats.org/officeDocument/2006/relationships/oleObject" Target="../embeddings/oleObject22.bin"/><Relationship Id="rId10" Type="http://schemas.openxmlformats.org/officeDocument/2006/relationships/image" Target="../media/image20.wmf"/><Relationship Id="rId19" Type="http://schemas.openxmlformats.org/officeDocument/2006/relationships/oleObject" Target="../embeddings/oleObject24.bin"/><Relationship Id="rId4" Type="http://schemas.openxmlformats.org/officeDocument/2006/relationships/image" Target="../media/image17.wmf"/><Relationship Id="rId9" Type="http://schemas.openxmlformats.org/officeDocument/2006/relationships/oleObject" Target="../embeddings/oleObject19.bin"/><Relationship Id="rId14" Type="http://schemas.openxmlformats.org/officeDocument/2006/relationships/image" Target="../media/image22.wmf"/><Relationship Id="rId22" Type="http://schemas.openxmlformats.org/officeDocument/2006/relationships/image" Target="../media/image26.wmf"/></Relationships>
</file>

<file path=ppt/slides/_rels/slide7.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 Id="rId14" Type="http://schemas.openxmlformats.org/officeDocument/2006/relationships/image" Target="../media/image32.wmf"/></Relationships>
</file>

<file path=ppt/slides/_rels/slide8.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37.bin"/><Relationship Id="rId18" Type="http://schemas.openxmlformats.org/officeDocument/2006/relationships/image" Target="../media/image40.wmf"/><Relationship Id="rId3" Type="http://schemas.openxmlformats.org/officeDocument/2006/relationships/oleObject" Target="../embeddings/oleObject32.bin"/><Relationship Id="rId21" Type="http://schemas.openxmlformats.org/officeDocument/2006/relationships/oleObject" Target="../embeddings/oleObject41.bin"/><Relationship Id="rId7" Type="http://schemas.openxmlformats.org/officeDocument/2006/relationships/oleObject" Target="../embeddings/oleObject34.bin"/><Relationship Id="rId12" Type="http://schemas.openxmlformats.org/officeDocument/2006/relationships/image" Target="../media/image37.wmf"/><Relationship Id="rId17" Type="http://schemas.openxmlformats.org/officeDocument/2006/relationships/oleObject" Target="../embeddings/oleObject39.bin"/><Relationship Id="rId25" Type="http://schemas.openxmlformats.org/officeDocument/2006/relationships/oleObject" Target="../embeddings/oleObject43.bin"/><Relationship Id="rId2" Type="http://schemas.openxmlformats.org/officeDocument/2006/relationships/slideLayout" Target="../slideLayouts/slideLayout2.xml"/><Relationship Id="rId16" Type="http://schemas.openxmlformats.org/officeDocument/2006/relationships/image" Target="../media/image39.wmf"/><Relationship Id="rId20" Type="http://schemas.openxmlformats.org/officeDocument/2006/relationships/image" Target="../media/image41.wmf"/><Relationship Id="rId1" Type="http://schemas.openxmlformats.org/officeDocument/2006/relationships/vmlDrawing" Target="../drawings/vmlDrawing5.vml"/><Relationship Id="rId6" Type="http://schemas.openxmlformats.org/officeDocument/2006/relationships/image" Target="../media/image34.wmf"/><Relationship Id="rId11" Type="http://schemas.openxmlformats.org/officeDocument/2006/relationships/oleObject" Target="../embeddings/oleObject36.bin"/><Relationship Id="rId24" Type="http://schemas.openxmlformats.org/officeDocument/2006/relationships/image" Target="../media/image43.wmf"/><Relationship Id="rId5" Type="http://schemas.openxmlformats.org/officeDocument/2006/relationships/oleObject" Target="../embeddings/oleObject33.bin"/><Relationship Id="rId15" Type="http://schemas.openxmlformats.org/officeDocument/2006/relationships/oleObject" Target="../embeddings/oleObject38.bin"/><Relationship Id="rId23" Type="http://schemas.openxmlformats.org/officeDocument/2006/relationships/oleObject" Target="../embeddings/oleObject42.bin"/><Relationship Id="rId10" Type="http://schemas.openxmlformats.org/officeDocument/2006/relationships/image" Target="../media/image36.wmf"/><Relationship Id="rId19" Type="http://schemas.openxmlformats.org/officeDocument/2006/relationships/oleObject" Target="../embeddings/oleObject40.bin"/><Relationship Id="rId4" Type="http://schemas.openxmlformats.org/officeDocument/2006/relationships/image" Target="../media/image33.wmf"/><Relationship Id="rId9" Type="http://schemas.openxmlformats.org/officeDocument/2006/relationships/oleObject" Target="../embeddings/oleObject35.bin"/><Relationship Id="rId14" Type="http://schemas.openxmlformats.org/officeDocument/2006/relationships/image" Target="../media/image38.wmf"/><Relationship Id="rId22" Type="http://schemas.openxmlformats.org/officeDocument/2006/relationships/image" Target="../media/image42.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5.wmf"/><Relationship Id="rId5" Type="http://schemas.openxmlformats.org/officeDocument/2006/relationships/oleObject" Target="../embeddings/oleObject45.bin"/><Relationship Id="rId4" Type="http://schemas.openxmlformats.org/officeDocument/2006/relationships/image" Target="../media/image4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Exponents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The Exponent 0</a:t>
            </a:r>
          </a:p>
        </p:txBody>
      </p:sp>
      <p:sp>
        <p:nvSpPr>
          <p:cNvPr id="12291" name="Rectangle 3"/>
          <p:cNvSpPr>
            <a:spLocks noGrp="1"/>
          </p:cNvSpPr>
          <p:nvPr>
            <p:ph idx="1"/>
          </p:nvPr>
        </p:nvSpPr>
        <p:spPr>
          <a:prstGeom prst="rect">
            <a:avLst/>
          </a:prstGeom>
        </p:spPr>
        <p:txBody>
          <a:bodyPr/>
          <a:lstStyle/>
          <a:p>
            <a:pPr>
              <a:lnSpc>
                <a:spcPct val="90000"/>
              </a:lnSpc>
              <a:buFont typeface="Courier New" pitchFamily="49" charset="0"/>
              <a:buNone/>
            </a:pPr>
            <a:endParaRPr lang="en-US" dirty="0">
              <a:solidFill>
                <a:schemeClr val="tx1"/>
              </a:solidFill>
            </a:endParaRPr>
          </a:p>
          <a:p>
            <a:pPr>
              <a:lnSpc>
                <a:spcPct val="90000"/>
              </a:lnSpc>
              <a:buFont typeface="Courier New" pitchFamily="49" charset="0"/>
              <a:buNone/>
            </a:pPr>
            <a:endParaRPr lang="en-US" dirty="0">
              <a:solidFill>
                <a:schemeClr val="tx1"/>
              </a:solidFill>
            </a:endParaRPr>
          </a:p>
        </p:txBody>
      </p:sp>
      <p:sp>
        <p:nvSpPr>
          <p:cNvPr id="12295" name="Rectangle 31"/>
          <p:cNvSpPr>
            <a:spLocks/>
          </p:cNvSpPr>
          <p:nvPr/>
        </p:nvSpPr>
        <p:spPr bwMode="auto">
          <a:xfrm>
            <a:off x="533400" y="1280160"/>
            <a:ext cx="8229600" cy="2005013"/>
          </a:xfrm>
          <a:prstGeom prst="rect">
            <a:avLst/>
          </a:prstGeom>
          <a:noFill/>
          <a:ln w="28575">
            <a:solidFill>
              <a:srgbClr val="FF0008"/>
            </a:solidFill>
            <a:miter lim="800000"/>
            <a:headEnd/>
            <a:tailEnd/>
          </a:ln>
        </p:spPr>
        <p:txBody>
          <a:bodyPr bIns="137160">
            <a:spAutoFit/>
          </a:bodyPr>
          <a:lstStyle/>
          <a:p>
            <a:pPr algn="ctr" eaLnBrk="0" hangingPunct="0">
              <a:spcBef>
                <a:spcPct val="20000"/>
              </a:spcBef>
              <a:buFont typeface="Courier New" pitchFamily="49" charset="0"/>
              <a:buNone/>
            </a:pPr>
            <a:r>
              <a:rPr lang="en-US" sz="2800" b="1" dirty="0">
                <a:solidFill>
                  <a:srgbClr val="000000"/>
                </a:solidFill>
                <a:latin typeface="Calibri" pitchFamily="34" charset="0"/>
              </a:rPr>
              <a:t>Notes</a:t>
            </a:r>
          </a:p>
          <a:p>
            <a:pPr eaLnBrk="0" hangingPunct="0">
              <a:spcBef>
                <a:spcPct val="20000"/>
              </a:spcBef>
              <a:buFont typeface="Courier New" pitchFamily="49" charset="0"/>
              <a:buNone/>
            </a:pPr>
            <a:r>
              <a:rPr lang="en-US" sz="2800" b="0" dirty="0">
                <a:solidFill>
                  <a:srgbClr val="000000"/>
                </a:solidFill>
                <a:latin typeface="Calibri" pitchFamily="34" charset="0"/>
              </a:rPr>
              <a:t>Throughout this text, unless specifically stated otherwise, we will assume that the bases of exponents are nonzero.</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The Exponent 0</a:t>
            </a:r>
          </a:p>
        </p:txBody>
      </p:sp>
      <p:sp>
        <p:nvSpPr>
          <p:cNvPr id="13315" name="Rectangle 3"/>
          <p:cNvSpPr>
            <a:spLocks noGrp="1"/>
          </p:cNvSpPr>
          <p:nvPr>
            <p:ph idx="1"/>
          </p:nvPr>
        </p:nvSpPr>
        <p:spPr>
          <a:prstGeom prst="rect">
            <a:avLst/>
          </a:prstGeom>
        </p:spPr>
        <p:txBody>
          <a:bodyPr>
            <a:spAutoFit/>
          </a:bodyPr>
          <a:lstStyle/>
          <a:p>
            <a:pPr>
              <a:lnSpc>
                <a:spcPct val="90000"/>
              </a:lnSpc>
              <a:buFont typeface="Courier New" pitchFamily="49" charset="0"/>
              <a:buNone/>
            </a:pPr>
            <a:r>
              <a:rPr lang="en-US" i="0" dirty="0">
                <a:solidFill>
                  <a:schemeClr val="tx1"/>
                </a:solidFill>
              </a:rPr>
              <a:t>Simplify the following expressions using the rule for 0 as an exponent.</a:t>
            </a:r>
            <a:r>
              <a:rPr lang="en-US" dirty="0">
                <a:solidFill>
                  <a:schemeClr val="tx1"/>
                </a:solidFill>
              </a:rPr>
              <a:t> </a:t>
            </a:r>
          </a:p>
          <a:p>
            <a:pPr>
              <a:lnSpc>
                <a:spcPct val="90000"/>
              </a:lnSpc>
              <a:buFont typeface="Courier New" pitchFamily="49" charset="0"/>
              <a:buNone/>
            </a:pPr>
            <a:endParaRPr lang="en-US" dirty="0">
              <a:solidFill>
                <a:schemeClr val="tx1"/>
              </a:solidFill>
            </a:endParaRPr>
          </a:p>
          <a:p>
            <a:pPr>
              <a:lnSpc>
                <a:spcPct val="135000"/>
              </a:lnSpc>
              <a:buFont typeface="Courier New" pitchFamily="49" charset="0"/>
              <a:buNone/>
            </a:pPr>
            <a:r>
              <a:rPr lang="en-US" b="1" i="0" dirty="0">
                <a:solidFill>
                  <a:schemeClr val="tx1"/>
                </a:solidFill>
              </a:rPr>
              <a:t>Solution</a:t>
            </a:r>
          </a:p>
          <a:p>
            <a:pPr>
              <a:lnSpc>
                <a:spcPct val="90000"/>
              </a:lnSpc>
              <a:buFont typeface="Courier New" pitchFamily="49" charset="0"/>
              <a:buNone/>
            </a:pPr>
            <a:endParaRPr lang="en-US" b="1" i="0" dirty="0">
              <a:solidFill>
                <a:schemeClr val="tx1"/>
              </a:solidFill>
            </a:endParaRPr>
          </a:p>
          <a:p>
            <a:pPr>
              <a:lnSpc>
                <a:spcPct val="155000"/>
              </a:lnSpc>
              <a:buFont typeface="Courier New" pitchFamily="49" charset="0"/>
              <a:buNone/>
            </a:pPr>
            <a:r>
              <a:rPr lang="en-US" b="1" i="0" dirty="0">
                <a:solidFill>
                  <a:schemeClr val="tx1"/>
                </a:solidFill>
              </a:rPr>
              <a:t>Solution</a:t>
            </a:r>
          </a:p>
          <a:p>
            <a:pPr>
              <a:lnSpc>
                <a:spcPct val="135000"/>
              </a:lnSpc>
              <a:buFont typeface="Courier New" pitchFamily="49" charset="0"/>
              <a:buNone/>
            </a:pPr>
            <a:endParaRPr lang="en-US" b="1" i="0" dirty="0">
              <a:solidFill>
                <a:schemeClr val="tx1"/>
              </a:solidFill>
            </a:endParaRPr>
          </a:p>
          <a:p>
            <a:pPr>
              <a:lnSpc>
                <a:spcPct val="135000"/>
              </a:lnSpc>
              <a:buFont typeface="Courier New" pitchFamily="49" charset="0"/>
              <a:buNone/>
            </a:pPr>
            <a:r>
              <a:rPr lang="en-US" b="1" i="0" dirty="0">
                <a:solidFill>
                  <a:schemeClr val="tx1"/>
                </a:solidFill>
              </a:rPr>
              <a:t>Solution </a:t>
            </a:r>
            <a:r>
              <a:rPr lang="en-US" dirty="0">
                <a:solidFill>
                  <a:schemeClr val="tx1"/>
                </a:solidFill>
              </a:rPr>
              <a:t> </a:t>
            </a:r>
          </a:p>
        </p:txBody>
      </p:sp>
      <p:graphicFrame>
        <p:nvGraphicFramePr>
          <p:cNvPr id="13316" name="Object 19"/>
          <p:cNvGraphicFramePr>
            <a:graphicFrameLocks noChangeAspect="1"/>
          </p:cNvGraphicFramePr>
          <p:nvPr/>
        </p:nvGraphicFramePr>
        <p:xfrm>
          <a:off x="530352" y="2209800"/>
          <a:ext cx="977900" cy="381000"/>
        </p:xfrm>
        <a:graphic>
          <a:graphicData uri="http://schemas.openxmlformats.org/presentationml/2006/ole">
            <mc:AlternateContent xmlns:mc="http://schemas.openxmlformats.org/markup-compatibility/2006">
              <mc:Choice xmlns:v="urn:schemas-microsoft-com:vml" Requires="v">
                <p:oleObj spid="_x0000_s7201" name="Equation" r:id="rId3" imgW="977760" imgH="380880" progId="Equation.DSMT4">
                  <p:embed/>
                </p:oleObj>
              </mc:Choice>
              <mc:Fallback>
                <p:oleObj name="Equation" r:id="rId3" imgW="977760" imgH="38088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209800"/>
                        <a:ext cx="97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21"/>
          <p:cNvGraphicFramePr>
            <a:graphicFrameLocks noChangeAspect="1"/>
          </p:cNvGraphicFramePr>
          <p:nvPr/>
        </p:nvGraphicFramePr>
        <p:xfrm>
          <a:off x="530352" y="3332888"/>
          <a:ext cx="1308100" cy="381000"/>
        </p:xfrm>
        <a:graphic>
          <a:graphicData uri="http://schemas.openxmlformats.org/presentationml/2006/ole">
            <mc:AlternateContent xmlns:mc="http://schemas.openxmlformats.org/markup-compatibility/2006">
              <mc:Choice xmlns:v="urn:schemas-microsoft-com:vml" Requires="v">
                <p:oleObj spid="_x0000_s7202" name="Equation" r:id="rId5" imgW="1308100" imgH="381000" progId="Equation.DSMT4">
                  <p:embed/>
                </p:oleObj>
              </mc:Choice>
              <mc:Fallback>
                <p:oleObj name="Equation" r:id="rId5" imgW="1308100" imgH="3810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332888"/>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20" name="Object 23"/>
          <p:cNvGraphicFramePr>
            <a:graphicFrameLocks noChangeAspect="1"/>
          </p:cNvGraphicFramePr>
          <p:nvPr/>
        </p:nvGraphicFramePr>
        <p:xfrm>
          <a:off x="530352" y="4561368"/>
          <a:ext cx="1257300" cy="533400"/>
        </p:xfrm>
        <a:graphic>
          <a:graphicData uri="http://schemas.openxmlformats.org/presentationml/2006/ole">
            <mc:AlternateContent xmlns:mc="http://schemas.openxmlformats.org/markup-compatibility/2006">
              <mc:Choice xmlns:v="urn:schemas-microsoft-com:vml" Requires="v">
                <p:oleObj spid="_x0000_s7203" name="Equation" r:id="rId7" imgW="1256755" imgH="533169" progId="Equation.DSMT4">
                  <p:embed/>
                </p:oleObj>
              </mc:Choice>
              <mc:Fallback>
                <p:oleObj name="Equation" r:id="rId7" imgW="1256755" imgH="533169" progId="Equation.DSMT4">
                  <p:embed/>
                  <p:pic>
                    <p:nvPicPr>
                      <p:cNvPr id="0" name="Object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4561368"/>
                        <a:ext cx="12573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8"/>
          <p:cNvGraphicFramePr>
            <a:graphicFrameLocks noChangeAspect="1"/>
          </p:cNvGraphicFramePr>
          <p:nvPr/>
        </p:nvGraphicFramePr>
        <p:xfrm>
          <a:off x="1905000" y="2717224"/>
          <a:ext cx="495300" cy="381000"/>
        </p:xfrm>
        <a:graphic>
          <a:graphicData uri="http://schemas.openxmlformats.org/presentationml/2006/ole">
            <mc:AlternateContent xmlns:mc="http://schemas.openxmlformats.org/markup-compatibility/2006">
              <mc:Choice xmlns:v="urn:schemas-microsoft-com:vml" Requires="v">
                <p:oleObj spid="_x0000_s7204" name="Equation" r:id="rId9" imgW="495000" imgH="380880" progId="Equation.DSMT4">
                  <p:embed/>
                </p:oleObj>
              </mc:Choice>
              <mc:Fallback>
                <p:oleObj name="Equation" r:id="rId9" imgW="495000" imgH="3808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5000" y="2717224"/>
                        <a:ext cx="495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2465696" y="2793424"/>
          <a:ext cx="457200" cy="279400"/>
        </p:xfrm>
        <a:graphic>
          <a:graphicData uri="http://schemas.openxmlformats.org/presentationml/2006/ole">
            <mc:AlternateContent xmlns:mc="http://schemas.openxmlformats.org/markup-compatibility/2006">
              <mc:Choice xmlns:v="urn:schemas-microsoft-com:vml" Requires="v">
                <p:oleObj spid="_x0000_s7205" name="Equation" r:id="rId11" imgW="457200" imgH="279360" progId="Equation.DSMT4">
                  <p:embed/>
                </p:oleObj>
              </mc:Choice>
              <mc:Fallback>
                <p:oleObj name="Equation" r:id="rId11" imgW="457200" imgH="2793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65696" y="2793424"/>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1905000" y="3915360"/>
          <a:ext cx="812800" cy="368300"/>
        </p:xfrm>
        <a:graphic>
          <a:graphicData uri="http://schemas.openxmlformats.org/presentationml/2006/ole">
            <mc:AlternateContent xmlns:mc="http://schemas.openxmlformats.org/markup-compatibility/2006">
              <mc:Choice xmlns:v="urn:schemas-microsoft-com:vml" Requires="v">
                <p:oleObj spid="_x0000_s7206" name="Equation" r:id="rId13" imgW="812520" imgH="368280" progId="Equation.DSMT4">
                  <p:embed/>
                </p:oleObj>
              </mc:Choice>
              <mc:Fallback>
                <p:oleObj name="Equation" r:id="rId13" imgW="812520" imgH="3682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05000" y="3915360"/>
                        <a:ext cx="81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2811440" y="3915360"/>
          <a:ext cx="825500" cy="368300"/>
        </p:xfrm>
        <a:graphic>
          <a:graphicData uri="http://schemas.openxmlformats.org/presentationml/2006/ole">
            <mc:AlternateContent xmlns:mc="http://schemas.openxmlformats.org/markup-compatibility/2006">
              <mc:Choice xmlns:v="urn:schemas-microsoft-com:vml" Requires="v">
                <p:oleObj spid="_x0000_s7207" name="Equation" r:id="rId15" imgW="825480" imgH="368280" progId="Equation.DSMT4">
                  <p:embed/>
                </p:oleObj>
              </mc:Choice>
              <mc:Fallback>
                <p:oleObj name="Equation" r:id="rId15" imgW="825480" imgH="3682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11440" y="3915360"/>
                        <a:ext cx="825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3684896" y="3915360"/>
          <a:ext cx="596900" cy="368300"/>
        </p:xfrm>
        <a:graphic>
          <a:graphicData uri="http://schemas.openxmlformats.org/presentationml/2006/ole">
            <mc:AlternateContent xmlns:mc="http://schemas.openxmlformats.org/markup-compatibility/2006">
              <mc:Choice xmlns:v="urn:schemas-microsoft-com:vml" Requires="v">
                <p:oleObj spid="_x0000_s7208" name="Equation" r:id="rId17" imgW="596880" imgH="368280" progId="Equation.DSMT4">
                  <p:embed/>
                </p:oleObj>
              </mc:Choice>
              <mc:Fallback>
                <p:oleObj name="Equation" r:id="rId17" imgW="596880" imgH="3682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84896" y="3915360"/>
                        <a:ext cx="596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4446896" y="4059800"/>
          <a:ext cx="342900" cy="241300"/>
        </p:xfrm>
        <a:graphic>
          <a:graphicData uri="http://schemas.openxmlformats.org/presentationml/2006/ole">
            <mc:AlternateContent xmlns:mc="http://schemas.openxmlformats.org/markup-compatibility/2006">
              <mc:Choice xmlns:v="urn:schemas-microsoft-com:vml" Requires="v">
                <p:oleObj spid="_x0000_s7209" name="Equation" r:id="rId19" imgW="342720" imgH="241200" progId="Equation.DSMT4">
                  <p:embed/>
                </p:oleObj>
              </mc:Choice>
              <mc:Fallback>
                <p:oleObj name="Equation" r:id="rId19" imgW="342720" imgH="24120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46896" y="40598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2" name="Object 14"/>
          <p:cNvGraphicFramePr>
            <a:graphicFrameLocks noChangeAspect="1"/>
          </p:cNvGraphicFramePr>
          <p:nvPr/>
        </p:nvGraphicFramePr>
        <p:xfrm>
          <a:off x="4917744" y="3915360"/>
          <a:ext cx="812800" cy="368300"/>
        </p:xfrm>
        <a:graphic>
          <a:graphicData uri="http://schemas.openxmlformats.org/presentationml/2006/ole">
            <mc:AlternateContent xmlns:mc="http://schemas.openxmlformats.org/markup-compatibility/2006">
              <mc:Choice xmlns:v="urn:schemas-microsoft-com:vml" Requires="v">
                <p:oleObj spid="_x0000_s7210" name="Equation" r:id="rId21" imgW="812520" imgH="368280" progId="Equation.DSMT4">
                  <p:embed/>
                </p:oleObj>
              </mc:Choice>
              <mc:Fallback>
                <p:oleObj name="Equation" r:id="rId21" imgW="812520" imgH="36828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917744" y="3915360"/>
                        <a:ext cx="81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3" name="Object 15"/>
          <p:cNvGraphicFramePr>
            <a:graphicFrameLocks noChangeAspect="1"/>
          </p:cNvGraphicFramePr>
          <p:nvPr/>
        </p:nvGraphicFramePr>
        <p:xfrm>
          <a:off x="5777552" y="3929008"/>
          <a:ext cx="901700" cy="368300"/>
        </p:xfrm>
        <a:graphic>
          <a:graphicData uri="http://schemas.openxmlformats.org/presentationml/2006/ole">
            <mc:AlternateContent xmlns:mc="http://schemas.openxmlformats.org/markup-compatibility/2006">
              <mc:Choice xmlns:v="urn:schemas-microsoft-com:vml" Requires="v">
                <p:oleObj spid="_x0000_s7211" name="Equation" r:id="rId23" imgW="901440" imgH="368280" progId="Equation.DSMT4">
                  <p:embed/>
                </p:oleObj>
              </mc:Choice>
              <mc:Fallback>
                <p:oleObj name="Equation" r:id="rId23" imgW="901440" imgH="36828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777552" y="3929008"/>
                        <a:ext cx="901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4" name="Object 16"/>
          <p:cNvGraphicFramePr>
            <a:graphicFrameLocks noChangeAspect="1"/>
          </p:cNvGraphicFramePr>
          <p:nvPr/>
        </p:nvGraphicFramePr>
        <p:xfrm>
          <a:off x="6740856" y="3907400"/>
          <a:ext cx="596900" cy="368300"/>
        </p:xfrm>
        <a:graphic>
          <a:graphicData uri="http://schemas.openxmlformats.org/presentationml/2006/ole">
            <mc:AlternateContent xmlns:mc="http://schemas.openxmlformats.org/markup-compatibility/2006">
              <mc:Choice xmlns:v="urn:schemas-microsoft-com:vml" Requires="v">
                <p:oleObj spid="_x0000_s7212" name="Equation" r:id="rId25" imgW="596880" imgH="368280" progId="Equation.DSMT4">
                  <p:embed/>
                </p:oleObj>
              </mc:Choice>
              <mc:Fallback>
                <p:oleObj name="Equation" r:id="rId25" imgW="596880" imgH="36828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740856" y="3907400"/>
                        <a:ext cx="596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5" name="Object 17"/>
          <p:cNvGraphicFramePr>
            <a:graphicFrameLocks noChangeAspect="1"/>
          </p:cNvGraphicFramePr>
          <p:nvPr/>
        </p:nvGraphicFramePr>
        <p:xfrm>
          <a:off x="1905000" y="5198872"/>
          <a:ext cx="774700" cy="533400"/>
        </p:xfrm>
        <a:graphic>
          <a:graphicData uri="http://schemas.openxmlformats.org/presentationml/2006/ole">
            <mc:AlternateContent xmlns:mc="http://schemas.openxmlformats.org/markup-compatibility/2006">
              <mc:Choice xmlns:v="urn:schemas-microsoft-com:vml" Requires="v">
                <p:oleObj spid="_x0000_s7213" name="Equation" r:id="rId27" imgW="774360" imgH="533160" progId="Equation.DSMT4">
                  <p:embed/>
                </p:oleObj>
              </mc:Choice>
              <mc:Fallback>
                <p:oleObj name="Equation" r:id="rId27" imgW="774360" imgH="533160" progId="Equation.DSMT4">
                  <p:embed/>
                  <p:pic>
                    <p:nvPicPr>
                      <p:cNvPr id="0" name="Picture 1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905000" y="5198872"/>
                        <a:ext cx="77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6" name="Object 18"/>
          <p:cNvGraphicFramePr>
            <a:graphicFrameLocks noChangeAspect="1"/>
          </p:cNvGraphicFramePr>
          <p:nvPr/>
        </p:nvGraphicFramePr>
        <p:xfrm>
          <a:off x="2743200" y="5351272"/>
          <a:ext cx="457200" cy="279400"/>
        </p:xfrm>
        <a:graphic>
          <a:graphicData uri="http://schemas.openxmlformats.org/presentationml/2006/ole">
            <mc:AlternateContent xmlns:mc="http://schemas.openxmlformats.org/markup-compatibility/2006">
              <mc:Choice xmlns:v="urn:schemas-microsoft-com:vml" Requires="v">
                <p:oleObj spid="_x0000_s7214" name="Equation" r:id="rId29" imgW="457200" imgH="279360" progId="Equation.DSMT4">
                  <p:embed/>
                </p:oleObj>
              </mc:Choice>
              <mc:Fallback>
                <p:oleObj name="Equation" r:id="rId29" imgW="457200" imgH="279360" progId="Equation.DSMT4">
                  <p:embed/>
                  <p:pic>
                    <p:nvPicPr>
                      <p:cNvPr id="0" name="Picture 1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743200" y="5351272"/>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8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8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18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18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33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3315">
                                            <p:txEl>
                                              <p:pRg st="6" end="6"/>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718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71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The Quotient Rule</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endParaRPr lang="en-US" dirty="0">
              <a:solidFill>
                <a:schemeClr val="tx1"/>
              </a:solidFill>
            </a:endParaRPr>
          </a:p>
          <a:p>
            <a:pPr marL="533400" indent="-533400">
              <a:buFont typeface="Courier New" pitchFamily="49" charset="0"/>
              <a:buNone/>
            </a:pPr>
            <a:endParaRPr lang="en-US" dirty="0">
              <a:solidFill>
                <a:schemeClr val="tx1"/>
              </a:solidFill>
            </a:endParaRPr>
          </a:p>
        </p:txBody>
      </p:sp>
      <p:sp>
        <p:nvSpPr>
          <p:cNvPr id="14340" name="TextBox 3"/>
          <p:cNvSpPr>
            <a:spLocks noChangeArrowheads="1"/>
          </p:cNvSpPr>
          <p:nvPr/>
        </p:nvSpPr>
        <p:spPr bwMode="auto">
          <a:xfrm>
            <a:off x="533400" y="1280160"/>
            <a:ext cx="8229600" cy="4392613"/>
          </a:xfrm>
          <a:prstGeom prst="rect">
            <a:avLst/>
          </a:prstGeom>
          <a:solidFill>
            <a:srgbClr val="FFFFCC"/>
          </a:solidFill>
          <a:ln w="28575">
            <a:solidFill>
              <a:srgbClr val="000000"/>
            </a:solidFill>
            <a:miter lim="800000"/>
            <a:headEnd/>
            <a:tailEnd/>
          </a:ln>
        </p:spPr>
        <p:txBody>
          <a:bodyPr>
            <a:spAutoFit/>
          </a:bodyPr>
          <a:lstStyle/>
          <a:p>
            <a:pPr algn="ctr" eaLnBrk="0" hangingPunct="0">
              <a:spcBef>
                <a:spcPct val="20000"/>
              </a:spcBef>
              <a:buFont typeface="Courier New" pitchFamily="49" charset="0"/>
              <a:buNone/>
            </a:pPr>
            <a:r>
              <a:rPr lang="en-US" sz="2800" b="1" dirty="0">
                <a:solidFill>
                  <a:srgbClr val="000000"/>
                </a:solidFill>
                <a:latin typeface="Calibri" pitchFamily="34" charset="0"/>
              </a:rPr>
              <a:t>The Quotient Rule for Exponents</a:t>
            </a:r>
          </a:p>
          <a:p>
            <a:pPr eaLnBrk="0" hangingPunct="0">
              <a:spcBef>
                <a:spcPct val="20000"/>
              </a:spcBef>
              <a:buFont typeface="Courier New" pitchFamily="49" charset="0"/>
              <a:buNone/>
            </a:pPr>
            <a:r>
              <a:rPr lang="en-US" sz="2800" b="0" dirty="0">
                <a:solidFill>
                  <a:srgbClr val="000000"/>
                </a:solidFill>
                <a:latin typeface="Calibri" pitchFamily="34" charset="0"/>
              </a:rPr>
              <a:t>If </a:t>
            </a:r>
            <a:r>
              <a:rPr lang="en-US" sz="2800" b="0" i="1" dirty="0">
                <a:solidFill>
                  <a:srgbClr val="000000"/>
                </a:solidFill>
                <a:latin typeface="Calibri" pitchFamily="34" charset="0"/>
              </a:rPr>
              <a:t>a </a:t>
            </a:r>
            <a:r>
              <a:rPr lang="en-US" sz="2800" b="0" dirty="0">
                <a:solidFill>
                  <a:srgbClr val="000000"/>
                </a:solidFill>
                <a:latin typeface="Calibri" pitchFamily="34" charset="0"/>
              </a:rPr>
              <a:t>is a nonzero real number and </a:t>
            </a:r>
            <a:r>
              <a:rPr lang="en-US" sz="2800" b="0" i="1" dirty="0">
                <a:solidFill>
                  <a:srgbClr val="000000"/>
                </a:solidFill>
                <a:latin typeface="Calibri" pitchFamily="34" charset="0"/>
              </a:rPr>
              <a:t>m </a:t>
            </a:r>
            <a:r>
              <a:rPr lang="en-US" sz="2800" b="0" dirty="0">
                <a:solidFill>
                  <a:srgbClr val="000000"/>
                </a:solidFill>
                <a:latin typeface="Calibri" pitchFamily="34" charset="0"/>
              </a:rPr>
              <a:t>and </a:t>
            </a:r>
            <a:r>
              <a:rPr lang="en-US" sz="2800" b="0" i="1" dirty="0">
                <a:solidFill>
                  <a:srgbClr val="000000"/>
                </a:solidFill>
                <a:latin typeface="Calibri" pitchFamily="34" charset="0"/>
              </a:rPr>
              <a:t>n </a:t>
            </a:r>
            <a:r>
              <a:rPr lang="en-US" sz="2800" b="0" dirty="0">
                <a:solidFill>
                  <a:srgbClr val="000000"/>
                </a:solidFill>
                <a:latin typeface="Calibri" pitchFamily="34" charset="0"/>
              </a:rPr>
              <a:t>are integers, then</a:t>
            </a:r>
            <a:r>
              <a:rPr lang="en-US" sz="2800" b="0" i="1" dirty="0">
                <a:solidFill>
                  <a:srgbClr val="000000"/>
                </a:solidFill>
                <a:latin typeface="Calibri" pitchFamily="34" charset="0"/>
              </a:rPr>
              <a:t> </a:t>
            </a:r>
          </a:p>
          <a:p>
            <a:pPr eaLnBrk="0" hangingPunct="0">
              <a:spcBef>
                <a:spcPct val="20000"/>
              </a:spcBef>
              <a:buFont typeface="Courier New" pitchFamily="49" charset="0"/>
              <a:buNone/>
            </a:pPr>
            <a:endParaRPr lang="en-US" sz="2800" b="0" i="1" dirty="0">
              <a:solidFill>
                <a:srgbClr val="000000"/>
              </a:solidFill>
              <a:latin typeface="Calibri" pitchFamily="34" charset="0"/>
            </a:endParaRPr>
          </a:p>
          <a:p>
            <a:pPr eaLnBrk="0" hangingPunct="0">
              <a:spcBef>
                <a:spcPct val="20000"/>
              </a:spcBef>
              <a:buFont typeface="Courier New" pitchFamily="49" charset="0"/>
              <a:buNone/>
            </a:pPr>
            <a:endParaRPr lang="en-US" sz="2800" b="0" dirty="0">
              <a:solidFill>
                <a:srgbClr val="000000"/>
              </a:solidFill>
              <a:latin typeface="Calibri" pitchFamily="34" charset="0"/>
            </a:endParaRPr>
          </a:p>
          <a:p>
            <a:pPr eaLnBrk="0" hangingPunct="0">
              <a:spcBef>
                <a:spcPct val="20000"/>
              </a:spcBef>
              <a:buFont typeface="Courier New" pitchFamily="49" charset="0"/>
              <a:buNone/>
            </a:pPr>
            <a:r>
              <a:rPr lang="en-US" sz="2800" b="0" dirty="0">
                <a:solidFill>
                  <a:srgbClr val="000000"/>
                </a:solidFill>
                <a:latin typeface="Calibri" pitchFamily="34" charset="0"/>
              </a:rPr>
              <a:t>In words, to divide two powers with the same base, keep the base and subtract the exponents. (Subtract the denominator exponent from the numerator exponent.)</a:t>
            </a:r>
            <a:endParaRPr lang="en-US" sz="2800" b="0" i="1" dirty="0">
              <a:solidFill>
                <a:srgbClr val="000000"/>
              </a:solidFill>
              <a:latin typeface="Calibri" pitchFamily="34" charset="0"/>
            </a:endParaRPr>
          </a:p>
        </p:txBody>
      </p:sp>
      <p:graphicFrame>
        <p:nvGraphicFramePr>
          <p:cNvPr id="14341" name="Object 26"/>
          <p:cNvGraphicFramePr>
            <a:graphicFrameLocks noChangeAspect="1"/>
          </p:cNvGraphicFramePr>
          <p:nvPr/>
        </p:nvGraphicFramePr>
        <p:xfrm>
          <a:off x="3797300" y="2743200"/>
          <a:ext cx="1549400" cy="876300"/>
        </p:xfrm>
        <a:graphic>
          <a:graphicData uri="http://schemas.openxmlformats.org/presentationml/2006/ole">
            <mc:AlternateContent xmlns:mc="http://schemas.openxmlformats.org/markup-compatibility/2006">
              <mc:Choice xmlns:v="urn:schemas-microsoft-com:vml" Requires="v">
                <p:oleObj spid="_x0000_s8196" name="Equation" r:id="rId3" imgW="1549400" imgH="876300" progId="Equation.DSMT4">
                  <p:embed/>
                </p:oleObj>
              </mc:Choice>
              <mc:Fallback>
                <p:oleObj name="Equation" r:id="rId3" imgW="1549400" imgH="876300" progId="Equation.DSMT4">
                  <p:embed/>
                  <p:pic>
                    <p:nvPicPr>
                      <p:cNvPr id="0" name="Object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7300" y="2743200"/>
                        <a:ext cx="1549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The Quotient Rule for Exponents</a:t>
            </a:r>
          </a:p>
        </p:txBody>
      </p:sp>
      <p:sp>
        <p:nvSpPr>
          <p:cNvPr id="15363" name="Rectangle 3"/>
          <p:cNvSpPr>
            <a:spLocks noGrp="1"/>
          </p:cNvSpPr>
          <p:nvPr>
            <p:ph idx="1"/>
          </p:nvPr>
        </p:nvSpPr>
        <p:spPr>
          <a:xfrm>
            <a:off x="457200" y="1280160"/>
            <a:ext cx="8229600" cy="4487382"/>
          </a:xfrm>
          <a:prstGeom prst="rect">
            <a:avLst/>
          </a:prstGeom>
        </p:spPr>
        <p:txBody>
          <a:bodyPr>
            <a:spAutoFit/>
          </a:bodyPr>
          <a:lstStyle/>
          <a:p>
            <a:pPr marL="0" indent="0">
              <a:buFont typeface="Courier New" pitchFamily="49" charset="0"/>
              <a:buNone/>
            </a:pPr>
            <a:r>
              <a:rPr lang="en-US" i="0" dirty="0">
                <a:solidFill>
                  <a:schemeClr val="tx1"/>
                </a:solidFill>
              </a:rPr>
              <a:t>Use the quotient rule for exponents to simplify the following expressions.</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r>
              <a:rPr lang="en-US" b="1" i="0" dirty="0">
                <a:solidFill>
                  <a:schemeClr val="tx1"/>
                </a:solidFill>
              </a:rPr>
              <a:t>Solution </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lnSpc>
                <a:spcPct val="200000"/>
              </a:lnSpc>
              <a:buFont typeface="Courier New" pitchFamily="49" charset="0"/>
              <a:buNone/>
            </a:pPr>
            <a:r>
              <a:rPr lang="en-US" b="1" i="0" dirty="0">
                <a:solidFill>
                  <a:schemeClr val="tx1"/>
                </a:solidFill>
              </a:rPr>
              <a:t>Solution </a:t>
            </a:r>
            <a:endParaRPr lang="en-US" dirty="0">
              <a:solidFill>
                <a:schemeClr val="tx1"/>
              </a:solidFill>
            </a:endParaRPr>
          </a:p>
        </p:txBody>
      </p:sp>
      <p:graphicFrame>
        <p:nvGraphicFramePr>
          <p:cNvPr id="15364" name="Object 21"/>
          <p:cNvGraphicFramePr>
            <a:graphicFrameLocks noChangeAspect="1"/>
          </p:cNvGraphicFramePr>
          <p:nvPr/>
        </p:nvGraphicFramePr>
        <p:xfrm>
          <a:off x="530352" y="2209800"/>
          <a:ext cx="901700" cy="876300"/>
        </p:xfrm>
        <a:graphic>
          <a:graphicData uri="http://schemas.openxmlformats.org/presentationml/2006/ole">
            <mc:AlternateContent xmlns:mc="http://schemas.openxmlformats.org/markup-compatibility/2006">
              <mc:Choice xmlns:v="urn:schemas-microsoft-com:vml" Requires="v">
                <p:oleObj spid="_x0000_s9236" name="Equation" r:id="rId3" imgW="901700" imgH="876300" progId="Equation.DSMT4">
                  <p:embed/>
                </p:oleObj>
              </mc:Choice>
              <mc:Fallback>
                <p:oleObj name="Equation" r:id="rId3" imgW="901700" imgH="8763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209800"/>
                        <a:ext cx="901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6" name="Object 23"/>
          <p:cNvGraphicFramePr>
            <a:graphicFrameLocks noChangeAspect="1"/>
          </p:cNvGraphicFramePr>
          <p:nvPr/>
        </p:nvGraphicFramePr>
        <p:xfrm>
          <a:off x="530352" y="4038600"/>
          <a:ext cx="901700" cy="939800"/>
        </p:xfrm>
        <a:graphic>
          <a:graphicData uri="http://schemas.openxmlformats.org/presentationml/2006/ole">
            <mc:AlternateContent xmlns:mc="http://schemas.openxmlformats.org/markup-compatibility/2006">
              <mc:Choice xmlns:v="urn:schemas-microsoft-com:vml" Requires="v">
                <p:oleObj spid="_x0000_s9237" name="Equation" r:id="rId5" imgW="901309" imgH="939392" progId="Equation.DSMT4">
                  <p:embed/>
                </p:oleObj>
              </mc:Choice>
              <mc:Fallback>
                <p:oleObj name="Equation" r:id="rId5" imgW="901309" imgH="939392" progId="Equation.DSMT4">
                  <p:embed/>
                  <p:pic>
                    <p:nvPicPr>
                      <p:cNvPr id="0" name="Object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4038600"/>
                        <a:ext cx="9017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905000" y="3075296"/>
          <a:ext cx="419100" cy="876300"/>
        </p:xfrm>
        <a:graphic>
          <a:graphicData uri="http://schemas.openxmlformats.org/presentationml/2006/ole">
            <mc:AlternateContent xmlns:mc="http://schemas.openxmlformats.org/markup-compatibility/2006">
              <mc:Choice xmlns:v="urn:schemas-microsoft-com:vml" Requires="v">
                <p:oleObj spid="_x0000_s9238" name="Equation" r:id="rId7" imgW="419040" imgH="876240" progId="Equation.DSMT4">
                  <p:embed/>
                </p:oleObj>
              </mc:Choice>
              <mc:Fallback>
                <p:oleObj name="Equation" r:id="rId7" imgW="419040" imgH="8762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3075296"/>
                        <a:ext cx="419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369972" y="3298208"/>
          <a:ext cx="825500" cy="368300"/>
        </p:xfrm>
        <a:graphic>
          <a:graphicData uri="http://schemas.openxmlformats.org/presentationml/2006/ole">
            <mc:AlternateContent xmlns:mc="http://schemas.openxmlformats.org/markup-compatibility/2006">
              <mc:Choice xmlns:v="urn:schemas-microsoft-com:vml" Requires="v">
                <p:oleObj spid="_x0000_s9239" name="Equation" r:id="rId9" imgW="825480" imgH="368280" progId="Equation.DSMT4">
                  <p:embed/>
                </p:oleObj>
              </mc:Choice>
              <mc:Fallback>
                <p:oleObj name="Equation" r:id="rId9" imgW="825480" imgH="3682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69972" y="3298208"/>
                        <a:ext cx="825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241344" y="3298208"/>
          <a:ext cx="609600" cy="368300"/>
        </p:xfrm>
        <a:graphic>
          <a:graphicData uri="http://schemas.openxmlformats.org/presentationml/2006/ole">
            <mc:AlternateContent xmlns:mc="http://schemas.openxmlformats.org/markup-compatibility/2006">
              <mc:Choice xmlns:v="urn:schemas-microsoft-com:vml" Requires="v">
                <p:oleObj spid="_x0000_s9240" name="Equation" r:id="rId11" imgW="609480" imgH="368280" progId="Equation.DSMT4">
                  <p:embed/>
                </p:oleObj>
              </mc:Choice>
              <mc:Fallback>
                <p:oleObj name="Equation" r:id="rId11" imgW="609480" imgH="3682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41344" y="3298208"/>
                        <a:ext cx="609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1905000" y="4902200"/>
          <a:ext cx="406400" cy="939800"/>
        </p:xfrm>
        <a:graphic>
          <a:graphicData uri="http://schemas.openxmlformats.org/presentationml/2006/ole">
            <mc:AlternateContent xmlns:mc="http://schemas.openxmlformats.org/markup-compatibility/2006">
              <mc:Choice xmlns:v="urn:schemas-microsoft-com:vml" Requires="v">
                <p:oleObj spid="_x0000_s9241" name="Equation" r:id="rId13" imgW="406080" imgH="939600" progId="Equation.DSMT4">
                  <p:embed/>
                </p:oleObj>
              </mc:Choice>
              <mc:Fallback>
                <p:oleObj name="Equation" r:id="rId13" imgW="406080" imgH="9396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05000" y="4902200"/>
                        <a:ext cx="4064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2363622" y="5144448"/>
          <a:ext cx="825500" cy="444500"/>
        </p:xfrm>
        <a:graphic>
          <a:graphicData uri="http://schemas.openxmlformats.org/presentationml/2006/ole">
            <mc:AlternateContent xmlns:mc="http://schemas.openxmlformats.org/markup-compatibility/2006">
              <mc:Choice xmlns:v="urn:schemas-microsoft-com:vml" Requires="v">
                <p:oleObj spid="_x0000_s9242" name="Equation" r:id="rId15" imgW="825480" imgH="444240" progId="Equation.DSMT4">
                  <p:embed/>
                </p:oleObj>
              </mc:Choice>
              <mc:Fallback>
                <p:oleObj name="Equation" r:id="rId15" imgW="825480" imgH="44424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63622" y="5144448"/>
                        <a:ext cx="825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3241344" y="5138760"/>
          <a:ext cx="596900" cy="444500"/>
        </p:xfrm>
        <a:graphic>
          <a:graphicData uri="http://schemas.openxmlformats.org/presentationml/2006/ole">
            <mc:AlternateContent xmlns:mc="http://schemas.openxmlformats.org/markup-compatibility/2006">
              <mc:Choice xmlns:v="urn:schemas-microsoft-com:vml" Requires="v">
                <p:oleObj spid="_x0000_s9243" name="Equation" r:id="rId17" imgW="596880" imgH="444240" progId="Equation.DSMT4">
                  <p:embed/>
                </p:oleObj>
              </mc:Choice>
              <mc:Fallback>
                <p:oleObj name="Equation" r:id="rId17" imgW="596880" imgH="4442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41344" y="5138760"/>
                        <a:ext cx="596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bIns="91440"/>
          <a:lstStyle/>
          <a:p>
            <a:r>
              <a:rPr lang="en-US" sz="3200" dirty="0">
                <a:solidFill>
                  <a:schemeClr val="accent1"/>
                </a:solidFill>
              </a:rPr>
              <a:t>Example 4: The Quotient Rule for Exponents (cont.)</a:t>
            </a:r>
          </a:p>
        </p:txBody>
      </p:sp>
      <p:sp>
        <p:nvSpPr>
          <p:cNvPr id="16387" name="Rectangle 3"/>
          <p:cNvSpPr>
            <a:spLocks noGrp="1"/>
          </p:cNvSpPr>
          <p:nvPr>
            <p:ph idx="1"/>
          </p:nvPr>
        </p:nvSpPr>
        <p:spPr>
          <a:prstGeom prst="rect">
            <a:avLst/>
          </a:prstGeom>
        </p:spPr>
        <p:txBody>
          <a:bodyPr/>
          <a:lstStyle/>
          <a:p>
            <a:pPr algn="just">
              <a:buFont typeface="Courier New" pitchFamily="49" charset="0"/>
              <a:buNone/>
            </a:pPr>
            <a:endParaRPr lang="en-US" dirty="0">
              <a:solidFill>
                <a:schemeClr val="tx1"/>
              </a:solidFill>
            </a:endParaRPr>
          </a:p>
          <a:p>
            <a:pPr algn="just">
              <a:buFont typeface="Courier New" pitchFamily="49" charset="0"/>
              <a:buNone/>
            </a:pPr>
            <a:endParaRPr lang="en-US" dirty="0">
              <a:solidFill>
                <a:schemeClr val="tx1"/>
              </a:solidFill>
            </a:endParaRPr>
          </a:p>
          <a:p>
            <a:pPr algn="just">
              <a:buFont typeface="Courier New" pitchFamily="49" charset="0"/>
              <a:buNone/>
            </a:pPr>
            <a:r>
              <a:rPr lang="en-US" b="1" i="0" dirty="0">
                <a:solidFill>
                  <a:schemeClr val="tx1"/>
                </a:solidFill>
              </a:rPr>
              <a:t>Solution </a:t>
            </a:r>
          </a:p>
          <a:p>
            <a:pPr algn="just">
              <a:buFont typeface="Courier New" pitchFamily="49" charset="0"/>
              <a:buNone/>
            </a:pPr>
            <a:endParaRPr lang="en-US" dirty="0">
              <a:solidFill>
                <a:schemeClr val="tx1"/>
              </a:solidFill>
            </a:endParaRPr>
          </a:p>
        </p:txBody>
      </p:sp>
      <p:graphicFrame>
        <p:nvGraphicFramePr>
          <p:cNvPr id="16388" name="Object 14"/>
          <p:cNvGraphicFramePr>
            <a:graphicFrameLocks noChangeAspect="1"/>
          </p:cNvGraphicFramePr>
          <p:nvPr/>
        </p:nvGraphicFramePr>
        <p:xfrm>
          <a:off x="530352" y="1295400"/>
          <a:ext cx="901700" cy="876300"/>
        </p:xfrm>
        <a:graphic>
          <a:graphicData uri="http://schemas.openxmlformats.org/presentationml/2006/ole">
            <mc:AlternateContent xmlns:mc="http://schemas.openxmlformats.org/markup-compatibility/2006">
              <mc:Choice xmlns:v="urn:schemas-microsoft-com:vml" Requires="v">
                <p:oleObj spid="_x0000_s10255" name="Equation" r:id="rId3" imgW="901700" imgH="876300" progId="Equation.DSMT4">
                  <p:embed/>
                </p:oleObj>
              </mc:Choice>
              <mc:Fallback>
                <p:oleObj name="Equation" r:id="rId3" imgW="901700" imgH="8763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95400"/>
                        <a:ext cx="901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90" name="Rectangle 16"/>
          <p:cNvSpPr>
            <a:spLocks noChangeArrowheads="1"/>
          </p:cNvSpPr>
          <p:nvPr/>
        </p:nvSpPr>
        <p:spPr bwMode="auto">
          <a:xfrm>
            <a:off x="4495800" y="2374900"/>
            <a:ext cx="3949700" cy="22256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Note how this example shows another way to justify the idea that </a:t>
            </a:r>
          </a:p>
          <a:p>
            <a:r>
              <a:rPr lang="en-US" sz="2000" b="0" dirty="0">
                <a:solidFill>
                  <a:srgbClr val="008080"/>
                </a:solidFill>
                <a:latin typeface="Calibri" pitchFamily="34" charset="0"/>
              </a:rPr>
              <a:t>               Since the numerator and denominator are the same and not 0, it makes sense that the fraction is equal to 1.</a:t>
            </a:r>
          </a:p>
          <a:p>
            <a:endParaRPr lang="en-US" sz="2000" b="0" dirty="0">
              <a:solidFill>
                <a:srgbClr val="008080"/>
              </a:solidFill>
              <a:latin typeface="Calibri" pitchFamily="34" charset="0"/>
            </a:endParaRPr>
          </a:p>
        </p:txBody>
      </p:sp>
      <p:graphicFrame>
        <p:nvGraphicFramePr>
          <p:cNvPr id="16391" name="Object 17"/>
          <p:cNvGraphicFramePr>
            <a:graphicFrameLocks noChangeAspect="1"/>
          </p:cNvGraphicFramePr>
          <p:nvPr/>
        </p:nvGraphicFramePr>
        <p:xfrm>
          <a:off x="4594225" y="3035300"/>
          <a:ext cx="698500" cy="292100"/>
        </p:xfrm>
        <a:graphic>
          <a:graphicData uri="http://schemas.openxmlformats.org/presentationml/2006/ole">
            <mc:AlternateContent xmlns:mc="http://schemas.openxmlformats.org/markup-compatibility/2006">
              <mc:Choice xmlns:v="urn:schemas-microsoft-com:vml" Requires="v">
                <p:oleObj spid="_x0000_s10256" name="Equation" r:id="rId5" imgW="698197" imgH="291973" progId="Equation.DSMT4">
                  <p:embed/>
                </p:oleObj>
              </mc:Choice>
              <mc:Fallback>
                <p:oleObj name="Equation" r:id="rId5" imgW="698197" imgH="291973" progId="Equation.DSMT4">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94225" y="3035300"/>
                        <a:ext cx="698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nvGraphicFramePr>
        <p:xfrm>
          <a:off x="1918648" y="2133600"/>
          <a:ext cx="406400" cy="876300"/>
        </p:xfrm>
        <a:graphic>
          <a:graphicData uri="http://schemas.openxmlformats.org/presentationml/2006/ole">
            <mc:AlternateContent xmlns:mc="http://schemas.openxmlformats.org/markup-compatibility/2006">
              <mc:Choice xmlns:v="urn:schemas-microsoft-com:vml" Requires="v">
                <p:oleObj spid="_x0000_s10257" name="Equation" r:id="rId7" imgW="406080" imgH="876240" progId="Equation.DSMT4">
                  <p:embed/>
                </p:oleObj>
              </mc:Choice>
              <mc:Fallback>
                <p:oleObj name="Equation" r:id="rId7" imgW="40608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18648" y="2133600"/>
                        <a:ext cx="406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362200" y="2362200"/>
          <a:ext cx="825500" cy="368300"/>
        </p:xfrm>
        <a:graphic>
          <a:graphicData uri="http://schemas.openxmlformats.org/presentationml/2006/ole">
            <mc:AlternateContent xmlns:mc="http://schemas.openxmlformats.org/markup-compatibility/2006">
              <mc:Choice xmlns:v="urn:schemas-microsoft-com:vml" Requires="v">
                <p:oleObj spid="_x0000_s10258" name="Equation" r:id="rId9" imgW="825480" imgH="368280" progId="Equation.DSMT4">
                  <p:embed/>
                </p:oleObj>
              </mc:Choice>
              <mc:Fallback>
                <p:oleObj name="Equation" r:id="rId9" imgW="82548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62200" y="2362200"/>
                        <a:ext cx="825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249304" y="2348552"/>
          <a:ext cx="609600" cy="368300"/>
        </p:xfrm>
        <a:graphic>
          <a:graphicData uri="http://schemas.openxmlformats.org/presentationml/2006/ole">
            <mc:AlternateContent xmlns:mc="http://schemas.openxmlformats.org/markup-compatibility/2006">
              <mc:Choice xmlns:v="urn:schemas-microsoft-com:vml" Requires="v">
                <p:oleObj spid="_x0000_s10259" name="Equation" r:id="rId11" imgW="609480" imgH="368280" progId="Equation.DSMT4">
                  <p:embed/>
                </p:oleObj>
              </mc:Choice>
              <mc:Fallback>
                <p:oleObj name="Equation" r:id="rId11" imgW="609480" imgH="3682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49304" y="2348552"/>
                        <a:ext cx="609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3899848" y="2438400"/>
          <a:ext cx="457200" cy="279400"/>
        </p:xfrm>
        <a:graphic>
          <a:graphicData uri="http://schemas.openxmlformats.org/presentationml/2006/ole">
            <mc:AlternateContent xmlns:mc="http://schemas.openxmlformats.org/markup-compatibility/2006">
              <mc:Choice xmlns:v="urn:schemas-microsoft-com:vml" Requires="v">
                <p:oleObj spid="_x0000_s10260" name="Equation" r:id="rId13" imgW="457200" imgH="279360" progId="Equation.DSMT4">
                  <p:embed/>
                </p:oleObj>
              </mc:Choice>
              <mc:Fallback>
                <p:oleObj name="Equation" r:id="rId13" imgW="45720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99848" y="243840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39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3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Dividing Terms with Coefficients</a:t>
            </a:r>
          </a:p>
        </p:txBody>
      </p:sp>
      <p:sp>
        <p:nvSpPr>
          <p:cNvPr id="1741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Use the quotient rule for exponents when simplifying the following expressions.</a:t>
            </a:r>
          </a:p>
          <a:p>
            <a:pPr marL="533400" indent="-533400" algn="just">
              <a:buFont typeface="Courier New" pitchFamily="49" charset="0"/>
              <a:buNone/>
            </a:pPr>
            <a:endParaRPr lang="en-US" i="0" dirty="0">
              <a:solidFill>
                <a:schemeClr val="tx1"/>
              </a:solidFill>
            </a:endParaRPr>
          </a:p>
          <a:p>
            <a:pPr marL="533400" indent="-533400" algn="just">
              <a:buFont typeface="Courier New" pitchFamily="49" charset="0"/>
              <a:buNone/>
            </a:pPr>
            <a:endParaRPr lang="en-US" i="0" dirty="0">
              <a:solidFill>
                <a:schemeClr val="tx1"/>
              </a:solidFill>
            </a:endParaRPr>
          </a:p>
          <a:p>
            <a:pPr marL="533400" indent="-533400" algn="just">
              <a:buFont typeface="Courier New" pitchFamily="49" charset="0"/>
              <a:buNone/>
            </a:pPr>
            <a:r>
              <a:rPr lang="en-US" b="1" i="0" dirty="0">
                <a:solidFill>
                  <a:schemeClr val="tx1"/>
                </a:solidFill>
              </a:rPr>
              <a:t>Solution</a:t>
            </a:r>
            <a:r>
              <a:rPr lang="en-US" dirty="0">
                <a:solidFill>
                  <a:schemeClr val="tx1"/>
                </a:solidFill>
              </a:rPr>
              <a:t>  </a:t>
            </a:r>
          </a:p>
          <a:p>
            <a:pPr marL="533400" indent="-533400" algn="just">
              <a:buFont typeface="Courier New" pitchFamily="49" charset="0"/>
              <a:buNone/>
            </a:pPr>
            <a:endParaRPr lang="en-US" dirty="0">
              <a:solidFill>
                <a:schemeClr val="tx1"/>
              </a:solidFill>
            </a:endParaRPr>
          </a:p>
        </p:txBody>
      </p:sp>
      <p:graphicFrame>
        <p:nvGraphicFramePr>
          <p:cNvPr id="17412" name="Object 27"/>
          <p:cNvGraphicFramePr>
            <a:graphicFrameLocks noChangeAspect="1"/>
          </p:cNvGraphicFramePr>
          <p:nvPr/>
        </p:nvGraphicFramePr>
        <p:xfrm>
          <a:off x="530352" y="2257756"/>
          <a:ext cx="1333500" cy="876300"/>
        </p:xfrm>
        <a:graphic>
          <a:graphicData uri="http://schemas.openxmlformats.org/presentationml/2006/ole">
            <mc:AlternateContent xmlns:mc="http://schemas.openxmlformats.org/markup-compatibility/2006">
              <mc:Choice xmlns:v="urn:schemas-microsoft-com:vml" Requires="v">
                <p:oleObj spid="_x0000_s11277" name="Equation" r:id="rId3" imgW="1333500" imgH="876300" progId="Equation.DSMT4">
                  <p:embed/>
                </p:oleObj>
              </mc:Choice>
              <mc:Fallback>
                <p:oleObj name="Equation" r:id="rId3" imgW="1333500" imgH="876300" progId="Equation.DSMT4">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257756"/>
                        <a:ext cx="1333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4" name="Rectangle 29"/>
          <p:cNvSpPr>
            <a:spLocks noChangeArrowheads="1"/>
          </p:cNvSpPr>
          <p:nvPr/>
        </p:nvSpPr>
        <p:spPr bwMode="auto">
          <a:xfrm>
            <a:off x="4358640" y="3349956"/>
            <a:ext cx="4023360" cy="1015663"/>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Coefficients 15 and 3 are divided and exponents 15 and 3 are subtracted.</a:t>
            </a:r>
          </a:p>
          <a:p>
            <a:endParaRPr lang="en-US" sz="2000" b="0" dirty="0">
              <a:solidFill>
                <a:srgbClr val="008080"/>
              </a:solidFill>
              <a:latin typeface="Calibri" pitchFamily="34" charset="0"/>
            </a:endParaRPr>
          </a:p>
        </p:txBody>
      </p:sp>
      <p:graphicFrame>
        <p:nvGraphicFramePr>
          <p:cNvPr id="11268" name="Object 4"/>
          <p:cNvGraphicFramePr>
            <a:graphicFrameLocks noChangeAspect="1"/>
          </p:cNvGraphicFramePr>
          <p:nvPr/>
        </p:nvGraphicFramePr>
        <p:xfrm>
          <a:off x="2019300" y="3048000"/>
          <a:ext cx="838200" cy="876300"/>
        </p:xfrm>
        <a:graphic>
          <a:graphicData uri="http://schemas.openxmlformats.org/presentationml/2006/ole">
            <mc:AlternateContent xmlns:mc="http://schemas.openxmlformats.org/markup-compatibility/2006">
              <mc:Choice xmlns:v="urn:schemas-microsoft-com:vml" Requires="v">
                <p:oleObj spid="_x0000_s11278" name="Equation" r:id="rId5" imgW="838080" imgH="876240" progId="Equation.DSMT4">
                  <p:embed/>
                </p:oleObj>
              </mc:Choice>
              <mc:Fallback>
                <p:oleObj name="Equation" r:id="rId5" imgW="83808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19300" y="3048000"/>
                        <a:ext cx="838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879108" y="3048000"/>
          <a:ext cx="1320800" cy="876300"/>
        </p:xfrm>
        <a:graphic>
          <a:graphicData uri="http://schemas.openxmlformats.org/presentationml/2006/ole">
            <mc:AlternateContent xmlns:mc="http://schemas.openxmlformats.org/markup-compatibility/2006">
              <mc:Choice xmlns:v="urn:schemas-microsoft-com:vml" Requires="v">
                <p:oleObj spid="_x0000_s11279" name="Equation" r:id="rId7" imgW="1320480" imgH="876240" progId="Equation.DSMT4">
                  <p:embed/>
                </p:oleObj>
              </mc:Choice>
              <mc:Fallback>
                <p:oleObj name="Equation" r:id="rId7" imgW="132048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79108" y="3048000"/>
                        <a:ext cx="1320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879108" y="4158302"/>
          <a:ext cx="1231900" cy="381000"/>
        </p:xfrm>
        <a:graphic>
          <a:graphicData uri="http://schemas.openxmlformats.org/presentationml/2006/ole">
            <mc:AlternateContent xmlns:mc="http://schemas.openxmlformats.org/markup-compatibility/2006">
              <mc:Choice xmlns:v="urn:schemas-microsoft-com:vml" Requires="v">
                <p:oleObj spid="_x0000_s11280" name="Equation" r:id="rId9" imgW="1231560" imgH="380880" progId="Equation.DSMT4">
                  <p:embed/>
                </p:oleObj>
              </mc:Choice>
              <mc:Fallback>
                <p:oleObj name="Equation" r:id="rId9" imgW="123156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79108" y="4158302"/>
                        <a:ext cx="1231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2879108" y="4773304"/>
          <a:ext cx="876300" cy="381000"/>
        </p:xfrm>
        <a:graphic>
          <a:graphicData uri="http://schemas.openxmlformats.org/presentationml/2006/ole">
            <mc:AlternateContent xmlns:mc="http://schemas.openxmlformats.org/markup-compatibility/2006">
              <mc:Choice xmlns:v="urn:schemas-microsoft-com:vml" Requires="v">
                <p:oleObj spid="_x0000_s11281" name="Equation" r:id="rId11" imgW="876240" imgH="380880" progId="Equation.DSMT4">
                  <p:embed/>
                </p:oleObj>
              </mc:Choice>
              <mc:Fallback>
                <p:oleObj name="Equation" r:id="rId11" imgW="87624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79108" y="4773304"/>
                        <a:ext cx="87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4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bIns="91440"/>
          <a:lstStyle/>
          <a:p>
            <a:r>
              <a:rPr lang="en-US" sz="3200" dirty="0">
                <a:solidFill>
                  <a:schemeClr val="accent1"/>
                </a:solidFill>
              </a:rPr>
              <a:t>Example 5: Dividing Terms with Coefficients (cont.)</a:t>
            </a:r>
          </a:p>
        </p:txBody>
      </p:sp>
      <p:sp>
        <p:nvSpPr>
          <p:cNvPr id="18435" name="Rectangle 3"/>
          <p:cNvSpPr>
            <a:spLocks noGrp="1"/>
          </p:cNvSpPr>
          <p:nvPr>
            <p:ph idx="1"/>
          </p:nvPr>
        </p:nvSpPr>
        <p:spPr>
          <a:prstGeom prst="rect">
            <a:avLst/>
          </a:prstGeom>
        </p:spPr>
        <p:txBody>
          <a:bodyPr/>
          <a:lstStyle/>
          <a:p>
            <a:pPr>
              <a:buFont typeface="Courier New" pitchFamily="49" charset="0"/>
              <a:buNone/>
            </a:pPr>
            <a:endParaRPr lang="en-US" dirty="0"/>
          </a:p>
          <a:p>
            <a:pPr>
              <a:buFont typeface="Courier New" pitchFamily="49" charset="0"/>
              <a:buNone/>
            </a:pPr>
            <a:endParaRPr lang="en-US" dirty="0"/>
          </a:p>
          <a:p>
            <a:pPr>
              <a:lnSpc>
                <a:spcPct val="145000"/>
              </a:lnSpc>
              <a:buFont typeface="Courier New" pitchFamily="49" charset="0"/>
              <a:buNone/>
            </a:pPr>
            <a:r>
              <a:rPr lang="en-US" b="1" i="0" dirty="0">
                <a:solidFill>
                  <a:schemeClr val="tx1"/>
                </a:solidFill>
              </a:rPr>
              <a:t>Solution  </a:t>
            </a:r>
          </a:p>
          <a:p>
            <a:pPr>
              <a:buFont typeface="Courier New" pitchFamily="49" charset="0"/>
              <a:buNone/>
            </a:pPr>
            <a:endParaRPr lang="en-US" dirty="0"/>
          </a:p>
        </p:txBody>
      </p:sp>
      <p:graphicFrame>
        <p:nvGraphicFramePr>
          <p:cNvPr id="18436" name="Object 7"/>
          <p:cNvGraphicFramePr>
            <a:graphicFrameLocks noChangeAspect="1"/>
          </p:cNvGraphicFramePr>
          <p:nvPr/>
        </p:nvGraphicFramePr>
        <p:xfrm>
          <a:off x="533400" y="1371600"/>
          <a:ext cx="1651000" cy="939800"/>
        </p:xfrm>
        <a:graphic>
          <a:graphicData uri="http://schemas.openxmlformats.org/presentationml/2006/ole">
            <mc:AlternateContent xmlns:mc="http://schemas.openxmlformats.org/markup-compatibility/2006">
              <mc:Choice xmlns:v="urn:schemas-microsoft-com:vml" Requires="v">
                <p:oleObj spid="_x0000_s12301" name="Equation" r:id="rId3" imgW="1651000" imgH="939800" progId="Equation.DSMT4">
                  <p:embed/>
                </p:oleObj>
              </mc:Choice>
              <mc:Fallback>
                <p:oleObj name="Equation" r:id="rId3" imgW="1651000" imgH="9398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16510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8" name="Rectangle 9"/>
          <p:cNvSpPr>
            <a:spLocks noChangeArrowheads="1"/>
          </p:cNvSpPr>
          <p:nvPr/>
        </p:nvSpPr>
        <p:spPr bwMode="auto">
          <a:xfrm>
            <a:off x="5450840" y="3454737"/>
            <a:ext cx="3566160" cy="1015663"/>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Coefficients 20 and 2 are divided and exponents on each variable are subtracted.</a:t>
            </a:r>
          </a:p>
        </p:txBody>
      </p:sp>
      <p:graphicFrame>
        <p:nvGraphicFramePr>
          <p:cNvPr id="12292" name="Object 4"/>
          <p:cNvGraphicFramePr>
            <a:graphicFrameLocks noChangeAspect="1"/>
          </p:cNvGraphicFramePr>
          <p:nvPr/>
        </p:nvGraphicFramePr>
        <p:xfrm>
          <a:off x="2108200" y="2278040"/>
          <a:ext cx="1168400" cy="939800"/>
        </p:xfrm>
        <a:graphic>
          <a:graphicData uri="http://schemas.openxmlformats.org/presentationml/2006/ole">
            <mc:AlternateContent xmlns:mc="http://schemas.openxmlformats.org/markup-compatibility/2006">
              <mc:Choice xmlns:v="urn:schemas-microsoft-com:vml" Requires="v">
                <p:oleObj spid="_x0000_s12302" name="Equation" r:id="rId5" imgW="1168200" imgH="939600" progId="Equation.DSMT4">
                  <p:embed/>
                </p:oleObj>
              </mc:Choice>
              <mc:Fallback>
                <p:oleObj name="Equation" r:id="rId5" imgW="1168200" imgH="939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08200" y="2278040"/>
                        <a:ext cx="11684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3311856" y="2286000"/>
          <a:ext cx="1879600" cy="939800"/>
        </p:xfrm>
        <a:graphic>
          <a:graphicData uri="http://schemas.openxmlformats.org/presentationml/2006/ole">
            <mc:AlternateContent xmlns:mc="http://schemas.openxmlformats.org/markup-compatibility/2006">
              <mc:Choice xmlns:v="urn:schemas-microsoft-com:vml" Requires="v">
                <p:oleObj spid="_x0000_s12303" name="Equation" r:id="rId7" imgW="1879560" imgH="939600" progId="Equation.DSMT4">
                  <p:embed/>
                </p:oleObj>
              </mc:Choice>
              <mc:Fallback>
                <p:oleObj name="Equation" r:id="rId7" imgW="1879560" imgH="939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1856" y="2286000"/>
                        <a:ext cx="18796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3311856" y="3416300"/>
          <a:ext cx="2108200" cy="444500"/>
        </p:xfrm>
        <a:graphic>
          <a:graphicData uri="http://schemas.openxmlformats.org/presentationml/2006/ole">
            <mc:AlternateContent xmlns:mc="http://schemas.openxmlformats.org/markup-compatibility/2006">
              <mc:Choice xmlns:v="urn:schemas-microsoft-com:vml" Requires="v">
                <p:oleObj spid="_x0000_s12304" name="Equation" r:id="rId9" imgW="2108160" imgH="444240" progId="Equation.DSMT4">
                  <p:embed/>
                </p:oleObj>
              </mc:Choice>
              <mc:Fallback>
                <p:oleObj name="Equation" r:id="rId9" imgW="2108160" imgH="444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11856" y="3416300"/>
                        <a:ext cx="2108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311856" y="4051300"/>
          <a:ext cx="1244600" cy="444500"/>
        </p:xfrm>
        <a:graphic>
          <a:graphicData uri="http://schemas.openxmlformats.org/presentationml/2006/ole">
            <mc:AlternateContent xmlns:mc="http://schemas.openxmlformats.org/markup-compatibility/2006">
              <mc:Choice xmlns:v="urn:schemas-microsoft-com:vml" Requires="v">
                <p:oleObj spid="_x0000_s12305" name="Equation" r:id="rId11" imgW="1244520" imgH="444240" progId="Equation.DSMT4">
                  <p:embed/>
                </p:oleObj>
              </mc:Choice>
              <mc:Fallback>
                <p:oleObj name="Equation" r:id="rId11" imgW="124452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11856" y="4051300"/>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43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Negative Exponents</a:t>
            </a:r>
          </a:p>
        </p:txBody>
      </p:sp>
      <p:sp>
        <p:nvSpPr>
          <p:cNvPr id="19459" name="Rectangle 3"/>
          <p:cNvSpPr>
            <a:spLocks noGrp="1"/>
          </p:cNvSpPr>
          <p:nvPr>
            <p:ph idx="1"/>
          </p:nvPr>
        </p:nvSpPr>
        <p:spPr>
          <a:prstGeom prst="rect">
            <a:avLst/>
          </a:prstGeom>
        </p:spPr>
        <p:txBody>
          <a:bodyPr/>
          <a:lstStyle/>
          <a:p>
            <a:pPr>
              <a:buFont typeface="Courier New" pitchFamily="49" charset="0"/>
              <a:buNone/>
            </a:pPr>
            <a:endParaRPr lang="en-US" dirty="0"/>
          </a:p>
          <a:p>
            <a:pPr>
              <a:buFont typeface="Courier New" pitchFamily="49" charset="0"/>
              <a:buNone/>
            </a:pPr>
            <a:endParaRPr lang="en-US" dirty="0"/>
          </a:p>
        </p:txBody>
      </p:sp>
      <p:sp>
        <p:nvSpPr>
          <p:cNvPr id="19460" name="TextBox 3"/>
          <p:cNvSpPr>
            <a:spLocks noChangeArrowheads="1"/>
          </p:cNvSpPr>
          <p:nvPr/>
        </p:nvSpPr>
        <p:spPr bwMode="auto">
          <a:xfrm>
            <a:off x="533400" y="1280160"/>
            <a:ext cx="8229600" cy="2286000"/>
          </a:xfrm>
          <a:prstGeom prst="rect">
            <a:avLst/>
          </a:prstGeom>
          <a:solidFill>
            <a:srgbClr val="FFFFCC"/>
          </a:solidFill>
          <a:ln w="28575">
            <a:solidFill>
              <a:srgbClr val="000000"/>
            </a:solidFill>
            <a:miter lim="800000"/>
            <a:headEnd/>
            <a:tailEnd/>
          </a:ln>
        </p:spPr>
        <p:txBody>
          <a:bodyPr/>
          <a:lstStyle/>
          <a:p>
            <a:pPr marL="533400" indent="-533400" algn="ctr"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Rule for Negative Exponents</a:t>
            </a:r>
          </a:p>
          <a:p>
            <a:pPr marL="533400" indent="-533400" eaLnBrk="0" hangingPunct="0">
              <a:spcBef>
                <a:spcPct val="20000"/>
              </a:spcBef>
              <a:buFont typeface="Courier New" pitchFamily="49" charset="0"/>
              <a:buNone/>
              <a:tabLst>
                <a:tab pos="457200" algn="l"/>
              </a:tabLst>
            </a:pPr>
            <a:r>
              <a:rPr lang="en-US" sz="2800" b="0" dirty="0">
                <a:solidFill>
                  <a:srgbClr val="000000"/>
                </a:solidFill>
                <a:latin typeface="Calibri" pitchFamily="34" charset="0"/>
              </a:rPr>
              <a:t>If </a:t>
            </a:r>
            <a:r>
              <a:rPr lang="en-US" sz="2800" b="0" i="1" dirty="0">
                <a:solidFill>
                  <a:srgbClr val="000000"/>
                </a:solidFill>
                <a:latin typeface="Calibri" pitchFamily="34" charset="0"/>
              </a:rPr>
              <a:t>a </a:t>
            </a:r>
            <a:r>
              <a:rPr lang="en-US" sz="2800" b="0" dirty="0">
                <a:solidFill>
                  <a:srgbClr val="000000"/>
                </a:solidFill>
                <a:latin typeface="Calibri" pitchFamily="34" charset="0"/>
              </a:rPr>
              <a:t>is a nonzero real number and </a:t>
            </a:r>
            <a:r>
              <a:rPr lang="en-US" sz="2800" b="0" i="1" dirty="0">
                <a:solidFill>
                  <a:srgbClr val="000000"/>
                </a:solidFill>
                <a:latin typeface="Calibri" pitchFamily="34" charset="0"/>
              </a:rPr>
              <a:t>n </a:t>
            </a:r>
            <a:r>
              <a:rPr lang="en-US" sz="2800" b="0" dirty="0">
                <a:solidFill>
                  <a:srgbClr val="000000"/>
                </a:solidFill>
                <a:latin typeface="Calibri" pitchFamily="34" charset="0"/>
              </a:rPr>
              <a:t>is an integer, then</a:t>
            </a:r>
          </a:p>
        </p:txBody>
      </p:sp>
      <p:graphicFrame>
        <p:nvGraphicFramePr>
          <p:cNvPr id="19461" name="Object 5"/>
          <p:cNvGraphicFramePr>
            <a:graphicFrameLocks noChangeAspect="1"/>
          </p:cNvGraphicFramePr>
          <p:nvPr/>
        </p:nvGraphicFramePr>
        <p:xfrm>
          <a:off x="3892550" y="2438400"/>
          <a:ext cx="1358900" cy="838200"/>
        </p:xfrm>
        <a:graphic>
          <a:graphicData uri="http://schemas.openxmlformats.org/presentationml/2006/ole">
            <mc:AlternateContent xmlns:mc="http://schemas.openxmlformats.org/markup-compatibility/2006">
              <mc:Choice xmlns:v="urn:schemas-microsoft-com:vml" Requires="v">
                <p:oleObj spid="_x0000_s13316" name="Equation" r:id="rId3" imgW="1358900" imgH="838200" progId="Equation.DSMT4">
                  <p:embed/>
                </p:oleObj>
              </mc:Choice>
              <mc:Fallback>
                <p:oleObj name="Equation" r:id="rId3" imgW="1358900" imgH="8382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92550" y="2438400"/>
                        <a:ext cx="1358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6: Negative Exponents</a:t>
            </a:r>
          </a:p>
        </p:txBody>
      </p:sp>
      <p:sp>
        <p:nvSpPr>
          <p:cNvPr id="20483" name="Rectangle 3"/>
          <p:cNvSpPr>
            <a:spLocks noGrp="1"/>
          </p:cNvSpPr>
          <p:nvPr>
            <p:ph idx="1"/>
          </p:nvPr>
        </p:nvSpPr>
        <p:spPr>
          <a:prstGeom prst="rect">
            <a:avLst/>
          </a:prstGeom>
        </p:spPr>
        <p:txBody>
          <a:bodyPr>
            <a:normAutofit lnSpcReduction="10000"/>
          </a:bodyPr>
          <a:lstStyle/>
          <a:p>
            <a:pPr>
              <a:buFont typeface="Courier New" pitchFamily="49" charset="0"/>
              <a:buNone/>
            </a:pPr>
            <a:r>
              <a:rPr lang="en-US" i="0" dirty="0">
                <a:solidFill>
                  <a:schemeClr val="tx1"/>
                </a:solidFill>
              </a:rPr>
              <a:t>Use the rule for negative exponents to simplify each expression so that it contains only positive exponents.</a:t>
            </a:r>
          </a:p>
          <a:p>
            <a:pPr>
              <a:buFont typeface="Courier New" pitchFamily="49" charset="0"/>
              <a:buNone/>
            </a:pPr>
            <a:endParaRPr lang="en-US" i="0" dirty="0">
              <a:solidFill>
                <a:schemeClr val="tx1"/>
              </a:solidFill>
            </a:endParaRPr>
          </a:p>
          <a:p>
            <a:pPr>
              <a:lnSpc>
                <a:spcPct val="135000"/>
              </a:lnSpc>
              <a:buFont typeface="Courier New" pitchFamily="49" charset="0"/>
              <a:buNone/>
            </a:pPr>
            <a:r>
              <a:rPr lang="en-US" b="1" i="0" dirty="0">
                <a:solidFill>
                  <a:schemeClr val="tx1"/>
                </a:solidFill>
              </a:rPr>
              <a:t>Solution</a:t>
            </a:r>
            <a:r>
              <a:rPr lang="en-US" dirty="0">
                <a:solidFill>
                  <a:schemeClr val="tx1"/>
                </a:solidFill>
              </a:rPr>
              <a:t>  </a:t>
            </a:r>
          </a:p>
          <a:p>
            <a:pPr>
              <a:lnSpc>
                <a:spcPct val="135000"/>
              </a:lnSpc>
              <a:buFont typeface="Courier New" pitchFamily="49" charset="0"/>
              <a:buNone/>
            </a:pPr>
            <a:endParaRPr lang="en-US" dirty="0">
              <a:solidFill>
                <a:schemeClr val="tx1"/>
              </a:solidFill>
            </a:endParaRPr>
          </a:p>
          <a:p>
            <a:pPr>
              <a:lnSpc>
                <a:spcPct val="135000"/>
              </a:lnSpc>
              <a:buFont typeface="Courier New" pitchFamily="49" charset="0"/>
              <a:buNone/>
            </a:pPr>
            <a:r>
              <a:rPr lang="en-US" b="1" i="0" dirty="0">
                <a:solidFill>
                  <a:schemeClr val="tx1"/>
                </a:solidFill>
              </a:rPr>
              <a:t>Solution </a:t>
            </a:r>
          </a:p>
          <a:p>
            <a:pPr>
              <a:lnSpc>
                <a:spcPct val="135000"/>
              </a:lnSpc>
              <a:buFont typeface="Courier New" pitchFamily="49" charset="0"/>
              <a:buNone/>
            </a:pPr>
            <a:endParaRPr lang="en-US" b="1" i="0" dirty="0">
              <a:solidFill>
                <a:schemeClr val="tx1"/>
              </a:solidFill>
            </a:endParaRPr>
          </a:p>
          <a:p>
            <a:pPr>
              <a:lnSpc>
                <a:spcPct val="135000"/>
              </a:lnSpc>
              <a:buFont typeface="Courier New" pitchFamily="49" charset="0"/>
              <a:buNone/>
            </a:pPr>
            <a:r>
              <a:rPr lang="en-US" b="1" i="0" dirty="0">
                <a:solidFill>
                  <a:schemeClr val="tx1"/>
                </a:solidFill>
              </a:rPr>
              <a:t>	</a:t>
            </a:r>
            <a:endParaRPr lang="en-US" dirty="0">
              <a:solidFill>
                <a:schemeClr val="tx1"/>
              </a:solidFill>
            </a:endParaRPr>
          </a:p>
        </p:txBody>
      </p:sp>
      <p:graphicFrame>
        <p:nvGraphicFramePr>
          <p:cNvPr id="20484" name="Object 4"/>
          <p:cNvGraphicFramePr>
            <a:graphicFrameLocks noChangeAspect="1"/>
          </p:cNvGraphicFramePr>
          <p:nvPr/>
        </p:nvGraphicFramePr>
        <p:xfrm>
          <a:off x="530352" y="2197100"/>
          <a:ext cx="914400" cy="381000"/>
        </p:xfrm>
        <a:graphic>
          <a:graphicData uri="http://schemas.openxmlformats.org/presentationml/2006/ole">
            <mc:AlternateContent xmlns:mc="http://schemas.openxmlformats.org/markup-compatibility/2006">
              <mc:Choice xmlns:v="urn:schemas-microsoft-com:vml" Requires="v">
                <p:oleObj spid="_x0000_s14354" name="Equation" r:id="rId3" imgW="914400" imgH="381000" progId="Equation.DSMT4">
                  <p:embed/>
                </p:oleObj>
              </mc:Choice>
              <mc:Fallback>
                <p:oleObj name="Equation" r:id="rId3" imgW="914400" imgH="381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197100"/>
                        <a:ext cx="9144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6" name="Rectangle 6"/>
          <p:cNvSpPr>
            <a:spLocks noChangeArrowheads="1"/>
          </p:cNvSpPr>
          <p:nvPr/>
        </p:nvSpPr>
        <p:spPr bwMode="auto">
          <a:xfrm>
            <a:off x="4038600" y="2768600"/>
            <a:ext cx="41148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Using the rule for negative exponents</a:t>
            </a:r>
          </a:p>
        </p:txBody>
      </p:sp>
      <p:graphicFrame>
        <p:nvGraphicFramePr>
          <p:cNvPr id="20487" name="Object 7"/>
          <p:cNvGraphicFramePr>
            <a:graphicFrameLocks noChangeAspect="1"/>
          </p:cNvGraphicFramePr>
          <p:nvPr/>
        </p:nvGraphicFramePr>
        <p:xfrm>
          <a:off x="530352" y="3441700"/>
          <a:ext cx="939800" cy="381000"/>
        </p:xfrm>
        <a:graphic>
          <a:graphicData uri="http://schemas.openxmlformats.org/presentationml/2006/ole">
            <mc:AlternateContent xmlns:mc="http://schemas.openxmlformats.org/markup-compatibility/2006">
              <mc:Choice xmlns:v="urn:schemas-microsoft-com:vml" Requires="v">
                <p:oleObj spid="_x0000_s14355" name="Equation" r:id="rId5" imgW="939392" imgH="380835" progId="Equation.DSMT4">
                  <p:embed/>
                </p:oleObj>
              </mc:Choice>
              <mc:Fallback>
                <p:oleObj name="Equation" r:id="rId5" imgW="939392" imgH="380835"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441700"/>
                        <a:ext cx="939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9" name="Rectangle 9"/>
          <p:cNvSpPr>
            <a:spLocks noChangeArrowheads="1"/>
          </p:cNvSpPr>
          <p:nvPr/>
        </p:nvSpPr>
        <p:spPr bwMode="auto">
          <a:xfrm>
            <a:off x="4038600" y="4010025"/>
            <a:ext cx="41148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Using the rule for negative exponents</a:t>
            </a:r>
          </a:p>
        </p:txBody>
      </p:sp>
      <p:graphicFrame>
        <p:nvGraphicFramePr>
          <p:cNvPr id="14342" name="Object 6"/>
          <p:cNvGraphicFramePr>
            <a:graphicFrameLocks noChangeAspect="1"/>
          </p:cNvGraphicFramePr>
          <p:nvPr/>
        </p:nvGraphicFramePr>
        <p:xfrm>
          <a:off x="2008496" y="2706048"/>
          <a:ext cx="431800" cy="381000"/>
        </p:xfrm>
        <a:graphic>
          <a:graphicData uri="http://schemas.openxmlformats.org/presentationml/2006/ole">
            <mc:AlternateContent xmlns:mc="http://schemas.openxmlformats.org/markup-compatibility/2006">
              <mc:Choice xmlns:v="urn:schemas-microsoft-com:vml" Requires="v">
                <p:oleObj spid="_x0000_s14356" name="Equation" r:id="rId7" imgW="431640" imgH="380880" progId="Equation.DSMT4">
                  <p:embed/>
                </p:oleObj>
              </mc:Choice>
              <mc:Fallback>
                <p:oleObj name="Equation" r:id="rId7" imgW="431640" imgH="3808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8496" y="2706048"/>
                        <a:ext cx="43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2490148" y="2526352"/>
          <a:ext cx="660400" cy="838200"/>
        </p:xfrm>
        <a:graphic>
          <a:graphicData uri="http://schemas.openxmlformats.org/presentationml/2006/ole">
            <mc:AlternateContent xmlns:mc="http://schemas.openxmlformats.org/markup-compatibility/2006">
              <mc:Choice xmlns:v="urn:schemas-microsoft-com:vml" Requires="v">
                <p:oleObj spid="_x0000_s14357" name="Equation" r:id="rId9" imgW="660240" imgH="838080" progId="Equation.DSMT4">
                  <p:embed/>
                </p:oleObj>
              </mc:Choice>
              <mc:Fallback>
                <p:oleObj name="Equation" r:id="rId9" imgW="66024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90148" y="2526352"/>
                        <a:ext cx="66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3200400" y="2526352"/>
          <a:ext cx="533400" cy="838200"/>
        </p:xfrm>
        <a:graphic>
          <a:graphicData uri="http://schemas.openxmlformats.org/presentationml/2006/ole">
            <mc:AlternateContent xmlns:mc="http://schemas.openxmlformats.org/markup-compatibility/2006">
              <mc:Choice xmlns:v="urn:schemas-microsoft-com:vml" Requires="v">
                <p:oleObj spid="_x0000_s14358" name="Equation" r:id="rId11" imgW="533160" imgH="838080" progId="Equation.DSMT4">
                  <p:embed/>
                </p:oleObj>
              </mc:Choice>
              <mc:Fallback>
                <p:oleObj name="Equation" r:id="rId11" imgW="53316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2526352"/>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2008496" y="3936052"/>
          <a:ext cx="444500" cy="368300"/>
        </p:xfrm>
        <a:graphic>
          <a:graphicData uri="http://schemas.openxmlformats.org/presentationml/2006/ole">
            <mc:AlternateContent xmlns:mc="http://schemas.openxmlformats.org/markup-compatibility/2006">
              <mc:Choice xmlns:v="urn:schemas-microsoft-com:vml" Requires="v">
                <p:oleObj spid="_x0000_s14359" name="Equation" r:id="rId13" imgW="444240" imgH="368280" progId="Equation.DSMT4">
                  <p:embed/>
                </p:oleObj>
              </mc:Choice>
              <mc:Fallback>
                <p:oleObj name="Equation" r:id="rId13" imgW="444240" imgH="3682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08496" y="3936052"/>
                        <a:ext cx="444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536208" y="3734748"/>
          <a:ext cx="685800" cy="838200"/>
        </p:xfrm>
        <a:graphic>
          <a:graphicData uri="http://schemas.openxmlformats.org/presentationml/2006/ole">
            <mc:AlternateContent xmlns:mc="http://schemas.openxmlformats.org/markup-compatibility/2006">
              <mc:Choice xmlns:v="urn:schemas-microsoft-com:vml" Requires="v">
                <p:oleObj spid="_x0000_s14360" name="Equation" r:id="rId15" imgW="685800" imgH="838080" progId="Equation.DSMT4">
                  <p:embed/>
                </p:oleObj>
              </mc:Choice>
              <mc:Fallback>
                <p:oleObj name="Equation" r:id="rId15" imgW="685800" imgH="8380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36208" y="3734748"/>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48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48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4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p:bldP spid="2048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Negative Exponents (cont.)</a:t>
            </a:r>
          </a:p>
        </p:txBody>
      </p:sp>
      <p:sp>
        <p:nvSpPr>
          <p:cNvPr id="21507" name="Rectangle 3"/>
          <p:cNvSpPr>
            <a:spLocks noGrp="1"/>
          </p:cNvSpPr>
          <p:nvPr>
            <p:ph idx="1"/>
          </p:nvPr>
        </p:nvSpPr>
        <p:spPr>
          <a:prstGeom prst="rect">
            <a:avLst/>
          </a:prstGeom>
        </p:spPr>
        <p:txBody>
          <a:bodyPr>
            <a:normAutofit/>
          </a:bodyPr>
          <a:lstStyle/>
          <a:p>
            <a:pPr>
              <a:buFont typeface="Courier New" pitchFamily="49" charset="0"/>
              <a:buNone/>
            </a:pPr>
            <a:endParaRPr lang="en-US" b="1" i="0" dirty="0">
              <a:solidFill>
                <a:schemeClr val="tx1"/>
              </a:solidFill>
            </a:endParaRPr>
          </a:p>
          <a:p>
            <a:pPr>
              <a:lnSpc>
                <a:spcPct val="150000"/>
              </a:lnSpc>
              <a:buFont typeface="Courier New" pitchFamily="49" charset="0"/>
              <a:buNone/>
            </a:pPr>
            <a:r>
              <a:rPr lang="en-US" b="1" i="0" dirty="0">
                <a:solidFill>
                  <a:schemeClr val="tx1"/>
                </a:solidFill>
              </a:rPr>
              <a:t>Solution  </a:t>
            </a:r>
          </a:p>
          <a:p>
            <a:pPr>
              <a:buFont typeface="Courier New" pitchFamily="49" charset="0"/>
              <a:buNone/>
            </a:pPr>
            <a:r>
              <a:rPr lang="en-US" i="0" dirty="0">
                <a:solidFill>
                  <a:schemeClr val="tx1"/>
                </a:solidFill>
              </a:rPr>
              <a:t>Here we use the product rule first and then the rule for negative exponents.</a:t>
            </a:r>
            <a:endParaRPr lang="en-US" dirty="0">
              <a:solidFill>
                <a:schemeClr val="tx1"/>
              </a:solidFill>
            </a:endParaRPr>
          </a:p>
          <a:p>
            <a:pPr>
              <a:buFont typeface="Courier New" pitchFamily="49" charset="0"/>
              <a:buNone/>
            </a:pPr>
            <a:endParaRPr lang="en-US" dirty="0">
              <a:solidFill>
                <a:schemeClr val="tx1"/>
              </a:solidFill>
            </a:endParaRPr>
          </a:p>
        </p:txBody>
      </p:sp>
      <p:graphicFrame>
        <p:nvGraphicFramePr>
          <p:cNvPr id="21508" name="Object 4"/>
          <p:cNvGraphicFramePr>
            <a:graphicFrameLocks noChangeAspect="1"/>
          </p:cNvGraphicFramePr>
          <p:nvPr/>
        </p:nvGraphicFramePr>
        <p:xfrm>
          <a:off x="530352" y="1371600"/>
          <a:ext cx="1422400" cy="381000"/>
        </p:xfrm>
        <a:graphic>
          <a:graphicData uri="http://schemas.openxmlformats.org/presentationml/2006/ole">
            <mc:AlternateContent xmlns:mc="http://schemas.openxmlformats.org/markup-compatibility/2006">
              <mc:Choice xmlns:v="urn:schemas-microsoft-com:vml" Requires="v">
                <p:oleObj spid="_x0000_s15373" name="Equation" r:id="rId3" imgW="1422400" imgH="381000" progId="Equation.DSMT4">
                  <p:embed/>
                </p:oleObj>
              </mc:Choice>
              <mc:Fallback>
                <p:oleObj name="Equation" r:id="rId3" imgW="1422400" imgH="381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14224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2743200" y="3720152"/>
          <a:ext cx="927100" cy="368300"/>
        </p:xfrm>
        <a:graphic>
          <a:graphicData uri="http://schemas.openxmlformats.org/presentationml/2006/ole">
            <mc:AlternateContent xmlns:mc="http://schemas.openxmlformats.org/markup-compatibility/2006">
              <mc:Choice xmlns:v="urn:schemas-microsoft-com:vml" Requires="v">
                <p:oleObj spid="_x0000_s15374" name="Equation" r:id="rId5" imgW="927000" imgH="368280" progId="Equation.DSMT4">
                  <p:embed/>
                </p:oleObj>
              </mc:Choice>
              <mc:Fallback>
                <p:oleObj name="Equation" r:id="rId5" imgW="92700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3720152"/>
                        <a:ext cx="927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3737717" y="3706504"/>
          <a:ext cx="952500" cy="368300"/>
        </p:xfrm>
        <a:graphic>
          <a:graphicData uri="http://schemas.openxmlformats.org/presentationml/2006/ole">
            <mc:AlternateContent xmlns:mc="http://schemas.openxmlformats.org/markup-compatibility/2006">
              <mc:Choice xmlns:v="urn:schemas-microsoft-com:vml" Requires="v">
                <p:oleObj spid="_x0000_s15375" name="Equation" r:id="rId7" imgW="952200" imgH="368280" progId="Equation.DSMT4">
                  <p:embed/>
                </p:oleObj>
              </mc:Choice>
              <mc:Fallback>
                <p:oleObj name="Equation" r:id="rId7" imgW="95220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7717" y="3706504"/>
                        <a:ext cx="952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4757634" y="3706504"/>
          <a:ext cx="723900" cy="368300"/>
        </p:xfrm>
        <a:graphic>
          <a:graphicData uri="http://schemas.openxmlformats.org/presentationml/2006/ole">
            <mc:AlternateContent xmlns:mc="http://schemas.openxmlformats.org/markup-compatibility/2006">
              <mc:Choice xmlns:v="urn:schemas-microsoft-com:vml" Requires="v">
                <p:oleObj spid="_x0000_s15376" name="Equation" r:id="rId9" imgW="723600" imgH="368280" progId="Equation.DSMT4">
                  <p:embed/>
                </p:oleObj>
              </mc:Choice>
              <mc:Fallback>
                <p:oleObj name="Equation" r:id="rId9" imgW="72360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7634" y="3706504"/>
                        <a:ext cx="723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5548952" y="3505200"/>
          <a:ext cx="685800" cy="838200"/>
        </p:xfrm>
        <a:graphic>
          <a:graphicData uri="http://schemas.openxmlformats.org/presentationml/2006/ole">
            <mc:AlternateContent xmlns:mc="http://schemas.openxmlformats.org/markup-compatibility/2006">
              <mc:Choice xmlns:v="urn:schemas-microsoft-com:vml" Requires="v">
                <p:oleObj spid="_x0000_s15377" name="Equation" r:id="rId11" imgW="685800" imgH="838080" progId="Equation.DSMT4">
                  <p:embed/>
                </p:oleObj>
              </mc:Choice>
              <mc:Fallback>
                <p:oleObj name="Equation" r:id="rId11" imgW="6858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48952" y="35052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1902059"/>
          </a:xfrm>
        </p:spPr>
        <p:txBody>
          <a:bodyPr>
            <a:spAutoFit/>
          </a:bodyPr>
          <a:lstStyle/>
          <a:p>
            <a:pPr marL="463550" indent="-463550">
              <a:buFont typeface="Courier New" pitchFamily="49" charset="0"/>
              <a:buChar char="o"/>
            </a:pPr>
            <a:r>
              <a:rPr lang="en-US" i="0" dirty="0">
                <a:solidFill>
                  <a:schemeClr val="tx1"/>
                </a:solidFill>
              </a:rPr>
              <a:t>Simplify expressions by using properties of integer exponents. </a:t>
            </a:r>
          </a:p>
          <a:p>
            <a:pPr marL="463550" indent="-463550">
              <a:buFont typeface="Courier New" pitchFamily="49" charset="0"/>
              <a:buChar char="o"/>
            </a:pPr>
            <a:r>
              <a:rPr lang="en-US" i="0" dirty="0">
                <a:solidFill>
                  <a:schemeClr val="tx1"/>
                </a:solidFill>
              </a:rPr>
              <a:t>Recognize which property of exponents is used to simplify an expression.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Negative Exponents</a:t>
            </a:r>
          </a:p>
        </p:txBody>
      </p:sp>
      <p:sp>
        <p:nvSpPr>
          <p:cNvPr id="22531" name="Rectangle 3"/>
          <p:cNvSpPr>
            <a:spLocks noGrp="1"/>
          </p:cNvSpPr>
          <p:nvPr>
            <p:ph idx="1"/>
          </p:nvPr>
        </p:nvSpPr>
        <p:spPr>
          <a:prstGeom prst="rect">
            <a:avLst/>
          </a:prstGeom>
        </p:spPr>
        <p:txBody>
          <a:bodyPr/>
          <a:lstStyle/>
          <a:p>
            <a:pPr>
              <a:buFont typeface="Courier New" pitchFamily="49" charset="0"/>
              <a:buNone/>
            </a:pPr>
            <a:endParaRPr lang="en-US" dirty="0"/>
          </a:p>
          <a:p>
            <a:pPr>
              <a:buFont typeface="Courier New" pitchFamily="49" charset="0"/>
              <a:buNone/>
            </a:pPr>
            <a:endParaRPr lang="en-US" dirty="0"/>
          </a:p>
        </p:txBody>
      </p:sp>
      <p:sp>
        <p:nvSpPr>
          <p:cNvPr id="22532" name="Rectangle 4"/>
          <p:cNvSpPr>
            <a:spLocks/>
          </p:cNvSpPr>
          <p:nvPr/>
        </p:nvSpPr>
        <p:spPr bwMode="auto">
          <a:xfrm>
            <a:off x="533400" y="1280160"/>
            <a:ext cx="8229600" cy="3890296"/>
          </a:xfrm>
          <a:prstGeom prst="rect">
            <a:avLst/>
          </a:prstGeom>
          <a:noFill/>
          <a:ln w="28575">
            <a:solidFill>
              <a:srgbClr val="FF0008"/>
            </a:solidFill>
            <a:miter lim="800000"/>
            <a:headEnd/>
            <a:tailEnd/>
          </a:ln>
        </p:spPr>
        <p:txBody>
          <a:bodyPr bIns="137160">
            <a:spAutoFit/>
          </a:bodyPr>
          <a:lstStyle/>
          <a:p>
            <a:pPr marL="533400" indent="-533400" algn="ctr" eaLnBrk="0" hangingPunct="0">
              <a:spcBef>
                <a:spcPct val="20000"/>
              </a:spcBef>
              <a:buFont typeface="Courier New" pitchFamily="49" charset="0"/>
              <a:buNone/>
            </a:pPr>
            <a:r>
              <a:rPr lang="en-US" sz="2800" b="1" dirty="0">
                <a:solidFill>
                  <a:srgbClr val="000000"/>
                </a:solidFill>
                <a:latin typeface="Calibri" pitchFamily="34" charset="0"/>
              </a:rPr>
              <a:t>Notes</a:t>
            </a:r>
          </a:p>
          <a:p>
            <a:pPr eaLnBrk="0" hangingPunct="0">
              <a:spcBef>
                <a:spcPct val="20000"/>
              </a:spcBef>
              <a:buFont typeface="Courier New" pitchFamily="49" charset="0"/>
              <a:buNone/>
            </a:pPr>
            <a:r>
              <a:rPr lang="en-US" sz="2800" b="0" dirty="0">
                <a:solidFill>
                  <a:srgbClr val="000000"/>
                </a:solidFill>
                <a:latin typeface="Calibri" pitchFamily="34" charset="0"/>
              </a:rPr>
              <a:t>There is nothing wrong with negative exponents. In fact, negative exponents are preferred in some courses in mathematics and science. However, so that all answers are the same, in this course we will consider expressions to be simplified if:</a:t>
            </a:r>
            <a:r>
              <a:rPr lang="en-US" sz="2800" b="0" i="1" dirty="0">
                <a:solidFill>
                  <a:srgbClr val="000000"/>
                </a:solidFill>
                <a:latin typeface="Calibri" pitchFamily="34" charset="0"/>
              </a:rPr>
              <a:t> </a:t>
            </a:r>
          </a:p>
          <a:p>
            <a:pPr marL="533400" indent="-533400" eaLnBrk="0" hangingPunct="0">
              <a:spcBef>
                <a:spcPct val="20000"/>
              </a:spcBef>
              <a:buFont typeface="Courier New" pitchFamily="49" charset="0"/>
              <a:buNone/>
            </a:pPr>
            <a:r>
              <a:rPr lang="en-US" sz="2800" b="1" dirty="0">
                <a:solidFill>
                  <a:srgbClr val="000000"/>
                </a:solidFill>
                <a:latin typeface="Calibri" pitchFamily="34" charset="0"/>
              </a:rPr>
              <a:t>1.</a:t>
            </a:r>
            <a:r>
              <a:rPr lang="en-US" sz="2800" b="0" dirty="0">
                <a:solidFill>
                  <a:srgbClr val="000000"/>
                </a:solidFill>
                <a:latin typeface="Calibri" pitchFamily="34" charset="0"/>
              </a:rPr>
              <a:t>	all exponents are positive, and</a:t>
            </a:r>
          </a:p>
          <a:p>
            <a:pPr marL="533400" indent="-533400" eaLnBrk="0" hangingPunct="0">
              <a:spcBef>
                <a:spcPct val="20000"/>
              </a:spcBef>
              <a:buFont typeface="Courier New" pitchFamily="49" charset="0"/>
              <a:buNone/>
            </a:pPr>
            <a:r>
              <a:rPr lang="en-US" sz="2800" b="1" dirty="0">
                <a:solidFill>
                  <a:srgbClr val="000000"/>
                </a:solidFill>
                <a:latin typeface="Calibri" pitchFamily="34" charset="0"/>
              </a:rPr>
              <a:t>2.</a:t>
            </a:r>
            <a:r>
              <a:rPr lang="en-US" sz="2800" b="0" dirty="0">
                <a:solidFill>
                  <a:srgbClr val="000000"/>
                </a:solidFill>
                <a:latin typeface="Calibri" pitchFamily="34" charset="0"/>
              </a:rPr>
              <a:t>	each base appears only once.</a:t>
            </a:r>
            <a:endParaRPr lang="en-US" sz="2800" b="0" i="1" dirty="0">
              <a:solidFill>
                <a:srgbClr val="000000"/>
              </a:solidFill>
              <a:latin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bIns="91440"/>
          <a:lstStyle/>
          <a:p>
            <a:r>
              <a:rPr lang="en-US" sz="3200" dirty="0">
                <a:solidFill>
                  <a:schemeClr val="accent1"/>
                </a:solidFill>
              </a:rPr>
              <a:t>Example 7: Combining the Rules for</a:t>
            </a:r>
            <a:br>
              <a:rPr lang="en-US" sz="3200" dirty="0">
                <a:solidFill>
                  <a:schemeClr val="accent1"/>
                </a:solidFill>
              </a:rPr>
            </a:br>
            <a:r>
              <a:rPr lang="en-US" sz="3200" dirty="0">
                <a:solidFill>
                  <a:schemeClr val="accent1"/>
                </a:solidFill>
              </a:rPr>
              <a:t>Exponents</a:t>
            </a:r>
          </a:p>
        </p:txBody>
      </p:sp>
      <p:sp>
        <p:nvSpPr>
          <p:cNvPr id="23555"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Simplify each expression so that it contains only positive exponents.</a:t>
            </a:r>
          </a:p>
          <a:p>
            <a:pPr>
              <a:buFont typeface="Courier New" pitchFamily="49" charset="0"/>
              <a:buNone/>
            </a:pPr>
            <a:endParaRPr lang="en-US" i="0" dirty="0">
              <a:solidFill>
                <a:schemeClr val="tx1"/>
              </a:solidFill>
            </a:endParaRPr>
          </a:p>
          <a:p>
            <a:pPr>
              <a:lnSpc>
                <a:spcPct val="135000"/>
              </a:lnSpc>
              <a:spcBef>
                <a:spcPts val="1200"/>
              </a:spcBef>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23556"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16399" name="Equation" r:id="rId3" imgW="457677" imgH="793306" progId="Equation.DSMT4">
                  <p:embed/>
                </p:oleObj>
              </mc:Choice>
              <mc:Fallback>
                <p:oleObj name="Equation" r:id="rId3" imgW="457677" imgH="793306"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7" name="Object 5"/>
          <p:cNvGraphicFramePr>
            <a:graphicFrameLocks noChangeAspect="1"/>
          </p:cNvGraphicFramePr>
          <p:nvPr/>
        </p:nvGraphicFramePr>
        <p:xfrm>
          <a:off x="530352" y="2411104"/>
          <a:ext cx="1384300" cy="381000"/>
        </p:xfrm>
        <a:graphic>
          <a:graphicData uri="http://schemas.openxmlformats.org/presentationml/2006/ole">
            <mc:AlternateContent xmlns:mc="http://schemas.openxmlformats.org/markup-compatibility/2006">
              <mc:Choice xmlns:v="urn:schemas-microsoft-com:vml" Requires="v">
                <p:oleObj spid="_x0000_s16400" name="Equation" r:id="rId5" imgW="1384300" imgH="381000" progId="Equation.DSMT4">
                  <p:embed/>
                </p:oleObj>
              </mc:Choice>
              <mc:Fallback>
                <p:oleObj name="Equation" r:id="rId5" imgW="1384300" imgH="3810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411104"/>
                        <a:ext cx="1384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559" name="Rectangle 7"/>
          <p:cNvSpPr>
            <a:spLocks noChangeArrowheads="1"/>
          </p:cNvSpPr>
          <p:nvPr/>
        </p:nvSpPr>
        <p:spPr bwMode="auto">
          <a:xfrm>
            <a:off x="4038600" y="2981325"/>
            <a:ext cx="4114800" cy="7016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Using the product rule with positive and negative exponents</a:t>
            </a:r>
          </a:p>
        </p:txBody>
      </p:sp>
      <p:graphicFrame>
        <p:nvGraphicFramePr>
          <p:cNvPr id="16389" name="Object 5"/>
          <p:cNvGraphicFramePr>
            <a:graphicFrameLocks noChangeAspect="1"/>
          </p:cNvGraphicFramePr>
          <p:nvPr/>
        </p:nvGraphicFramePr>
        <p:xfrm>
          <a:off x="1986888" y="2934648"/>
          <a:ext cx="889000" cy="368300"/>
        </p:xfrm>
        <a:graphic>
          <a:graphicData uri="http://schemas.openxmlformats.org/presentationml/2006/ole">
            <mc:AlternateContent xmlns:mc="http://schemas.openxmlformats.org/markup-compatibility/2006">
              <mc:Choice xmlns:v="urn:schemas-microsoft-com:vml" Requires="v">
                <p:oleObj spid="_x0000_s16401" name="Equation" r:id="rId7" imgW="888840" imgH="368280" progId="Equation.DSMT4">
                  <p:embed/>
                </p:oleObj>
              </mc:Choice>
              <mc:Fallback>
                <p:oleObj name="Equation" r:id="rId7" imgW="88884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6888" y="2934648"/>
                        <a:ext cx="889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2936544" y="2948296"/>
          <a:ext cx="927100" cy="368300"/>
        </p:xfrm>
        <a:graphic>
          <a:graphicData uri="http://schemas.openxmlformats.org/presentationml/2006/ole">
            <mc:AlternateContent xmlns:mc="http://schemas.openxmlformats.org/markup-compatibility/2006">
              <mc:Choice xmlns:v="urn:schemas-microsoft-com:vml" Requires="v">
                <p:oleObj spid="_x0000_s16402" name="Equation" r:id="rId9" imgW="927000" imgH="368280" progId="Equation.DSMT4">
                  <p:embed/>
                </p:oleObj>
              </mc:Choice>
              <mc:Fallback>
                <p:oleObj name="Equation" r:id="rId9" imgW="92700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36544" y="2948296"/>
                        <a:ext cx="927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2936544" y="3569648"/>
          <a:ext cx="584200" cy="368300"/>
        </p:xfrm>
        <a:graphic>
          <a:graphicData uri="http://schemas.openxmlformats.org/presentationml/2006/ole">
            <mc:AlternateContent xmlns:mc="http://schemas.openxmlformats.org/markup-compatibility/2006">
              <mc:Choice xmlns:v="urn:schemas-microsoft-com:vml" Requires="v">
                <p:oleObj spid="_x0000_s16403" name="Equation" r:id="rId11" imgW="583920" imgH="368280" progId="Equation.DSMT4">
                  <p:embed/>
                </p:oleObj>
              </mc:Choice>
              <mc:Fallback>
                <p:oleObj name="Equation" r:id="rId11" imgW="583920" imgH="3682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36544" y="3569648"/>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2936544" y="4191000"/>
          <a:ext cx="482600" cy="292100"/>
        </p:xfrm>
        <a:graphic>
          <a:graphicData uri="http://schemas.openxmlformats.org/presentationml/2006/ole">
            <mc:AlternateContent xmlns:mc="http://schemas.openxmlformats.org/markup-compatibility/2006">
              <mc:Choice xmlns:v="urn:schemas-microsoft-com:vml" Requires="v">
                <p:oleObj spid="_x0000_s16404" name="Equation" r:id="rId13" imgW="482400" imgH="291960" progId="Equation.DSMT4">
                  <p:embed/>
                </p:oleObj>
              </mc:Choice>
              <mc:Fallback>
                <p:oleObj name="Equation" r:id="rId13" imgW="48240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36544" y="41910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55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bIns="91440"/>
          <a:lstStyle/>
          <a:p>
            <a:r>
              <a:rPr lang="en-US" sz="3200" dirty="0">
                <a:solidFill>
                  <a:schemeClr val="accent1"/>
                </a:solidFill>
              </a:rPr>
              <a:t>Example 7: Combining the Rules for</a:t>
            </a:r>
            <a:br>
              <a:rPr lang="en-US" sz="3200" dirty="0">
                <a:solidFill>
                  <a:schemeClr val="accent1"/>
                </a:solidFill>
              </a:rPr>
            </a:br>
            <a:r>
              <a:rPr lang="en-US" sz="3200" dirty="0">
                <a:solidFill>
                  <a:schemeClr val="accent1"/>
                </a:solidFill>
              </a:rPr>
              <a:t>Exponents (cont.)</a:t>
            </a:r>
          </a:p>
        </p:txBody>
      </p:sp>
      <p:sp>
        <p:nvSpPr>
          <p:cNvPr id="24579" name="Rectangle 3"/>
          <p:cNvSpPr>
            <a:spLocks noGrp="1"/>
          </p:cNvSpPr>
          <p:nvPr>
            <p:ph idx="1"/>
          </p:nvPr>
        </p:nvSpPr>
        <p:spPr>
          <a:prstGeom prst="rect">
            <a:avLst/>
          </a:prstGeom>
        </p:spPr>
        <p:txBody>
          <a:bodyPr/>
          <a:lstStyle/>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Solution  </a:t>
            </a:r>
          </a:p>
          <a:p>
            <a:pPr>
              <a:buFont typeface="Courier New" pitchFamily="49" charset="0"/>
              <a:buNone/>
            </a:pPr>
            <a:endParaRPr lang="en-US" dirty="0"/>
          </a:p>
        </p:txBody>
      </p:sp>
      <p:graphicFrame>
        <p:nvGraphicFramePr>
          <p:cNvPr id="24580" name="Object 4"/>
          <p:cNvGraphicFramePr>
            <a:graphicFrameLocks noChangeAspect="1"/>
          </p:cNvGraphicFramePr>
          <p:nvPr/>
        </p:nvGraphicFramePr>
        <p:xfrm>
          <a:off x="533400" y="1355680"/>
          <a:ext cx="1016000" cy="876300"/>
        </p:xfrm>
        <a:graphic>
          <a:graphicData uri="http://schemas.openxmlformats.org/presentationml/2006/ole">
            <mc:AlternateContent xmlns:mc="http://schemas.openxmlformats.org/markup-compatibility/2006">
              <mc:Choice xmlns:v="urn:schemas-microsoft-com:vml" Requires="v">
                <p:oleObj spid="_x0000_s17421" name="Equation" r:id="rId3" imgW="1016000" imgH="876300" progId="Equation.DSMT4">
                  <p:embed/>
                </p:oleObj>
              </mc:Choice>
              <mc:Fallback>
                <p:oleObj name="Equation" r:id="rId3" imgW="1016000" imgH="8763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55680"/>
                        <a:ext cx="1016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2" name="Rectangle 6"/>
          <p:cNvSpPr>
            <a:spLocks noChangeArrowheads="1"/>
          </p:cNvSpPr>
          <p:nvPr/>
        </p:nvSpPr>
        <p:spPr bwMode="auto">
          <a:xfrm>
            <a:off x="3886200" y="2330450"/>
            <a:ext cx="4114800" cy="7016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Using the quotient rule with positive and negative exponents</a:t>
            </a:r>
          </a:p>
        </p:txBody>
      </p:sp>
      <p:graphicFrame>
        <p:nvGraphicFramePr>
          <p:cNvPr id="17412" name="Object 4"/>
          <p:cNvGraphicFramePr>
            <a:graphicFrameLocks noChangeAspect="1"/>
          </p:cNvGraphicFramePr>
          <p:nvPr/>
        </p:nvGraphicFramePr>
        <p:xfrm>
          <a:off x="1981200" y="2091708"/>
          <a:ext cx="533400" cy="876300"/>
        </p:xfrm>
        <a:graphic>
          <a:graphicData uri="http://schemas.openxmlformats.org/presentationml/2006/ole">
            <mc:AlternateContent xmlns:mc="http://schemas.openxmlformats.org/markup-compatibility/2006">
              <mc:Choice xmlns:v="urn:schemas-microsoft-com:vml" Requires="v">
                <p:oleObj spid="_x0000_s17422" name="Equation" r:id="rId5" imgW="533160" imgH="876240" progId="Equation.DSMT4">
                  <p:embed/>
                </p:oleObj>
              </mc:Choice>
              <mc:Fallback>
                <p:oleObj name="Equation" r:id="rId5" imgW="53316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2091708"/>
                        <a:ext cx="533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565400" y="2298700"/>
          <a:ext cx="1168400" cy="406400"/>
        </p:xfrm>
        <a:graphic>
          <a:graphicData uri="http://schemas.openxmlformats.org/presentationml/2006/ole">
            <mc:AlternateContent xmlns:mc="http://schemas.openxmlformats.org/markup-compatibility/2006">
              <mc:Choice xmlns:v="urn:schemas-microsoft-com:vml" Requires="v">
                <p:oleObj spid="_x0000_s17423" name="Equation" r:id="rId7" imgW="1168200" imgH="406080" progId="Equation.DSMT4">
                  <p:embed/>
                </p:oleObj>
              </mc:Choice>
              <mc:Fallback>
                <p:oleObj name="Equation" r:id="rId7" imgW="1168200" imgH="406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5400" y="2298700"/>
                        <a:ext cx="11684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2565400" y="3048000"/>
          <a:ext cx="825500" cy="368300"/>
        </p:xfrm>
        <a:graphic>
          <a:graphicData uri="http://schemas.openxmlformats.org/presentationml/2006/ole">
            <mc:AlternateContent xmlns:mc="http://schemas.openxmlformats.org/markup-compatibility/2006">
              <mc:Choice xmlns:v="urn:schemas-microsoft-com:vml" Requires="v">
                <p:oleObj spid="_x0000_s17424" name="Equation" r:id="rId9" imgW="825480" imgH="368280" progId="Equation.DSMT4">
                  <p:embed/>
                </p:oleObj>
              </mc:Choice>
              <mc:Fallback>
                <p:oleObj name="Equation" r:id="rId9" imgW="82548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65400" y="3048000"/>
                        <a:ext cx="825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2565400" y="3720152"/>
          <a:ext cx="609600" cy="368300"/>
        </p:xfrm>
        <a:graphic>
          <a:graphicData uri="http://schemas.openxmlformats.org/presentationml/2006/ole">
            <mc:AlternateContent xmlns:mc="http://schemas.openxmlformats.org/markup-compatibility/2006">
              <mc:Choice xmlns:v="urn:schemas-microsoft-com:vml" Requires="v">
                <p:oleObj spid="_x0000_s17425" name="Equation" r:id="rId11" imgW="609480" imgH="368280" progId="Equation.DSMT4">
                  <p:embed/>
                </p:oleObj>
              </mc:Choice>
              <mc:Fallback>
                <p:oleObj name="Equation" r:id="rId11" imgW="609480" imgH="3682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65400" y="3720152"/>
                        <a:ext cx="609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58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4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bIns="91440"/>
          <a:lstStyle/>
          <a:p>
            <a:r>
              <a:rPr lang="en-US" sz="3200" dirty="0">
                <a:solidFill>
                  <a:schemeClr val="accent1"/>
                </a:solidFill>
              </a:rPr>
              <a:t>Example 7: Combining the Rules for</a:t>
            </a:r>
            <a:br>
              <a:rPr lang="en-US" sz="3200" dirty="0">
                <a:solidFill>
                  <a:schemeClr val="accent1"/>
                </a:solidFill>
              </a:rPr>
            </a:br>
            <a:r>
              <a:rPr lang="en-US" sz="3200" dirty="0">
                <a:solidFill>
                  <a:schemeClr val="accent1"/>
                </a:solidFill>
              </a:rPr>
              <a:t>Exponents (cont.)</a:t>
            </a:r>
          </a:p>
        </p:txBody>
      </p:sp>
      <p:sp>
        <p:nvSpPr>
          <p:cNvPr id="25603" name="Rectangle 3"/>
          <p:cNvSpPr>
            <a:spLocks noGrp="1"/>
          </p:cNvSpPr>
          <p:nvPr>
            <p:ph idx="1"/>
          </p:nvPr>
        </p:nvSpPr>
        <p:spPr>
          <a:prstGeom prst="rect">
            <a:avLst/>
          </a:prstGeom>
        </p:spPr>
        <p:txBody>
          <a:bodyPr/>
          <a:lstStyle/>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Solution  </a:t>
            </a:r>
          </a:p>
          <a:p>
            <a:pPr>
              <a:buFont typeface="Courier New" pitchFamily="49" charset="0"/>
              <a:buNone/>
            </a:pPr>
            <a:endParaRPr lang="en-US" dirty="0"/>
          </a:p>
        </p:txBody>
      </p:sp>
      <p:graphicFrame>
        <p:nvGraphicFramePr>
          <p:cNvPr id="25604" name="Object 4"/>
          <p:cNvGraphicFramePr>
            <a:graphicFrameLocks noChangeAspect="1"/>
          </p:cNvGraphicFramePr>
          <p:nvPr/>
        </p:nvGraphicFramePr>
        <p:xfrm>
          <a:off x="533400" y="1287440"/>
          <a:ext cx="1181100" cy="876300"/>
        </p:xfrm>
        <a:graphic>
          <a:graphicData uri="http://schemas.openxmlformats.org/presentationml/2006/ole">
            <mc:AlternateContent xmlns:mc="http://schemas.openxmlformats.org/markup-compatibility/2006">
              <mc:Choice xmlns:v="urn:schemas-microsoft-com:vml" Requires="v">
                <p:oleObj spid="_x0000_s18447" name="Equation" r:id="rId3" imgW="1181100" imgH="876300" progId="Equation.DSMT4">
                  <p:embed/>
                </p:oleObj>
              </mc:Choice>
              <mc:Fallback>
                <p:oleObj name="Equation" r:id="rId3" imgW="1181100" imgH="8763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87440"/>
                        <a:ext cx="11811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606" name="Rectangle 6"/>
          <p:cNvSpPr>
            <a:spLocks noChangeArrowheads="1"/>
          </p:cNvSpPr>
          <p:nvPr/>
        </p:nvSpPr>
        <p:spPr bwMode="auto">
          <a:xfrm>
            <a:off x="4902200" y="2368550"/>
            <a:ext cx="4023360" cy="7016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Using the quotient rule with negative exponents</a:t>
            </a:r>
          </a:p>
        </p:txBody>
      </p:sp>
      <p:sp>
        <p:nvSpPr>
          <p:cNvPr id="25607" name="Rectangle 7"/>
          <p:cNvSpPr>
            <a:spLocks noChangeArrowheads="1"/>
          </p:cNvSpPr>
          <p:nvPr/>
        </p:nvSpPr>
        <p:spPr bwMode="auto">
          <a:xfrm>
            <a:off x="4902200" y="4533900"/>
            <a:ext cx="41148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Using the rule for negative exponents</a:t>
            </a:r>
          </a:p>
        </p:txBody>
      </p:sp>
      <p:graphicFrame>
        <p:nvGraphicFramePr>
          <p:cNvPr id="18436" name="Object 4"/>
          <p:cNvGraphicFramePr>
            <a:graphicFrameLocks noChangeAspect="1"/>
          </p:cNvGraphicFramePr>
          <p:nvPr/>
        </p:nvGraphicFramePr>
        <p:xfrm>
          <a:off x="1918648" y="2106304"/>
          <a:ext cx="698500" cy="876300"/>
        </p:xfrm>
        <a:graphic>
          <a:graphicData uri="http://schemas.openxmlformats.org/presentationml/2006/ole">
            <mc:AlternateContent xmlns:mc="http://schemas.openxmlformats.org/markup-compatibility/2006">
              <mc:Choice xmlns:v="urn:schemas-microsoft-com:vml" Requires="v">
                <p:oleObj spid="_x0000_s18448" name="Equation" r:id="rId5" imgW="698400" imgH="876240" progId="Equation.DSMT4">
                  <p:embed/>
                </p:oleObj>
              </mc:Choice>
              <mc:Fallback>
                <p:oleObj name="Equation" r:id="rId5" imgW="69840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18648" y="2106304"/>
                        <a:ext cx="698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2667000" y="2293960"/>
          <a:ext cx="1358900" cy="419100"/>
        </p:xfrm>
        <a:graphic>
          <a:graphicData uri="http://schemas.openxmlformats.org/presentationml/2006/ole">
            <mc:AlternateContent xmlns:mc="http://schemas.openxmlformats.org/markup-compatibility/2006">
              <mc:Choice xmlns:v="urn:schemas-microsoft-com:vml" Requires="v">
                <p:oleObj spid="_x0000_s18449" name="Equation" r:id="rId7" imgW="1358640" imgH="419040" progId="Equation.DSMT4">
                  <p:embed/>
                </p:oleObj>
              </mc:Choice>
              <mc:Fallback>
                <p:oleObj name="Equation" r:id="rId7" imgW="1358640" imgH="4190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2293960"/>
                        <a:ext cx="13589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2667000" y="2996157"/>
          <a:ext cx="1092200" cy="381000"/>
        </p:xfrm>
        <a:graphic>
          <a:graphicData uri="http://schemas.openxmlformats.org/presentationml/2006/ole">
            <mc:AlternateContent xmlns:mc="http://schemas.openxmlformats.org/markup-compatibility/2006">
              <mc:Choice xmlns:v="urn:schemas-microsoft-com:vml" Requires="v">
                <p:oleObj spid="_x0000_s18450" name="Equation" r:id="rId9" imgW="1091880" imgH="380880" progId="Equation.DSMT4">
                  <p:embed/>
                </p:oleObj>
              </mc:Choice>
              <mc:Fallback>
                <p:oleObj name="Equation" r:id="rId9" imgW="109188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67000" y="2996157"/>
                        <a:ext cx="109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2667000" y="3660254"/>
          <a:ext cx="876300" cy="381000"/>
        </p:xfrm>
        <a:graphic>
          <a:graphicData uri="http://schemas.openxmlformats.org/presentationml/2006/ole">
            <mc:AlternateContent xmlns:mc="http://schemas.openxmlformats.org/markup-compatibility/2006">
              <mc:Choice xmlns:v="urn:schemas-microsoft-com:vml" Requires="v">
                <p:oleObj spid="_x0000_s18451" name="Equation" r:id="rId11" imgW="876240" imgH="380880" progId="Equation.DSMT4">
                  <p:embed/>
                </p:oleObj>
              </mc:Choice>
              <mc:Fallback>
                <p:oleObj name="Equation" r:id="rId11" imgW="87624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3660254"/>
                        <a:ext cx="87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660650" y="4324350"/>
          <a:ext cx="2082800" cy="838200"/>
        </p:xfrm>
        <a:graphic>
          <a:graphicData uri="http://schemas.openxmlformats.org/presentationml/2006/ole">
            <mc:AlternateContent xmlns:mc="http://schemas.openxmlformats.org/markup-compatibility/2006">
              <mc:Choice xmlns:v="urn:schemas-microsoft-com:vml" Requires="v">
                <p:oleObj spid="_x0000_s18452" name="Equation" r:id="rId13" imgW="2082600" imgH="838080" progId="Equation.DSMT4">
                  <p:embed/>
                </p:oleObj>
              </mc:Choice>
              <mc:Fallback>
                <p:oleObj name="Equation" r:id="rId13" imgW="20826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60650" y="4324350"/>
                        <a:ext cx="208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60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43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843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844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56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6" grpId="0"/>
      <p:bldP spid="2560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bIns="91440"/>
          <a:lstStyle/>
          <a:p>
            <a:r>
              <a:rPr lang="en-US" sz="3200" dirty="0">
                <a:solidFill>
                  <a:schemeClr val="accent1"/>
                </a:solidFill>
              </a:rPr>
              <a:t>Example 7: Combining the Rules for</a:t>
            </a:r>
            <a:br>
              <a:rPr lang="en-US" sz="3200" dirty="0">
                <a:solidFill>
                  <a:schemeClr val="accent1"/>
                </a:solidFill>
              </a:rPr>
            </a:br>
            <a:r>
              <a:rPr lang="en-US" sz="3200" dirty="0">
                <a:solidFill>
                  <a:schemeClr val="accent1"/>
                </a:solidFill>
              </a:rPr>
              <a:t>Exponents (cont.)</a:t>
            </a:r>
          </a:p>
        </p:txBody>
      </p:sp>
      <p:sp>
        <p:nvSpPr>
          <p:cNvPr id="26627" name="Rectangle 3"/>
          <p:cNvSpPr>
            <a:spLocks noGrp="1"/>
          </p:cNvSpPr>
          <p:nvPr>
            <p:ph idx="1"/>
          </p:nvPr>
        </p:nvSpPr>
        <p:spPr>
          <a:prstGeom prst="rect">
            <a:avLst/>
          </a:prstGeom>
        </p:spPr>
        <p:txBody>
          <a:bodyPr/>
          <a:lstStyle/>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Solution</a:t>
            </a:r>
          </a:p>
          <a:p>
            <a:pPr>
              <a:buFont typeface="Courier New" pitchFamily="49" charset="0"/>
              <a:buNone/>
            </a:pPr>
            <a:endParaRPr lang="en-US" dirty="0"/>
          </a:p>
        </p:txBody>
      </p:sp>
      <p:graphicFrame>
        <p:nvGraphicFramePr>
          <p:cNvPr id="26629" name="Object 5"/>
          <p:cNvGraphicFramePr>
            <a:graphicFrameLocks noChangeAspect="1"/>
          </p:cNvGraphicFramePr>
          <p:nvPr/>
        </p:nvGraphicFramePr>
        <p:xfrm>
          <a:off x="533400" y="1246496"/>
          <a:ext cx="1193800" cy="939800"/>
        </p:xfrm>
        <a:graphic>
          <a:graphicData uri="http://schemas.openxmlformats.org/presentationml/2006/ole">
            <mc:AlternateContent xmlns:mc="http://schemas.openxmlformats.org/markup-compatibility/2006">
              <mc:Choice xmlns:v="urn:schemas-microsoft-com:vml" Requires="v">
                <p:oleObj spid="_x0000_s19469" name="Equation" r:id="rId3" imgW="1193800" imgH="939800" progId="Equation.DSMT4">
                  <p:embed/>
                </p:oleObj>
              </mc:Choice>
              <mc:Fallback>
                <p:oleObj name="Equation" r:id="rId3" imgW="1193800" imgH="9398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46496"/>
                        <a:ext cx="11938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30" name="Rectangle 6"/>
          <p:cNvSpPr>
            <a:spLocks noChangeArrowheads="1"/>
          </p:cNvSpPr>
          <p:nvPr/>
        </p:nvSpPr>
        <p:spPr bwMode="auto">
          <a:xfrm>
            <a:off x="4267200" y="2306946"/>
            <a:ext cx="4343400" cy="7016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Using the quotient rule with two variables</a:t>
            </a:r>
          </a:p>
        </p:txBody>
      </p:sp>
      <p:sp>
        <p:nvSpPr>
          <p:cNvPr id="26631" name="Rectangle 7"/>
          <p:cNvSpPr>
            <a:spLocks noChangeArrowheads="1"/>
          </p:cNvSpPr>
          <p:nvPr/>
        </p:nvSpPr>
        <p:spPr bwMode="auto">
          <a:xfrm>
            <a:off x="4267200" y="4080184"/>
            <a:ext cx="43434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Using the rule for negative exponents</a:t>
            </a:r>
          </a:p>
        </p:txBody>
      </p:sp>
      <p:graphicFrame>
        <p:nvGraphicFramePr>
          <p:cNvPr id="19460" name="Object 4"/>
          <p:cNvGraphicFramePr>
            <a:graphicFrameLocks noChangeAspect="1"/>
          </p:cNvGraphicFramePr>
          <p:nvPr/>
        </p:nvGraphicFramePr>
        <p:xfrm>
          <a:off x="1969448" y="2104408"/>
          <a:ext cx="711200" cy="939800"/>
        </p:xfrm>
        <a:graphic>
          <a:graphicData uri="http://schemas.openxmlformats.org/presentationml/2006/ole">
            <mc:AlternateContent xmlns:mc="http://schemas.openxmlformats.org/markup-compatibility/2006">
              <mc:Choice xmlns:v="urn:schemas-microsoft-com:vml" Requires="v">
                <p:oleObj spid="_x0000_s19470" name="Equation" r:id="rId5" imgW="711000" imgH="939600" progId="Equation.DSMT4">
                  <p:embed/>
                </p:oleObj>
              </mc:Choice>
              <mc:Fallback>
                <p:oleObj name="Equation" r:id="rId5" imgW="711000" imgH="939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9448" y="2104408"/>
                        <a:ext cx="711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2745096" y="2338696"/>
          <a:ext cx="1346200" cy="444500"/>
        </p:xfrm>
        <a:graphic>
          <a:graphicData uri="http://schemas.openxmlformats.org/presentationml/2006/ole">
            <mc:AlternateContent xmlns:mc="http://schemas.openxmlformats.org/markup-compatibility/2006">
              <mc:Choice xmlns:v="urn:schemas-microsoft-com:vml" Requires="v">
                <p:oleObj spid="_x0000_s19471" name="Equation" r:id="rId7" imgW="1346040" imgH="444240" progId="Equation.DSMT4">
                  <p:embed/>
                </p:oleObj>
              </mc:Choice>
              <mc:Fallback>
                <p:oleObj name="Equation" r:id="rId7" imgW="1346040" imgH="444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5096" y="2338696"/>
                        <a:ext cx="1346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2745096" y="3070368"/>
          <a:ext cx="1028700" cy="444500"/>
        </p:xfrm>
        <a:graphic>
          <a:graphicData uri="http://schemas.openxmlformats.org/presentationml/2006/ole">
            <mc:AlternateContent xmlns:mc="http://schemas.openxmlformats.org/markup-compatibility/2006">
              <mc:Choice xmlns:v="urn:schemas-microsoft-com:vml" Requires="v">
                <p:oleObj spid="_x0000_s19472" name="Equation" r:id="rId9" imgW="1028520" imgH="444240" progId="Equation.DSMT4">
                  <p:embed/>
                </p:oleObj>
              </mc:Choice>
              <mc:Fallback>
                <p:oleObj name="Equation" r:id="rId9" imgW="1028520" imgH="444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5096" y="3070368"/>
                        <a:ext cx="1028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2745096" y="3802040"/>
          <a:ext cx="698500" cy="939800"/>
        </p:xfrm>
        <a:graphic>
          <a:graphicData uri="http://schemas.openxmlformats.org/presentationml/2006/ole">
            <mc:AlternateContent xmlns:mc="http://schemas.openxmlformats.org/markup-compatibility/2006">
              <mc:Choice xmlns:v="urn:schemas-microsoft-com:vml" Requires="v">
                <p:oleObj spid="_x0000_s19473" name="Equation" r:id="rId11" imgW="698400" imgH="939600" progId="Equation.DSMT4">
                  <p:embed/>
                </p:oleObj>
              </mc:Choice>
              <mc:Fallback>
                <p:oleObj name="Equation" r:id="rId11" imgW="698400" imgH="9396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45096" y="3802040"/>
                        <a:ext cx="698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6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46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6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0" grpId="0"/>
      <p:bldP spid="2663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bIns="91440"/>
          <a:lstStyle/>
          <a:p>
            <a:r>
              <a:rPr lang="en-US" sz="3200" dirty="0">
                <a:solidFill>
                  <a:schemeClr val="accent1"/>
                </a:solidFill>
              </a:rPr>
              <a:t>Example 7: Combining the Rules for</a:t>
            </a:r>
            <a:br>
              <a:rPr lang="en-US" sz="3200" dirty="0">
                <a:solidFill>
                  <a:schemeClr val="accent1"/>
                </a:solidFill>
              </a:rPr>
            </a:br>
            <a:r>
              <a:rPr lang="en-US" sz="3200" dirty="0">
                <a:solidFill>
                  <a:schemeClr val="accent1"/>
                </a:solidFill>
              </a:rPr>
              <a:t>Exponents (cont.)</a:t>
            </a:r>
          </a:p>
        </p:txBody>
      </p:sp>
      <p:sp>
        <p:nvSpPr>
          <p:cNvPr id="27651" name="Rectangle 3"/>
          <p:cNvSpPr>
            <a:spLocks noGrp="1"/>
          </p:cNvSpPr>
          <p:nvPr>
            <p:ph idx="1"/>
          </p:nvPr>
        </p:nvSpPr>
        <p:spPr>
          <a:xfrm>
            <a:off x="457200" y="2362200"/>
            <a:ext cx="8229600" cy="523220"/>
          </a:xfrm>
          <a:prstGeom prst="rect">
            <a:avLst/>
          </a:prstGeom>
        </p:spPr>
        <p:txBody>
          <a:bodyPr>
            <a:spAutoFit/>
          </a:bodyPr>
          <a:lstStyle/>
          <a:p>
            <a:pPr>
              <a:spcBef>
                <a:spcPts val="0"/>
              </a:spcBef>
              <a:buFont typeface="Courier New" pitchFamily="49" charset="0"/>
              <a:buNone/>
            </a:pPr>
            <a:r>
              <a:rPr lang="en-US" b="1" i="0" dirty="0">
                <a:solidFill>
                  <a:schemeClr val="tx1"/>
                </a:solidFill>
              </a:rPr>
              <a:t>Solution</a:t>
            </a:r>
            <a:endParaRPr lang="en-US" dirty="0"/>
          </a:p>
        </p:txBody>
      </p:sp>
      <p:graphicFrame>
        <p:nvGraphicFramePr>
          <p:cNvPr id="27652" name="Object 4"/>
          <p:cNvGraphicFramePr>
            <a:graphicFrameLocks noChangeAspect="1"/>
          </p:cNvGraphicFramePr>
          <p:nvPr/>
        </p:nvGraphicFramePr>
        <p:xfrm>
          <a:off x="533400" y="1371600"/>
          <a:ext cx="1981200" cy="876300"/>
        </p:xfrm>
        <a:graphic>
          <a:graphicData uri="http://schemas.openxmlformats.org/presentationml/2006/ole">
            <mc:AlternateContent xmlns:mc="http://schemas.openxmlformats.org/markup-compatibility/2006">
              <mc:Choice xmlns:v="urn:schemas-microsoft-com:vml" Requires="v">
                <p:oleObj spid="_x0000_s20497" name="Equation" r:id="rId3" imgW="1981200" imgH="876300" progId="Equation.DSMT4">
                  <p:embed/>
                </p:oleObj>
              </mc:Choice>
              <mc:Fallback>
                <p:oleObj name="Equation" r:id="rId3" imgW="1981200" imgH="8763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19812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654" name="Rectangle 7"/>
          <p:cNvSpPr>
            <a:spLocks noChangeArrowheads="1"/>
          </p:cNvSpPr>
          <p:nvPr/>
        </p:nvSpPr>
        <p:spPr bwMode="auto">
          <a:xfrm>
            <a:off x="5715000" y="2361252"/>
            <a:ext cx="29718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Using the product rule</a:t>
            </a:r>
          </a:p>
        </p:txBody>
      </p:sp>
      <p:sp>
        <p:nvSpPr>
          <p:cNvPr id="27655" name="Rectangle 8"/>
          <p:cNvSpPr>
            <a:spLocks noChangeArrowheads="1"/>
          </p:cNvSpPr>
          <p:nvPr/>
        </p:nvSpPr>
        <p:spPr bwMode="auto">
          <a:xfrm>
            <a:off x="5715000" y="4024952"/>
            <a:ext cx="2971800" cy="396875"/>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Using the quotient rule</a:t>
            </a:r>
          </a:p>
        </p:txBody>
      </p:sp>
      <p:sp>
        <p:nvSpPr>
          <p:cNvPr id="27656" name="Rectangle 9"/>
          <p:cNvSpPr>
            <a:spLocks noChangeArrowheads="1"/>
          </p:cNvSpPr>
          <p:nvPr/>
        </p:nvSpPr>
        <p:spPr bwMode="auto">
          <a:xfrm>
            <a:off x="5715000" y="5342577"/>
            <a:ext cx="2971800" cy="707886"/>
          </a:xfrm>
          <a:prstGeom prst="rect">
            <a:avLst/>
          </a:prstGeom>
          <a:noFill/>
          <a:ln w="9525">
            <a:noFill/>
            <a:miter lim="800000"/>
            <a:headEnd/>
            <a:tailEnd/>
          </a:ln>
        </p:spPr>
        <p:txBody>
          <a:bodyPr wrap="square">
            <a:spAutoFit/>
          </a:bodyPr>
          <a:lstStyle/>
          <a:p>
            <a:r>
              <a:rPr lang="en-US" sz="2000" b="0" dirty="0">
                <a:solidFill>
                  <a:srgbClr val="008080"/>
                </a:solidFill>
                <a:latin typeface="Calibri" pitchFamily="34" charset="0"/>
              </a:rPr>
              <a:t>Using the rule for negative exponents</a:t>
            </a:r>
          </a:p>
        </p:txBody>
      </p:sp>
      <p:graphicFrame>
        <p:nvGraphicFramePr>
          <p:cNvPr id="20484" name="Object 4"/>
          <p:cNvGraphicFramePr>
            <a:graphicFrameLocks noChangeAspect="1"/>
          </p:cNvGraphicFramePr>
          <p:nvPr/>
        </p:nvGraphicFramePr>
        <p:xfrm>
          <a:off x="2030104" y="2146300"/>
          <a:ext cx="1485900" cy="876300"/>
        </p:xfrm>
        <a:graphic>
          <a:graphicData uri="http://schemas.openxmlformats.org/presentationml/2006/ole">
            <mc:AlternateContent xmlns:mc="http://schemas.openxmlformats.org/markup-compatibility/2006">
              <mc:Choice xmlns:v="urn:schemas-microsoft-com:vml" Requires="v">
                <p:oleObj spid="_x0000_s20498" name="Equation" r:id="rId5" imgW="1485720" imgH="876240" progId="Equation.DSMT4">
                  <p:embed/>
                </p:oleObj>
              </mc:Choice>
              <mc:Fallback>
                <p:oleObj name="Equation" r:id="rId5" imgW="148572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30104" y="2146300"/>
                        <a:ext cx="1485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3630304" y="2119004"/>
          <a:ext cx="1917700" cy="901700"/>
        </p:xfrm>
        <a:graphic>
          <a:graphicData uri="http://schemas.openxmlformats.org/presentationml/2006/ole">
            <mc:AlternateContent xmlns:mc="http://schemas.openxmlformats.org/markup-compatibility/2006">
              <mc:Choice xmlns:v="urn:schemas-microsoft-com:vml" Requires="v">
                <p:oleObj spid="_x0000_s20499" name="Equation" r:id="rId7" imgW="1917360" imgH="901440" progId="Equation.DSMT4">
                  <p:embed/>
                </p:oleObj>
              </mc:Choice>
              <mc:Fallback>
                <p:oleObj name="Equation" r:id="rId7" imgW="191736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30304" y="2119004"/>
                        <a:ext cx="1917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630304" y="3145240"/>
          <a:ext cx="1143000" cy="876300"/>
        </p:xfrm>
        <a:graphic>
          <a:graphicData uri="http://schemas.openxmlformats.org/presentationml/2006/ole">
            <mc:AlternateContent xmlns:mc="http://schemas.openxmlformats.org/markup-compatibility/2006">
              <mc:Choice xmlns:v="urn:schemas-microsoft-com:vml" Requires="v">
                <p:oleObj spid="_x0000_s20500" name="Equation" r:id="rId9" imgW="1143000" imgH="876240" progId="Equation.DSMT4">
                  <p:embed/>
                </p:oleObj>
              </mc:Choice>
              <mc:Fallback>
                <p:oleObj name="Equation" r:id="rId9" imgW="1143000" imgH="876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30304" y="3145240"/>
                        <a:ext cx="1143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630304" y="4146076"/>
          <a:ext cx="1358900" cy="381000"/>
        </p:xfrm>
        <a:graphic>
          <a:graphicData uri="http://schemas.openxmlformats.org/presentationml/2006/ole">
            <mc:AlternateContent xmlns:mc="http://schemas.openxmlformats.org/markup-compatibility/2006">
              <mc:Choice xmlns:v="urn:schemas-microsoft-com:vml" Requires="v">
                <p:oleObj spid="_x0000_s20501" name="Equation" r:id="rId11" imgW="1358640" imgH="380880" progId="Equation.DSMT4">
                  <p:embed/>
                </p:oleObj>
              </mc:Choice>
              <mc:Fallback>
                <p:oleObj name="Equation" r:id="rId11" imgW="135864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30304" y="4146076"/>
                        <a:ext cx="135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3630304" y="4651612"/>
          <a:ext cx="1066800" cy="381000"/>
        </p:xfrm>
        <a:graphic>
          <a:graphicData uri="http://schemas.openxmlformats.org/presentationml/2006/ole">
            <mc:AlternateContent xmlns:mc="http://schemas.openxmlformats.org/markup-compatibility/2006">
              <mc:Choice xmlns:v="urn:schemas-microsoft-com:vml" Requires="v">
                <p:oleObj spid="_x0000_s20502" name="Equation" r:id="rId13" imgW="1066680" imgH="380880" progId="Equation.DSMT4">
                  <p:embed/>
                </p:oleObj>
              </mc:Choice>
              <mc:Fallback>
                <p:oleObj name="Equation" r:id="rId13" imgW="106668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30304" y="4651612"/>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3630304" y="5157148"/>
          <a:ext cx="698500" cy="838200"/>
        </p:xfrm>
        <a:graphic>
          <a:graphicData uri="http://schemas.openxmlformats.org/presentationml/2006/ole">
            <mc:AlternateContent xmlns:mc="http://schemas.openxmlformats.org/markup-compatibility/2006">
              <mc:Choice xmlns:v="urn:schemas-microsoft-com:vml" Requires="v">
                <p:oleObj spid="_x0000_s20503" name="Equation" r:id="rId15" imgW="698400" imgH="838080" progId="Equation.DSMT4">
                  <p:embed/>
                </p:oleObj>
              </mc:Choice>
              <mc:Fallback>
                <p:oleObj name="Equation" r:id="rId15" imgW="69840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30304" y="515714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65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48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48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76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48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48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6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p:bldP spid="27655" grpId="0"/>
      <p:bldP spid="2765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Negative Exponents</a:t>
            </a:r>
          </a:p>
        </p:txBody>
      </p:sp>
      <p:sp>
        <p:nvSpPr>
          <p:cNvPr id="28675" name="Rectangle 3"/>
          <p:cNvSpPr>
            <a:spLocks noGrp="1"/>
          </p:cNvSpPr>
          <p:nvPr>
            <p:ph idx="1"/>
          </p:nvPr>
        </p:nvSpPr>
        <p:spPr>
          <a:prstGeom prst="rect">
            <a:avLst/>
          </a:prstGeom>
        </p:spPr>
        <p:txBody>
          <a:bodyPr/>
          <a:lstStyle/>
          <a:p>
            <a:pPr>
              <a:buFont typeface="Courier New" pitchFamily="49" charset="0"/>
              <a:buNone/>
            </a:pPr>
            <a:endParaRPr lang="en-US" dirty="0"/>
          </a:p>
          <a:p>
            <a:pPr>
              <a:buFont typeface="Courier New" pitchFamily="49" charset="0"/>
              <a:buNone/>
            </a:pPr>
            <a:endParaRPr lang="en-US" dirty="0"/>
          </a:p>
        </p:txBody>
      </p:sp>
      <p:sp>
        <p:nvSpPr>
          <p:cNvPr id="28676" name="Rectangle 4"/>
          <p:cNvSpPr>
            <a:spLocks/>
          </p:cNvSpPr>
          <p:nvPr/>
        </p:nvSpPr>
        <p:spPr bwMode="auto">
          <a:xfrm>
            <a:off x="533400" y="1280160"/>
            <a:ext cx="8229600" cy="3545586"/>
          </a:xfrm>
          <a:prstGeom prst="rect">
            <a:avLst/>
          </a:prstGeom>
          <a:noFill/>
          <a:ln w="28575">
            <a:solidFill>
              <a:srgbClr val="FF0008"/>
            </a:solidFill>
            <a:miter lim="800000"/>
            <a:headEnd/>
            <a:tailEnd/>
          </a:ln>
        </p:spPr>
        <p:txBody>
          <a:bodyPr bIns="137160">
            <a:spAutoFit/>
          </a:bodyPr>
          <a:lstStyle/>
          <a:p>
            <a:pPr algn="ctr" eaLnBrk="0" hangingPunct="0">
              <a:spcBef>
                <a:spcPct val="20000"/>
              </a:spcBef>
              <a:buFont typeface="Courier New" pitchFamily="49" charset="0"/>
              <a:buNone/>
            </a:pPr>
            <a:r>
              <a:rPr lang="en-US" sz="2800" b="1" dirty="0">
                <a:solidFill>
                  <a:srgbClr val="000000"/>
                </a:solidFill>
                <a:latin typeface="Calibri" pitchFamily="34" charset="0"/>
              </a:rPr>
              <a:t>Notes</a:t>
            </a:r>
          </a:p>
          <a:p>
            <a:pPr eaLnBrk="0" hangingPunct="0">
              <a:spcBef>
                <a:spcPct val="20000"/>
              </a:spcBef>
              <a:buFont typeface="Courier New" pitchFamily="49" charset="0"/>
              <a:buNone/>
            </a:pPr>
            <a:r>
              <a:rPr lang="en-US" sz="2800" b="1" dirty="0">
                <a:solidFill>
                  <a:srgbClr val="C00C08"/>
                </a:solidFill>
                <a:latin typeface="Calibri" pitchFamily="34" charset="0"/>
              </a:rPr>
              <a:t>Special Note about Using the Quotient Rule</a:t>
            </a:r>
          </a:p>
          <a:p>
            <a:pPr eaLnBrk="0" hangingPunct="0">
              <a:spcBef>
                <a:spcPct val="20000"/>
              </a:spcBef>
              <a:buFont typeface="Courier New" pitchFamily="49" charset="0"/>
              <a:buNone/>
            </a:pPr>
            <a:r>
              <a:rPr lang="en-US" sz="2800" b="0" dirty="0">
                <a:solidFill>
                  <a:srgbClr val="000000"/>
                </a:solidFill>
                <a:latin typeface="Calibri" pitchFamily="34" charset="0"/>
              </a:rPr>
              <a:t>Regardless of the size of the exponents or whether they are positive or negative, the following single subtraction rule can be used with the quotient rule.       </a:t>
            </a:r>
          </a:p>
          <a:p>
            <a:pPr eaLnBrk="0" hangingPunct="0">
              <a:spcBef>
                <a:spcPct val="20000"/>
              </a:spcBef>
              <a:buFont typeface="Courier New" pitchFamily="49" charset="0"/>
              <a:buNone/>
            </a:pPr>
            <a:r>
              <a:rPr lang="en-US" sz="2800" dirty="0">
                <a:solidFill>
                  <a:srgbClr val="000000"/>
                </a:solidFill>
                <a:latin typeface="Calibri" pitchFamily="34" charset="0"/>
              </a:rPr>
              <a:t>(numerator exponent </a:t>
            </a:r>
            <a:r>
              <a:rPr lang="en-US" sz="2800" b="0" dirty="0">
                <a:solidFill>
                  <a:srgbClr val="000000"/>
                </a:solidFill>
                <a:latin typeface="Symbol" pitchFamily="18" charset="2"/>
              </a:rPr>
              <a:t>- </a:t>
            </a:r>
            <a:r>
              <a:rPr lang="en-US" sz="2800" dirty="0">
                <a:solidFill>
                  <a:srgbClr val="000000"/>
                </a:solidFill>
                <a:latin typeface="Calibri" pitchFamily="34" charset="0"/>
              </a:rPr>
              <a:t>denominator exponent)</a:t>
            </a:r>
          </a:p>
          <a:p>
            <a:pPr eaLnBrk="0" hangingPunct="0">
              <a:spcBef>
                <a:spcPct val="20000"/>
              </a:spcBef>
              <a:buFont typeface="Courier New" pitchFamily="49" charset="0"/>
              <a:buNone/>
            </a:pPr>
            <a:r>
              <a:rPr lang="en-US" sz="2800" b="0" dirty="0">
                <a:solidFill>
                  <a:srgbClr val="000000"/>
                </a:solidFill>
                <a:latin typeface="Calibri" pitchFamily="34" charset="0"/>
              </a:rPr>
              <a:t>This subtraction will always lead to the correct answer.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457200" y="1280160"/>
            <a:ext cx="8229600" cy="4282440"/>
          </a:xfrm>
          <a:solidFill>
            <a:srgbClr val="FFFFCC"/>
          </a:solidFill>
          <a:ln w="28575">
            <a:solidFill>
              <a:srgbClr val="000000"/>
            </a:solidFill>
          </a:ln>
        </p:spPr>
        <p:txBody>
          <a:bodyPr>
            <a:noAutofit/>
          </a:bodyPr>
          <a:lstStyle/>
          <a:p>
            <a:pPr marL="533400" indent="-533400" algn="ctr" eaLnBrk="0" hangingPunct="0">
              <a:tabLst>
                <a:tab pos="457200" algn="l"/>
              </a:tabLst>
            </a:pPr>
            <a:r>
              <a:rPr lang="en-US" b="1" dirty="0">
                <a:solidFill>
                  <a:srgbClr val="000000"/>
                </a:solidFill>
                <a:latin typeface="Calibri" pitchFamily="34" charset="0"/>
              </a:rPr>
              <a:t>Summary of the Rules for Exponents</a:t>
            </a:r>
          </a:p>
          <a:p>
            <a:pPr marL="533400" indent="-533400" eaLnBrk="0" hangingPunct="0">
              <a:tabLst>
                <a:tab pos="457200" algn="l"/>
              </a:tabLst>
            </a:pPr>
            <a:r>
              <a:rPr lang="en-US" dirty="0">
                <a:solidFill>
                  <a:srgbClr val="000000"/>
                </a:solidFill>
                <a:latin typeface="Calibri" pitchFamily="34" charset="0"/>
              </a:rPr>
              <a:t>For any nonzero real number </a:t>
            </a:r>
            <a:r>
              <a:rPr lang="en-US" i="1" dirty="0">
                <a:solidFill>
                  <a:srgbClr val="000000"/>
                </a:solidFill>
                <a:latin typeface="Calibri" pitchFamily="34" charset="0"/>
              </a:rPr>
              <a:t>a </a:t>
            </a:r>
            <a:r>
              <a:rPr lang="en-US" dirty="0">
                <a:solidFill>
                  <a:srgbClr val="000000"/>
                </a:solidFill>
                <a:latin typeface="Calibri" pitchFamily="34" charset="0"/>
              </a:rPr>
              <a:t>and integers </a:t>
            </a:r>
            <a:r>
              <a:rPr lang="en-US" i="1" dirty="0">
                <a:solidFill>
                  <a:srgbClr val="000000"/>
                </a:solidFill>
                <a:latin typeface="Calibri" pitchFamily="34" charset="0"/>
              </a:rPr>
              <a:t>m </a:t>
            </a:r>
            <a:r>
              <a:rPr lang="en-US" dirty="0">
                <a:solidFill>
                  <a:srgbClr val="000000"/>
                </a:solidFill>
                <a:latin typeface="Calibri" pitchFamily="34" charset="0"/>
              </a:rPr>
              <a:t>and </a:t>
            </a:r>
            <a:r>
              <a:rPr lang="en-US" i="1" dirty="0">
                <a:solidFill>
                  <a:srgbClr val="000000"/>
                </a:solidFill>
                <a:latin typeface="Calibri" pitchFamily="34" charset="0"/>
              </a:rPr>
              <a:t>n</a:t>
            </a:r>
            <a:r>
              <a:rPr lang="en-US" dirty="0">
                <a:solidFill>
                  <a:srgbClr val="000000"/>
                </a:solidFill>
                <a:latin typeface="Calibri" pitchFamily="34" charset="0"/>
              </a:rPr>
              <a:t>:</a:t>
            </a:r>
            <a:r>
              <a:rPr lang="en-US" i="1" dirty="0">
                <a:solidFill>
                  <a:srgbClr val="000000"/>
                </a:solidFill>
                <a:latin typeface="Calibri" pitchFamily="34" charset="0"/>
              </a:rPr>
              <a:t> </a:t>
            </a:r>
          </a:p>
          <a:p>
            <a:pPr marL="533400" indent="-533400" eaLnBrk="0" hangingPunct="0">
              <a:tabLst>
                <a:tab pos="457200" algn="l"/>
              </a:tabLst>
            </a:pPr>
            <a:r>
              <a:rPr lang="en-US" b="1" dirty="0">
                <a:solidFill>
                  <a:srgbClr val="000000"/>
                </a:solidFill>
                <a:latin typeface="Calibri" pitchFamily="34" charset="0"/>
              </a:rPr>
              <a:t>1.</a:t>
            </a:r>
            <a:r>
              <a:rPr lang="en-US" dirty="0">
                <a:solidFill>
                  <a:srgbClr val="000000"/>
                </a:solidFill>
                <a:latin typeface="Calibri" pitchFamily="34" charset="0"/>
              </a:rPr>
              <a:t>	The exponent 1:  </a:t>
            </a:r>
          </a:p>
          <a:p>
            <a:pPr marL="533400" indent="-533400" eaLnBrk="0" hangingPunct="0">
              <a:tabLst>
                <a:tab pos="457200" algn="l"/>
              </a:tabLst>
            </a:pPr>
            <a:r>
              <a:rPr lang="en-US" b="1" dirty="0">
                <a:solidFill>
                  <a:srgbClr val="000000"/>
                </a:solidFill>
                <a:latin typeface="Calibri" pitchFamily="34" charset="0"/>
              </a:rPr>
              <a:t>2.</a:t>
            </a:r>
            <a:r>
              <a:rPr lang="en-US" dirty="0">
                <a:solidFill>
                  <a:srgbClr val="000000"/>
                </a:solidFill>
                <a:latin typeface="Calibri" pitchFamily="34" charset="0"/>
              </a:rPr>
              <a:t>	The exponent 0:  </a:t>
            </a:r>
          </a:p>
          <a:p>
            <a:pPr marL="533400" indent="-533400" eaLnBrk="0" hangingPunct="0">
              <a:tabLst>
                <a:tab pos="457200" algn="l"/>
              </a:tabLst>
            </a:pPr>
            <a:r>
              <a:rPr lang="en-US" b="1" dirty="0">
                <a:solidFill>
                  <a:srgbClr val="000000"/>
                </a:solidFill>
                <a:latin typeface="Calibri" pitchFamily="34" charset="0"/>
              </a:rPr>
              <a:t>3.	</a:t>
            </a:r>
            <a:r>
              <a:rPr lang="en-US" dirty="0">
                <a:solidFill>
                  <a:srgbClr val="000000"/>
                </a:solidFill>
                <a:latin typeface="Calibri" pitchFamily="34" charset="0"/>
              </a:rPr>
              <a:t>The product rule: </a:t>
            </a:r>
          </a:p>
          <a:p>
            <a:pPr marL="533400" indent="-533400" eaLnBrk="0" hangingPunct="0">
              <a:lnSpc>
                <a:spcPct val="150000"/>
              </a:lnSpc>
              <a:tabLst>
                <a:tab pos="457200" algn="l"/>
              </a:tabLst>
            </a:pPr>
            <a:r>
              <a:rPr lang="en-US" b="1" dirty="0">
                <a:solidFill>
                  <a:srgbClr val="000000"/>
                </a:solidFill>
                <a:latin typeface="Calibri" pitchFamily="34" charset="0"/>
              </a:rPr>
              <a:t>4.</a:t>
            </a:r>
            <a:r>
              <a:rPr lang="en-US" dirty="0">
                <a:solidFill>
                  <a:srgbClr val="000000"/>
                </a:solidFill>
                <a:latin typeface="Calibri" pitchFamily="34" charset="0"/>
              </a:rPr>
              <a:t>	The quotient rule:  </a:t>
            </a:r>
          </a:p>
          <a:p>
            <a:pPr marL="533400" indent="-533400" eaLnBrk="0" hangingPunct="0">
              <a:lnSpc>
                <a:spcPct val="150000"/>
              </a:lnSpc>
              <a:tabLst>
                <a:tab pos="457200" algn="l"/>
              </a:tabLst>
            </a:pPr>
            <a:r>
              <a:rPr lang="en-US" b="1" dirty="0">
                <a:solidFill>
                  <a:srgbClr val="000000"/>
                </a:solidFill>
                <a:latin typeface="Calibri" pitchFamily="34" charset="0"/>
              </a:rPr>
              <a:t>5.	</a:t>
            </a:r>
            <a:r>
              <a:rPr lang="en-US" dirty="0">
                <a:solidFill>
                  <a:srgbClr val="000000"/>
                </a:solidFill>
                <a:latin typeface="Calibri" pitchFamily="34" charset="0"/>
              </a:rPr>
              <a:t>Negative exponents: </a:t>
            </a:r>
            <a:endParaRPr lang="en-US" dirty="0"/>
          </a:p>
        </p:txBody>
      </p:sp>
      <p:sp>
        <p:nvSpPr>
          <p:cNvPr id="29698" name="Rectangle 2"/>
          <p:cNvSpPr>
            <a:spLocks noGrp="1"/>
          </p:cNvSpPr>
          <p:nvPr>
            <p:ph type="title"/>
          </p:nvPr>
        </p:nvSpPr>
        <p:spPr>
          <a:prstGeom prst="rect">
            <a:avLst/>
          </a:prstGeom>
        </p:spPr>
        <p:txBody>
          <a:bodyPr/>
          <a:lstStyle/>
          <a:p>
            <a:r>
              <a:rPr lang="en-US" sz="3200" dirty="0">
                <a:solidFill>
                  <a:schemeClr val="accent1"/>
                </a:solidFill>
              </a:rPr>
              <a:t>Negative Exponents</a:t>
            </a:r>
          </a:p>
        </p:txBody>
      </p:sp>
      <p:graphicFrame>
        <p:nvGraphicFramePr>
          <p:cNvPr id="21511" name="Object 5"/>
          <p:cNvGraphicFramePr>
            <a:graphicFrameLocks noChangeAspect="1"/>
          </p:cNvGraphicFramePr>
          <p:nvPr/>
        </p:nvGraphicFramePr>
        <p:xfrm>
          <a:off x="4064000" y="2327275"/>
          <a:ext cx="889000" cy="381000"/>
        </p:xfrm>
        <a:graphic>
          <a:graphicData uri="http://schemas.openxmlformats.org/presentationml/2006/ole">
            <mc:AlternateContent xmlns:mc="http://schemas.openxmlformats.org/markup-compatibility/2006">
              <mc:Choice xmlns:v="urn:schemas-microsoft-com:vml" Requires="v">
                <p:oleObj spid="_x0000_s21521" name="Equation" r:id="rId3" imgW="888614" imgH="380835" progId="Equation.DSMT4">
                  <p:embed/>
                </p:oleObj>
              </mc:Choice>
              <mc:Fallback>
                <p:oleObj name="Equation" r:id="rId3" imgW="888614" imgH="380835"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4000" y="2327275"/>
                        <a:ext cx="889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2" name="Object 6"/>
          <p:cNvGraphicFramePr>
            <a:graphicFrameLocks noChangeAspect="1"/>
          </p:cNvGraphicFramePr>
          <p:nvPr/>
        </p:nvGraphicFramePr>
        <p:xfrm>
          <a:off x="4064000" y="2835275"/>
          <a:ext cx="889000" cy="381000"/>
        </p:xfrm>
        <a:graphic>
          <a:graphicData uri="http://schemas.openxmlformats.org/presentationml/2006/ole">
            <mc:AlternateContent xmlns:mc="http://schemas.openxmlformats.org/markup-compatibility/2006">
              <mc:Choice xmlns:v="urn:schemas-microsoft-com:vml" Requires="v">
                <p:oleObj spid="_x0000_s21522" name="Equation" r:id="rId5" imgW="888614" imgH="380835" progId="Equation.DSMT4">
                  <p:embed/>
                </p:oleObj>
              </mc:Choice>
              <mc:Fallback>
                <p:oleObj name="Equation" r:id="rId5" imgW="888614" imgH="380835"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4000" y="2835275"/>
                        <a:ext cx="889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3" name="Object 7"/>
          <p:cNvGraphicFramePr>
            <a:graphicFrameLocks noChangeAspect="1"/>
          </p:cNvGraphicFramePr>
          <p:nvPr/>
        </p:nvGraphicFramePr>
        <p:xfrm>
          <a:off x="4064000" y="3355975"/>
          <a:ext cx="1879600" cy="381000"/>
        </p:xfrm>
        <a:graphic>
          <a:graphicData uri="http://schemas.openxmlformats.org/presentationml/2006/ole">
            <mc:AlternateContent xmlns:mc="http://schemas.openxmlformats.org/markup-compatibility/2006">
              <mc:Choice xmlns:v="urn:schemas-microsoft-com:vml" Requires="v">
                <p:oleObj spid="_x0000_s21523" name="Equation" r:id="rId7" imgW="1879600" imgH="381000" progId="Equation.DSMT4">
                  <p:embed/>
                </p:oleObj>
              </mc:Choice>
              <mc:Fallback>
                <p:oleObj name="Equation" r:id="rId7" imgW="1879600" imgH="3810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64000" y="3355975"/>
                        <a:ext cx="1879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4" name="Object 10"/>
          <p:cNvGraphicFramePr>
            <a:graphicFrameLocks noChangeAspect="1"/>
          </p:cNvGraphicFramePr>
          <p:nvPr/>
        </p:nvGraphicFramePr>
        <p:xfrm>
          <a:off x="4064000" y="3800475"/>
          <a:ext cx="1447800" cy="876300"/>
        </p:xfrm>
        <a:graphic>
          <a:graphicData uri="http://schemas.openxmlformats.org/presentationml/2006/ole">
            <mc:AlternateContent xmlns:mc="http://schemas.openxmlformats.org/markup-compatibility/2006">
              <mc:Choice xmlns:v="urn:schemas-microsoft-com:vml" Requires="v">
                <p:oleObj spid="_x0000_s21524" name="Equation" r:id="rId9" imgW="1447800" imgH="876300" progId="Equation.DSMT4">
                  <p:embed/>
                </p:oleObj>
              </mc:Choice>
              <mc:Fallback>
                <p:oleObj name="Equation" r:id="rId9" imgW="1447800" imgH="8763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64000" y="3800475"/>
                        <a:ext cx="1447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5" name="Object 11"/>
          <p:cNvGraphicFramePr>
            <a:graphicFrameLocks noChangeAspect="1"/>
          </p:cNvGraphicFramePr>
          <p:nvPr/>
        </p:nvGraphicFramePr>
        <p:xfrm>
          <a:off x="4064000" y="4572000"/>
          <a:ext cx="1257300" cy="838200"/>
        </p:xfrm>
        <a:graphic>
          <a:graphicData uri="http://schemas.openxmlformats.org/presentationml/2006/ole">
            <mc:AlternateContent xmlns:mc="http://schemas.openxmlformats.org/markup-compatibility/2006">
              <mc:Choice xmlns:v="urn:schemas-microsoft-com:vml" Requires="v">
                <p:oleObj spid="_x0000_s21525" name="Equation" r:id="rId11" imgW="1257300" imgH="838200" progId="Equation.DSMT4">
                  <p:embed/>
                </p:oleObj>
              </mc:Choice>
              <mc:Fallback>
                <p:oleObj name="Equation" r:id="rId11" imgW="1257300" imgH="838200" progId="Equation.DSMT4">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64000" y="4572000"/>
                        <a:ext cx="1257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457200" y="2743200"/>
            <a:ext cx="5669280" cy="3108543"/>
          </a:xfrm>
          <a:prstGeom prst="rect">
            <a:avLst/>
          </a:prstGeom>
        </p:spPr>
        <p:txBody>
          <a:bodyPr>
            <a:spAutoFit/>
          </a:bodyPr>
          <a:lstStyle/>
          <a:p>
            <a:r>
              <a:rPr lang="en-US" sz="2800" b="1" dirty="0"/>
              <a:t>Solution</a:t>
            </a:r>
          </a:p>
          <a:p>
            <a:r>
              <a:rPr lang="en-US" sz="2800" dirty="0"/>
              <a:t>The following solutions show how the caret key          is used to indicate exponents. Be careful to use the negative sign key           (and not the minus sign key) for negative numbers and negative exponents.</a:t>
            </a:r>
          </a:p>
        </p:txBody>
      </p:sp>
      <p:sp>
        <p:nvSpPr>
          <p:cNvPr id="30722" name="Rectangle 2"/>
          <p:cNvSpPr>
            <a:spLocks noGrp="1"/>
          </p:cNvSpPr>
          <p:nvPr>
            <p:ph type="title"/>
          </p:nvPr>
        </p:nvSpPr>
        <p:spPr>
          <a:prstGeom prst="rect">
            <a:avLst/>
          </a:prstGeom>
        </p:spPr>
        <p:txBody>
          <a:bodyPr bIns="91440"/>
          <a:lstStyle/>
          <a:p>
            <a:r>
              <a:rPr lang="en-US" sz="3200" dirty="0">
                <a:solidFill>
                  <a:schemeClr val="accent1"/>
                </a:solidFill>
              </a:rPr>
              <a:t>Example 8: Evaluating Expressions with Exponents</a:t>
            </a:r>
          </a:p>
        </p:txBody>
      </p:sp>
      <p:sp>
        <p:nvSpPr>
          <p:cNvPr id="30723" name="Rectangle 3"/>
          <p:cNvSpPr>
            <a:spLocks noGrp="1"/>
          </p:cNvSpPr>
          <p:nvPr>
            <p:ph idx="1"/>
          </p:nvPr>
        </p:nvSpPr>
        <p:spPr>
          <a:xfrm>
            <a:off x="457200" y="1280160"/>
            <a:ext cx="8229600" cy="523220"/>
          </a:xfrm>
          <a:prstGeom prst="rect">
            <a:avLst/>
          </a:prstGeom>
        </p:spPr>
        <p:txBody>
          <a:bodyPr>
            <a:spAutoFit/>
          </a:bodyPr>
          <a:lstStyle/>
          <a:p>
            <a:pPr marL="0" indent="0">
              <a:buFont typeface="Courier New" pitchFamily="49" charset="0"/>
              <a:buNone/>
            </a:pPr>
            <a:r>
              <a:rPr lang="en-US" i="0" dirty="0">
                <a:solidFill>
                  <a:schemeClr val="tx1"/>
                </a:solidFill>
              </a:rPr>
              <a:t>Use a graphing calculator to evaluate each expression.</a:t>
            </a:r>
            <a:endParaRPr lang="en-US" dirty="0">
              <a:solidFill>
                <a:schemeClr val="tx1"/>
              </a:solidFill>
            </a:endParaRPr>
          </a:p>
        </p:txBody>
      </p:sp>
      <p:graphicFrame>
        <p:nvGraphicFramePr>
          <p:cNvPr id="30724" name="Object 4"/>
          <p:cNvGraphicFramePr>
            <a:graphicFrameLocks noChangeAspect="1"/>
          </p:cNvGraphicFramePr>
          <p:nvPr/>
        </p:nvGraphicFramePr>
        <p:xfrm>
          <a:off x="527050" y="2106613"/>
          <a:ext cx="914400" cy="381000"/>
        </p:xfrm>
        <a:graphic>
          <a:graphicData uri="http://schemas.openxmlformats.org/presentationml/2006/ole">
            <mc:AlternateContent xmlns:mc="http://schemas.openxmlformats.org/markup-compatibility/2006">
              <mc:Choice xmlns:v="urn:schemas-microsoft-com:vml" Requires="v">
                <p:oleObj spid="_x0000_s22536" name="Equation" r:id="rId3" imgW="914400" imgH="380880" progId="Equation.DSMT4">
                  <p:embed/>
                </p:oleObj>
              </mc:Choice>
              <mc:Fallback>
                <p:oleObj name="Equation" r:id="rId3" imgW="914400" imgH="3808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50" y="2106613"/>
                        <a:ext cx="9144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nvGraphicFramePr>
        <p:xfrm>
          <a:off x="2765425" y="2106613"/>
          <a:ext cx="1422400" cy="381000"/>
        </p:xfrm>
        <a:graphic>
          <a:graphicData uri="http://schemas.openxmlformats.org/presentationml/2006/ole">
            <mc:AlternateContent xmlns:mc="http://schemas.openxmlformats.org/markup-compatibility/2006">
              <mc:Choice xmlns:v="urn:schemas-microsoft-com:vml" Requires="v">
                <p:oleObj spid="_x0000_s22537" name="Equation" r:id="rId5" imgW="1422360" imgH="380880" progId="Equation.DSMT4">
                  <p:embed/>
                </p:oleObj>
              </mc:Choice>
              <mc:Fallback>
                <p:oleObj name="Equation" r:id="rId5" imgW="1422360" imgH="3808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5425" y="2106613"/>
                        <a:ext cx="14224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6" name="Object 6"/>
          <p:cNvGraphicFramePr>
            <a:graphicFrameLocks noChangeAspect="1"/>
          </p:cNvGraphicFramePr>
          <p:nvPr/>
        </p:nvGraphicFramePr>
        <p:xfrm>
          <a:off x="5511800" y="2030413"/>
          <a:ext cx="2336800" cy="533400"/>
        </p:xfrm>
        <a:graphic>
          <a:graphicData uri="http://schemas.openxmlformats.org/presentationml/2006/ole">
            <mc:AlternateContent xmlns:mc="http://schemas.openxmlformats.org/markup-compatibility/2006">
              <mc:Choice xmlns:v="urn:schemas-microsoft-com:vml" Requires="v">
                <p:oleObj spid="_x0000_s22538" name="Equation" r:id="rId7" imgW="2336760" imgH="533160" progId="Equation.DSMT4">
                  <p:embed/>
                </p:oleObj>
              </mc:Choice>
              <mc:Fallback>
                <p:oleObj name="Equation" r:id="rId7" imgW="2336760" imgH="53316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11800" y="2030413"/>
                        <a:ext cx="23368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0727" name="Picture 7" descr="Carat"/>
          <p:cNvPicPr>
            <a:picLocks noChangeAspect="1" noChangeArrowheads="1"/>
          </p:cNvPicPr>
          <p:nvPr/>
        </p:nvPicPr>
        <p:blipFill>
          <a:blip r:embed="rId9" cstate="print"/>
          <a:srcRect/>
          <a:stretch>
            <a:fillRect/>
          </a:stretch>
        </p:blipFill>
        <p:spPr bwMode="auto">
          <a:xfrm>
            <a:off x="1905000" y="3733800"/>
            <a:ext cx="639763" cy="312738"/>
          </a:xfrm>
          <a:prstGeom prst="rect">
            <a:avLst/>
          </a:prstGeom>
          <a:noFill/>
          <a:ln w="9525">
            <a:noFill/>
            <a:miter lim="800000"/>
            <a:headEnd/>
            <a:tailEnd/>
          </a:ln>
        </p:spPr>
      </p:pic>
      <p:pic>
        <p:nvPicPr>
          <p:cNvPr id="30728" name="Picture 8" descr="negative"/>
          <p:cNvPicPr>
            <a:picLocks noChangeAspect="1" noChangeArrowheads="1"/>
          </p:cNvPicPr>
          <p:nvPr/>
        </p:nvPicPr>
        <p:blipFill>
          <a:blip r:embed="rId10" cstate="print"/>
          <a:srcRect/>
          <a:stretch>
            <a:fillRect/>
          </a:stretch>
        </p:blipFill>
        <p:spPr bwMode="auto">
          <a:xfrm>
            <a:off x="3124200" y="4530725"/>
            <a:ext cx="630238" cy="460375"/>
          </a:xfrm>
          <a:prstGeom prst="rect">
            <a:avLst/>
          </a:prstGeom>
          <a:noFill/>
          <a:ln w="9525">
            <a:noFill/>
            <a:miter lim="800000"/>
            <a:headEnd/>
            <a:tailEnd/>
          </a:ln>
        </p:spPr>
      </p:pic>
      <p:pic>
        <p:nvPicPr>
          <p:cNvPr id="10" name="Picture 4" descr="5"/>
          <p:cNvPicPr>
            <a:picLocks noChangeAspect="1" noChangeArrowheads="1"/>
          </p:cNvPicPr>
          <p:nvPr/>
        </p:nvPicPr>
        <p:blipFill>
          <a:blip r:embed="rId11" cstate="print"/>
          <a:srcRect/>
          <a:stretch>
            <a:fillRect/>
          </a:stretch>
        </p:blipFill>
        <p:spPr bwMode="auto">
          <a:xfrm>
            <a:off x="6137275" y="3433762"/>
            <a:ext cx="2778125" cy="1900238"/>
          </a:xfrm>
          <a:prstGeom prst="rect">
            <a:avLst/>
          </a:prstGeom>
          <a:solidFill>
            <a:srgbClr val="CCFFCC"/>
          </a:solidFill>
          <a:ln w="952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pPr marL="533400" indent="-533400" defTabSz="863600">
              <a:tabLst>
                <a:tab pos="520700" algn="l"/>
                <a:tab pos="635000" algn="l"/>
                <a:tab pos="3086100" algn="l"/>
                <a:tab pos="5435600" algn="l"/>
              </a:tabLst>
            </a:pPr>
            <a:r>
              <a:rPr lang="en-US" dirty="0">
                <a:solidFill>
                  <a:srgbClr val="000000"/>
                </a:solidFill>
                <a:latin typeface="Calibri" pitchFamily="34" charset="0"/>
              </a:rPr>
              <a:t>Simplify each expression. </a:t>
            </a:r>
          </a:p>
          <a:p>
            <a:pPr marL="533400" indent="-533400" defTabSz="863600">
              <a:tabLst>
                <a:tab pos="520700" algn="l"/>
                <a:tab pos="635000" algn="l"/>
                <a:tab pos="3086100" algn="l"/>
                <a:tab pos="5435600" algn="l"/>
              </a:tabLst>
            </a:pPr>
            <a:endParaRPr lang="en-US" dirty="0">
              <a:solidFill>
                <a:srgbClr val="000000"/>
              </a:solidFill>
              <a:latin typeface="Calibri" pitchFamily="34" charset="0"/>
            </a:endParaRPr>
          </a:p>
          <a:p>
            <a:pPr marL="533400" indent="-533400" defTabSz="863600">
              <a:tabLst>
                <a:tab pos="520700" algn="l"/>
                <a:tab pos="635000" algn="l"/>
                <a:tab pos="3086100" algn="l"/>
                <a:tab pos="5435600" algn="l"/>
              </a:tabLst>
            </a:pPr>
            <a:endParaRPr lang="en-US" dirty="0">
              <a:solidFill>
                <a:srgbClr val="000000"/>
              </a:solidFill>
              <a:latin typeface="Calibri" pitchFamily="34" charset="0"/>
            </a:endParaRPr>
          </a:p>
          <a:p>
            <a:pPr marL="533400" indent="-533400" defTabSz="863600">
              <a:tabLst>
                <a:tab pos="520700" algn="l"/>
                <a:tab pos="635000" algn="l"/>
                <a:tab pos="3086100" algn="l"/>
                <a:tab pos="5435600" algn="l"/>
              </a:tabLst>
            </a:pPr>
            <a:endParaRPr lang="en-US" dirty="0">
              <a:solidFill>
                <a:srgbClr val="000000"/>
              </a:solidFill>
              <a:latin typeface="Calibri" pitchFamily="34" charset="0"/>
            </a:endParaRPr>
          </a:p>
          <a:p>
            <a:pPr marL="533400" indent="-533400" defTabSz="863600">
              <a:tabLst>
                <a:tab pos="520700" algn="l"/>
                <a:tab pos="635000" algn="l"/>
                <a:tab pos="3086100" algn="l"/>
                <a:tab pos="5435600" algn="l"/>
              </a:tabLst>
            </a:pPr>
            <a:endParaRPr lang="en-US" dirty="0">
              <a:solidFill>
                <a:srgbClr val="000000"/>
              </a:solidFill>
              <a:latin typeface="Calibri" pitchFamily="34" charset="0"/>
            </a:endParaRPr>
          </a:p>
          <a:p>
            <a:pPr marL="533400" indent="-533400" defTabSz="863600">
              <a:tabLst>
                <a:tab pos="520700" algn="l"/>
                <a:tab pos="635000" algn="l"/>
                <a:tab pos="3086100" algn="l"/>
                <a:tab pos="5435600" algn="l"/>
              </a:tabLst>
            </a:pPr>
            <a:r>
              <a:rPr lang="en-US" dirty="0">
                <a:solidFill>
                  <a:srgbClr val="000000"/>
                </a:solidFill>
                <a:latin typeface="Calibri" pitchFamily="34" charset="0"/>
              </a:rPr>
              <a:t>Use a graphing calculator to evaluate each expression. </a:t>
            </a:r>
          </a:p>
          <a:p>
            <a:pPr marL="533400" indent="-533400" defTabSz="863600">
              <a:tabLst>
                <a:tab pos="520700" algn="l"/>
                <a:tab pos="635000" algn="l"/>
                <a:tab pos="3086100" algn="l"/>
                <a:tab pos="5435600" algn="l"/>
              </a:tabLst>
            </a:pPr>
            <a:r>
              <a:rPr lang="en-US" dirty="0">
                <a:solidFill>
                  <a:srgbClr val="000000"/>
                </a:solidFill>
                <a:latin typeface="Calibri" pitchFamily="34" charset="0"/>
              </a:rPr>
              <a:t>	</a:t>
            </a:r>
          </a:p>
          <a:p>
            <a:endParaRPr lang="en-US" dirty="0"/>
          </a:p>
        </p:txBody>
      </p:sp>
      <p:sp>
        <p:nvSpPr>
          <p:cNvPr id="32770"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graphicFrame>
        <p:nvGraphicFramePr>
          <p:cNvPr id="32772" name="Object 21"/>
          <p:cNvGraphicFramePr>
            <a:graphicFrameLocks noChangeAspect="1"/>
          </p:cNvGraphicFramePr>
          <p:nvPr/>
        </p:nvGraphicFramePr>
        <p:xfrm>
          <a:off x="530352" y="1981200"/>
          <a:ext cx="1168400" cy="368300"/>
        </p:xfrm>
        <a:graphic>
          <a:graphicData uri="http://schemas.openxmlformats.org/presentationml/2006/ole">
            <mc:AlternateContent xmlns:mc="http://schemas.openxmlformats.org/markup-compatibility/2006">
              <mc:Choice xmlns:v="urn:schemas-microsoft-com:vml" Requires="v">
                <p:oleObj spid="_x0000_s23570" name="Equation" r:id="rId3" imgW="1168400" imgH="368300" progId="Equation.DSMT4">
                  <p:embed/>
                </p:oleObj>
              </mc:Choice>
              <mc:Fallback>
                <p:oleObj name="Equation" r:id="rId3" imgW="1168400" imgH="3683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981200"/>
                        <a:ext cx="1168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22"/>
          <p:cNvGraphicFramePr>
            <a:graphicFrameLocks noChangeAspect="1"/>
          </p:cNvGraphicFramePr>
          <p:nvPr/>
        </p:nvGraphicFramePr>
        <p:xfrm>
          <a:off x="3429000" y="1752600"/>
          <a:ext cx="876300" cy="876300"/>
        </p:xfrm>
        <a:graphic>
          <a:graphicData uri="http://schemas.openxmlformats.org/presentationml/2006/ole">
            <mc:AlternateContent xmlns:mc="http://schemas.openxmlformats.org/markup-compatibility/2006">
              <mc:Choice xmlns:v="urn:schemas-microsoft-com:vml" Requires="v">
                <p:oleObj spid="_x0000_s23571" name="Equation" r:id="rId5" imgW="876300" imgH="876300" progId="Equation.DSMT4">
                  <p:embed/>
                </p:oleObj>
              </mc:Choice>
              <mc:Fallback>
                <p:oleObj name="Equation" r:id="rId5" imgW="876300" imgH="876300" progId="Equation.DSMT4">
                  <p:embed/>
                  <p:pic>
                    <p:nvPicPr>
                      <p:cNvPr id="0" name="Object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1752600"/>
                        <a:ext cx="8763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4" name="Object 23"/>
          <p:cNvGraphicFramePr>
            <a:graphicFrameLocks noChangeAspect="1"/>
          </p:cNvGraphicFramePr>
          <p:nvPr/>
        </p:nvGraphicFramePr>
        <p:xfrm>
          <a:off x="5676900" y="1752600"/>
          <a:ext cx="1409700" cy="876300"/>
        </p:xfrm>
        <a:graphic>
          <a:graphicData uri="http://schemas.openxmlformats.org/presentationml/2006/ole">
            <mc:AlternateContent xmlns:mc="http://schemas.openxmlformats.org/markup-compatibility/2006">
              <mc:Choice xmlns:v="urn:schemas-microsoft-com:vml" Requires="v">
                <p:oleObj spid="_x0000_s23572" name="Equation" r:id="rId7" imgW="1409700" imgH="876300" progId="Equation.DSMT4">
                  <p:embed/>
                </p:oleObj>
              </mc:Choice>
              <mc:Fallback>
                <p:oleObj name="Equation" r:id="rId7" imgW="1409700" imgH="876300" progId="Equation.DSMT4">
                  <p:embed/>
                  <p:pic>
                    <p:nvPicPr>
                      <p:cNvPr id="0" name="Object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76900" y="175260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5" name="Object 24"/>
          <p:cNvGraphicFramePr>
            <a:graphicFrameLocks noChangeAspect="1"/>
          </p:cNvGraphicFramePr>
          <p:nvPr/>
        </p:nvGraphicFramePr>
        <p:xfrm>
          <a:off x="530352" y="2794000"/>
          <a:ext cx="1739900" cy="876300"/>
        </p:xfrm>
        <a:graphic>
          <a:graphicData uri="http://schemas.openxmlformats.org/presentationml/2006/ole">
            <mc:AlternateContent xmlns:mc="http://schemas.openxmlformats.org/markup-compatibility/2006">
              <mc:Choice xmlns:v="urn:schemas-microsoft-com:vml" Requires="v">
                <p:oleObj spid="_x0000_s23573" name="Equation" r:id="rId9" imgW="1739900" imgH="876300" progId="Equation.DSMT4">
                  <p:embed/>
                </p:oleObj>
              </mc:Choice>
              <mc:Fallback>
                <p:oleObj name="Equation" r:id="rId9" imgW="1739900" imgH="876300" progId="Equation.DSMT4">
                  <p:embed/>
                  <p:pic>
                    <p:nvPicPr>
                      <p:cNvPr id="0" name="Object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2794000"/>
                        <a:ext cx="17399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6" name="Object 25"/>
          <p:cNvGraphicFramePr>
            <a:graphicFrameLocks noChangeAspect="1"/>
          </p:cNvGraphicFramePr>
          <p:nvPr/>
        </p:nvGraphicFramePr>
        <p:xfrm>
          <a:off x="3429000" y="2794000"/>
          <a:ext cx="1562100" cy="939800"/>
        </p:xfrm>
        <a:graphic>
          <a:graphicData uri="http://schemas.openxmlformats.org/presentationml/2006/ole">
            <mc:AlternateContent xmlns:mc="http://schemas.openxmlformats.org/markup-compatibility/2006">
              <mc:Choice xmlns:v="urn:schemas-microsoft-com:vml" Requires="v">
                <p:oleObj spid="_x0000_s23574" name="Equation" r:id="rId11" imgW="1562100" imgH="939800" progId="Equation.DSMT4">
                  <p:embed/>
                </p:oleObj>
              </mc:Choice>
              <mc:Fallback>
                <p:oleObj name="Equation" r:id="rId11" imgW="1562100" imgH="939800" progId="Equation.DSMT4">
                  <p:embed/>
                  <p:pic>
                    <p:nvPicPr>
                      <p:cNvPr id="0" name="Object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2794000"/>
                        <a:ext cx="1562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7" name="Object 26"/>
          <p:cNvGraphicFramePr>
            <a:graphicFrameLocks noChangeAspect="1"/>
          </p:cNvGraphicFramePr>
          <p:nvPr/>
        </p:nvGraphicFramePr>
        <p:xfrm>
          <a:off x="5676900" y="2946400"/>
          <a:ext cx="1295400" cy="635000"/>
        </p:xfrm>
        <a:graphic>
          <a:graphicData uri="http://schemas.openxmlformats.org/presentationml/2006/ole">
            <mc:AlternateContent xmlns:mc="http://schemas.openxmlformats.org/markup-compatibility/2006">
              <mc:Choice xmlns:v="urn:schemas-microsoft-com:vml" Requires="v">
                <p:oleObj spid="_x0000_s23575" name="Equation" r:id="rId13" imgW="1294838" imgH="634725" progId="Equation.DSMT4">
                  <p:embed/>
                </p:oleObj>
              </mc:Choice>
              <mc:Fallback>
                <p:oleObj name="Equation" r:id="rId13" imgW="1294838" imgH="634725" progId="Equation.DSMT4">
                  <p:embed/>
                  <p:pic>
                    <p:nvPicPr>
                      <p:cNvPr id="0" name="Object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76900" y="2946400"/>
                        <a:ext cx="129540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8" name="Object 27"/>
          <p:cNvGraphicFramePr>
            <a:graphicFrameLocks noChangeAspect="1"/>
          </p:cNvGraphicFramePr>
          <p:nvPr/>
        </p:nvGraphicFramePr>
        <p:xfrm>
          <a:off x="530352" y="4673600"/>
          <a:ext cx="889000" cy="368300"/>
        </p:xfrm>
        <a:graphic>
          <a:graphicData uri="http://schemas.openxmlformats.org/presentationml/2006/ole">
            <mc:AlternateContent xmlns:mc="http://schemas.openxmlformats.org/markup-compatibility/2006">
              <mc:Choice xmlns:v="urn:schemas-microsoft-com:vml" Requires="v">
                <p:oleObj spid="_x0000_s23576" name="Equation" r:id="rId15" imgW="889000" imgH="368300" progId="Equation.DSMT4">
                  <p:embed/>
                </p:oleObj>
              </mc:Choice>
              <mc:Fallback>
                <p:oleObj name="Equation" r:id="rId15" imgW="889000" imgH="368300" progId="Equation.DSMT4">
                  <p:embed/>
                  <p:pic>
                    <p:nvPicPr>
                      <p:cNvPr id="0" name="Object 2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0352" y="4673600"/>
                        <a:ext cx="8890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9" name="Object 28"/>
          <p:cNvGraphicFramePr>
            <a:graphicFrameLocks noChangeAspect="1"/>
          </p:cNvGraphicFramePr>
          <p:nvPr/>
        </p:nvGraphicFramePr>
        <p:xfrm>
          <a:off x="3429000" y="4673600"/>
          <a:ext cx="2120900" cy="533400"/>
        </p:xfrm>
        <a:graphic>
          <a:graphicData uri="http://schemas.openxmlformats.org/presentationml/2006/ole">
            <mc:AlternateContent xmlns:mc="http://schemas.openxmlformats.org/markup-compatibility/2006">
              <mc:Choice xmlns:v="urn:schemas-microsoft-com:vml" Requires="v">
                <p:oleObj spid="_x0000_s23577" name="Equation" r:id="rId17" imgW="2120900" imgH="533400" progId="Equation.DSMT4">
                  <p:embed/>
                </p:oleObj>
              </mc:Choice>
              <mc:Fallback>
                <p:oleObj name="Equation" r:id="rId17" imgW="2120900" imgH="533400" progId="Equation.DSMT4">
                  <p:embed/>
                  <p:pic>
                    <p:nvPicPr>
                      <p:cNvPr id="0" name="Object 2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29000" y="4673600"/>
                        <a:ext cx="21209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The Product Rule</a:t>
            </a:r>
          </a:p>
        </p:txBody>
      </p:sp>
      <p:sp>
        <p:nvSpPr>
          <p:cNvPr id="6147" name="Rectangle 3"/>
          <p:cNvSpPr>
            <a:spLocks noGrp="1"/>
          </p:cNvSpPr>
          <p:nvPr>
            <p:ph idx="1"/>
          </p:nvPr>
        </p:nvSpPr>
        <p:spPr>
          <a:prstGeom prst="rect">
            <a:avLst/>
          </a:prstGeom>
        </p:spPr>
        <p:txBody>
          <a:bodyPr/>
          <a:lstStyle/>
          <a:p>
            <a:pPr marL="533400" indent="-533400" algn="just">
              <a:buFont typeface="Courier New" pitchFamily="49" charset="0"/>
              <a:buNone/>
            </a:pPr>
            <a:endParaRPr lang="en-US" i="0" dirty="0">
              <a:solidFill>
                <a:schemeClr val="tx1"/>
              </a:solidFill>
            </a:endParaRPr>
          </a:p>
          <a:p>
            <a:pPr marL="533400" indent="-533400" algn="just">
              <a:buFont typeface="Courier New" pitchFamily="49" charset="0"/>
              <a:buNone/>
            </a:pPr>
            <a:endParaRPr lang="en-US" i="0" dirty="0">
              <a:solidFill>
                <a:schemeClr val="tx1"/>
              </a:solidFill>
            </a:endParaRPr>
          </a:p>
        </p:txBody>
      </p:sp>
      <p:sp>
        <p:nvSpPr>
          <p:cNvPr id="6148" name="TextBox 3"/>
          <p:cNvSpPr>
            <a:spLocks noChangeArrowheads="1"/>
          </p:cNvSpPr>
          <p:nvPr/>
        </p:nvSpPr>
        <p:spPr bwMode="auto">
          <a:xfrm>
            <a:off x="533400" y="1280160"/>
            <a:ext cx="8229600" cy="3025775"/>
          </a:xfrm>
          <a:prstGeom prst="rect">
            <a:avLst/>
          </a:prstGeom>
          <a:solidFill>
            <a:srgbClr val="FFFFCC"/>
          </a:solidFill>
          <a:ln w="28575">
            <a:solidFill>
              <a:srgbClr val="000000"/>
            </a:solidFill>
            <a:miter lim="800000"/>
            <a:headEnd/>
            <a:tailEnd/>
          </a:ln>
        </p:spPr>
        <p:txBody>
          <a:bodyPr>
            <a:spAutoFit/>
          </a:bodyPr>
          <a:lstStyle/>
          <a:p>
            <a:pPr algn="ctr" eaLnBrk="0" hangingPunct="0">
              <a:spcBef>
                <a:spcPct val="20000"/>
              </a:spcBef>
              <a:buFont typeface="Courier New" pitchFamily="49" charset="0"/>
              <a:buNone/>
            </a:pPr>
            <a:r>
              <a:rPr lang="en-US" sz="2800" b="1" dirty="0">
                <a:solidFill>
                  <a:srgbClr val="000000"/>
                </a:solidFill>
                <a:latin typeface="Calibri" pitchFamily="34" charset="0"/>
              </a:rPr>
              <a:t>The Product Rule for Exponents</a:t>
            </a:r>
          </a:p>
          <a:p>
            <a:pPr eaLnBrk="0" hangingPunct="0">
              <a:spcBef>
                <a:spcPct val="20000"/>
              </a:spcBef>
              <a:buFont typeface="Courier New" pitchFamily="49" charset="0"/>
              <a:buNone/>
            </a:pPr>
            <a:r>
              <a:rPr lang="en-US" sz="2800" b="0" dirty="0">
                <a:solidFill>
                  <a:srgbClr val="000000"/>
                </a:solidFill>
                <a:latin typeface="Calibri" pitchFamily="34" charset="0"/>
              </a:rPr>
              <a:t>If </a:t>
            </a:r>
            <a:r>
              <a:rPr lang="en-US" sz="2800" b="0" i="1" dirty="0">
                <a:solidFill>
                  <a:srgbClr val="000000"/>
                </a:solidFill>
                <a:latin typeface="Calibri" pitchFamily="34" charset="0"/>
              </a:rPr>
              <a:t>a </a:t>
            </a:r>
            <a:r>
              <a:rPr lang="en-US" sz="2800" b="0" dirty="0">
                <a:solidFill>
                  <a:srgbClr val="000000"/>
                </a:solidFill>
                <a:latin typeface="Calibri" pitchFamily="34" charset="0"/>
              </a:rPr>
              <a:t>is a nonzero real number and </a:t>
            </a:r>
            <a:r>
              <a:rPr lang="en-US" sz="2800" b="0" i="1" dirty="0">
                <a:solidFill>
                  <a:srgbClr val="000000"/>
                </a:solidFill>
                <a:latin typeface="Calibri" pitchFamily="34" charset="0"/>
              </a:rPr>
              <a:t>m </a:t>
            </a:r>
            <a:r>
              <a:rPr lang="en-US" sz="2800" b="0" dirty="0">
                <a:solidFill>
                  <a:srgbClr val="000000"/>
                </a:solidFill>
                <a:latin typeface="Calibri" pitchFamily="34" charset="0"/>
              </a:rPr>
              <a:t>and </a:t>
            </a:r>
            <a:r>
              <a:rPr lang="en-US" sz="2800" b="0" i="1" dirty="0">
                <a:solidFill>
                  <a:srgbClr val="000000"/>
                </a:solidFill>
                <a:latin typeface="Calibri" pitchFamily="34" charset="0"/>
              </a:rPr>
              <a:t>n </a:t>
            </a:r>
            <a:r>
              <a:rPr lang="en-US" sz="2800" b="0" dirty="0">
                <a:solidFill>
                  <a:srgbClr val="000000"/>
                </a:solidFill>
                <a:latin typeface="Calibri" pitchFamily="34" charset="0"/>
              </a:rPr>
              <a:t>are integers, Then</a:t>
            </a:r>
          </a:p>
          <a:p>
            <a:pPr eaLnBrk="0" hangingPunct="0">
              <a:spcBef>
                <a:spcPct val="20000"/>
              </a:spcBef>
              <a:buFont typeface="Courier New" pitchFamily="49" charset="0"/>
              <a:buNone/>
            </a:pPr>
            <a:endParaRPr lang="en-US" sz="2800" b="0" dirty="0">
              <a:solidFill>
                <a:srgbClr val="000000"/>
              </a:solidFill>
              <a:latin typeface="Calibri" pitchFamily="34" charset="0"/>
            </a:endParaRPr>
          </a:p>
          <a:p>
            <a:pPr eaLnBrk="0" hangingPunct="0">
              <a:spcBef>
                <a:spcPct val="20000"/>
              </a:spcBef>
              <a:buFont typeface="Courier New" pitchFamily="49" charset="0"/>
              <a:buNone/>
            </a:pPr>
            <a:r>
              <a:rPr lang="en-US" sz="2800" b="0" dirty="0">
                <a:solidFill>
                  <a:srgbClr val="000000"/>
                </a:solidFill>
                <a:latin typeface="Calibri" pitchFamily="34" charset="0"/>
              </a:rPr>
              <a:t>In words, to multiply two powers with the same base, keep the base and add the exponents.</a:t>
            </a:r>
          </a:p>
        </p:txBody>
      </p:sp>
      <p:graphicFrame>
        <p:nvGraphicFramePr>
          <p:cNvPr id="6149" name="Object 31"/>
          <p:cNvGraphicFramePr>
            <a:graphicFrameLocks noChangeAspect="1"/>
          </p:cNvGraphicFramePr>
          <p:nvPr/>
        </p:nvGraphicFramePr>
        <p:xfrm>
          <a:off x="3575050" y="2667000"/>
          <a:ext cx="1993900" cy="381000"/>
        </p:xfrm>
        <a:graphic>
          <a:graphicData uri="http://schemas.openxmlformats.org/presentationml/2006/ole">
            <mc:AlternateContent xmlns:mc="http://schemas.openxmlformats.org/markup-compatibility/2006">
              <mc:Choice xmlns:v="urn:schemas-microsoft-com:vml" Requires="v">
                <p:oleObj spid="_x0000_s1028" name="Equation" r:id="rId3" imgW="1993900" imgH="381000" progId="Equation.DSMT4">
                  <p:embed/>
                </p:oleObj>
              </mc:Choice>
              <mc:Fallback>
                <p:oleObj name="Equation" r:id="rId3" imgW="1993900" imgH="381000" progId="Equation.DSMT4">
                  <p:embed/>
                  <p:pic>
                    <p:nvPicPr>
                      <p:cNvPr id="0" name="Object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5050" y="2667000"/>
                        <a:ext cx="1993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sp>
        <p:nvSpPr>
          <p:cNvPr id="33796" name="Rectangle 14"/>
          <p:cNvSpPr>
            <a:spLocks noGrp="1"/>
          </p:cNvSpPr>
          <p:nvPr>
            <p:ph idx="1"/>
          </p:nvPr>
        </p:nvSpPr>
        <p:spPr>
          <a:prstGeom prst="rect">
            <a:avLst/>
          </a:prstGeom>
          <a:noFill/>
        </p:spPr>
        <p:txBody>
          <a:bodyPr/>
          <a:lstStyle/>
          <a:p>
            <a:pPr marL="533400" indent="-533400">
              <a:buFont typeface="Courier New" pitchFamily="49" charset="0"/>
              <a:buAutoNum type="arabicPeriod"/>
              <a:tabLst>
                <a:tab pos="1600200" algn="l"/>
              </a:tabLst>
            </a:pPr>
            <a:r>
              <a:rPr lang="en-US" b="1" i="0" dirty="0">
                <a:solidFill>
                  <a:schemeClr val="tx1"/>
                </a:solidFill>
              </a:rPr>
              <a:t>                	2. 			3. </a:t>
            </a:r>
          </a:p>
          <a:p>
            <a:pPr marL="533400" indent="-533400">
              <a:spcBef>
                <a:spcPts val="3000"/>
              </a:spcBef>
              <a:spcAft>
                <a:spcPts val="3000"/>
              </a:spcAft>
              <a:buFont typeface="Courier New" pitchFamily="49" charset="0"/>
              <a:buNone/>
              <a:tabLst>
                <a:tab pos="1600200" algn="l"/>
              </a:tabLst>
            </a:pPr>
            <a:r>
              <a:rPr lang="en-US" b="1" i="0" dirty="0">
                <a:solidFill>
                  <a:schemeClr val="tx1"/>
                </a:solidFill>
              </a:rPr>
              <a:t>4. </a:t>
            </a:r>
            <a:r>
              <a:rPr lang="en-US" i="0" dirty="0">
                <a:solidFill>
                  <a:srgbClr val="FF0008"/>
                </a:solidFill>
              </a:rPr>
              <a:t>10</a:t>
            </a:r>
            <a:r>
              <a:rPr lang="en-US" i="0" dirty="0">
                <a:solidFill>
                  <a:schemeClr val="tx1"/>
                </a:solidFill>
              </a:rPr>
              <a:t> 			</a:t>
            </a:r>
            <a:r>
              <a:rPr lang="en-US" b="1" i="0" dirty="0">
                <a:solidFill>
                  <a:schemeClr val="tx1"/>
                </a:solidFill>
              </a:rPr>
              <a:t>5. </a:t>
            </a:r>
            <a:r>
              <a:rPr lang="en-US" dirty="0">
                <a:solidFill>
                  <a:schemeClr val="tx1"/>
                </a:solidFill>
              </a:rPr>
              <a:t>			</a:t>
            </a:r>
            <a:r>
              <a:rPr lang="en-US" b="1" i="0" dirty="0">
                <a:solidFill>
                  <a:schemeClr val="tx1"/>
                </a:solidFill>
              </a:rPr>
              <a:t>6. </a:t>
            </a:r>
            <a:r>
              <a:rPr lang="en-US" i="0" dirty="0">
                <a:solidFill>
                  <a:srgbClr val="FF0008"/>
                </a:solidFill>
              </a:rPr>
              <a:t>1</a:t>
            </a:r>
            <a:r>
              <a:rPr lang="en-US" i="0" dirty="0">
                <a:solidFill>
                  <a:schemeClr val="tx1"/>
                </a:solidFill>
              </a:rPr>
              <a:t> </a:t>
            </a:r>
          </a:p>
          <a:p>
            <a:pPr marL="533400" indent="-533400">
              <a:buFont typeface="Courier New" pitchFamily="49" charset="0"/>
              <a:buNone/>
              <a:tabLst>
                <a:tab pos="1600200" algn="l"/>
              </a:tabLst>
            </a:pPr>
            <a:r>
              <a:rPr lang="en-US" b="1" i="0" dirty="0">
                <a:solidFill>
                  <a:schemeClr val="tx1"/>
                </a:solidFill>
              </a:rPr>
              <a:t>7. </a:t>
            </a:r>
            <a:r>
              <a:rPr lang="en-US" i="0" dirty="0">
                <a:solidFill>
                  <a:srgbClr val="FF0008"/>
                </a:solidFill>
              </a:rPr>
              <a:t>26,873,856</a:t>
            </a:r>
            <a:r>
              <a:rPr lang="en-US" i="0" dirty="0">
                <a:solidFill>
                  <a:schemeClr val="tx1"/>
                </a:solidFill>
              </a:rPr>
              <a:t> 	</a:t>
            </a:r>
            <a:r>
              <a:rPr lang="en-US" b="1" i="0" dirty="0">
                <a:solidFill>
                  <a:schemeClr val="tx1"/>
                </a:solidFill>
              </a:rPr>
              <a:t>8. </a:t>
            </a:r>
            <a:r>
              <a:rPr lang="en-US" i="0" dirty="0">
                <a:solidFill>
                  <a:srgbClr val="FF0008"/>
                </a:solidFill>
              </a:rPr>
              <a:t>3375</a:t>
            </a:r>
          </a:p>
        </p:txBody>
      </p:sp>
      <p:graphicFrame>
        <p:nvGraphicFramePr>
          <p:cNvPr id="33795" name="Object 7"/>
          <p:cNvGraphicFramePr>
            <a:graphicFrameLocks noChangeAspect="1"/>
          </p:cNvGraphicFramePr>
          <p:nvPr/>
        </p:nvGraphicFramePr>
        <p:xfrm>
          <a:off x="4597400" y="1790700"/>
          <a:ext cx="914400" cy="336550"/>
        </p:xfrm>
        <a:graphic>
          <a:graphicData uri="http://schemas.openxmlformats.org/presentationml/2006/ole">
            <mc:AlternateContent xmlns:mc="http://schemas.openxmlformats.org/markup-compatibility/2006">
              <mc:Choice xmlns:v="urn:schemas-microsoft-com:vml" Requires="v">
                <p:oleObj spid="_x0000_s24588" name="Equation" r:id="rId3" imgW="457677" imgH="793306" progId="Equation.DSMT4">
                  <p:embed/>
                </p:oleObj>
              </mc:Choice>
              <mc:Fallback>
                <p:oleObj name="Equation" r:id="rId3" imgW="457677" imgH="793306"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974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7" name="Object 25"/>
          <p:cNvGraphicFramePr>
            <a:graphicFrameLocks noChangeAspect="1"/>
          </p:cNvGraphicFramePr>
          <p:nvPr/>
        </p:nvGraphicFramePr>
        <p:xfrm>
          <a:off x="914400" y="1330656"/>
          <a:ext cx="1193800" cy="381000"/>
        </p:xfrm>
        <a:graphic>
          <a:graphicData uri="http://schemas.openxmlformats.org/presentationml/2006/ole">
            <mc:AlternateContent xmlns:mc="http://schemas.openxmlformats.org/markup-compatibility/2006">
              <mc:Choice xmlns:v="urn:schemas-microsoft-com:vml" Requires="v">
                <p:oleObj spid="_x0000_s24589" name="Equation" r:id="rId5" imgW="1193800" imgH="381000" progId="Equation.DSMT4">
                  <p:embed/>
                </p:oleObj>
              </mc:Choice>
              <mc:Fallback>
                <p:oleObj name="Equation" r:id="rId5" imgW="1193800" imgH="381000" progId="Equation.DSMT4">
                  <p:embed/>
                  <p:pic>
                    <p:nvPicPr>
                      <p:cNvPr id="0" name="Object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1330656"/>
                        <a:ext cx="1193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8" name="Object 26"/>
          <p:cNvGraphicFramePr>
            <a:graphicFrameLocks noChangeAspect="1"/>
          </p:cNvGraphicFramePr>
          <p:nvPr/>
        </p:nvGraphicFramePr>
        <p:xfrm>
          <a:off x="3657600" y="1143000"/>
          <a:ext cx="254000" cy="838200"/>
        </p:xfrm>
        <a:graphic>
          <a:graphicData uri="http://schemas.openxmlformats.org/presentationml/2006/ole">
            <mc:AlternateContent xmlns:mc="http://schemas.openxmlformats.org/markup-compatibility/2006">
              <mc:Choice xmlns:v="urn:schemas-microsoft-com:vml" Requires="v">
                <p:oleObj spid="_x0000_s24590" name="Equation" r:id="rId7" imgW="253890" imgH="837836" progId="Equation.DSMT4">
                  <p:embed/>
                </p:oleObj>
              </mc:Choice>
              <mc:Fallback>
                <p:oleObj name="Equation" r:id="rId7" imgW="253890" imgH="837836" progId="Equation.DSMT4">
                  <p:embed/>
                  <p:pic>
                    <p:nvPicPr>
                      <p:cNvPr id="0" name="Object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1143000"/>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27"/>
          <p:cNvGraphicFramePr>
            <a:graphicFrameLocks noChangeAspect="1"/>
          </p:cNvGraphicFramePr>
          <p:nvPr/>
        </p:nvGraphicFramePr>
        <p:xfrm>
          <a:off x="6400800" y="1308100"/>
          <a:ext cx="330200" cy="368300"/>
        </p:xfrm>
        <a:graphic>
          <a:graphicData uri="http://schemas.openxmlformats.org/presentationml/2006/ole">
            <mc:AlternateContent xmlns:mc="http://schemas.openxmlformats.org/markup-compatibility/2006">
              <mc:Choice xmlns:v="urn:schemas-microsoft-com:vml" Requires="v">
                <p:oleObj spid="_x0000_s24591" name="Equation" r:id="rId9" imgW="330200" imgH="368300" progId="Equation.DSMT4">
                  <p:embed/>
                </p:oleObj>
              </mc:Choice>
              <mc:Fallback>
                <p:oleObj name="Equation" r:id="rId9" imgW="330200" imgH="368300" progId="Equation.DSMT4">
                  <p:embed/>
                  <p:pic>
                    <p:nvPicPr>
                      <p:cNvPr id="0" name="Object 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00800" y="1308100"/>
                        <a:ext cx="330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800" name="Object 28"/>
          <p:cNvGraphicFramePr>
            <a:graphicFrameLocks noChangeAspect="1"/>
          </p:cNvGraphicFramePr>
          <p:nvPr/>
        </p:nvGraphicFramePr>
        <p:xfrm>
          <a:off x="3683000" y="2146300"/>
          <a:ext cx="508000" cy="444500"/>
        </p:xfrm>
        <a:graphic>
          <a:graphicData uri="http://schemas.openxmlformats.org/presentationml/2006/ole">
            <mc:AlternateContent xmlns:mc="http://schemas.openxmlformats.org/markup-compatibility/2006">
              <mc:Choice xmlns:v="urn:schemas-microsoft-com:vml" Requires="v">
                <p:oleObj spid="_x0000_s24592" name="Equation" r:id="rId11" imgW="507780" imgH="444307" progId="Equation.DSMT4">
                  <p:embed/>
                </p:oleObj>
              </mc:Choice>
              <mc:Fallback>
                <p:oleObj name="Equation" r:id="rId11" imgW="507780" imgH="444307" progId="Equation.DSMT4">
                  <p:embed/>
                  <p:pic>
                    <p:nvPicPr>
                      <p:cNvPr id="0" name="Object 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83000" y="2146300"/>
                        <a:ext cx="508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The Product Rule</a:t>
            </a:r>
          </a:p>
        </p:txBody>
      </p:sp>
      <p:sp>
        <p:nvSpPr>
          <p:cNvPr id="5" name="Content Placeholder 4"/>
          <p:cNvSpPr>
            <a:spLocks noGrp="1"/>
          </p:cNvSpPr>
          <p:nvPr>
            <p:ph idx="1"/>
          </p:nvPr>
        </p:nvSpPr>
        <p:spPr>
          <a:xfrm>
            <a:off x="457200" y="1280160"/>
            <a:ext cx="8229600" cy="4401205"/>
          </a:xfrm>
          <a:ln w="28575">
            <a:solidFill>
              <a:srgbClr val="FF0000"/>
            </a:solidFill>
          </a:ln>
        </p:spPr>
        <p:txBody>
          <a:bodyPr>
            <a:spAutoFit/>
          </a:bodyPr>
          <a:lstStyle/>
          <a:p>
            <a:pPr algn="ctr" eaLnBrk="0" hangingPunct="0">
              <a:spcBef>
                <a:spcPts val="0"/>
              </a:spcBef>
            </a:pPr>
            <a:r>
              <a:rPr lang="en-US" b="1" dirty="0">
                <a:solidFill>
                  <a:srgbClr val="000000"/>
                </a:solidFill>
                <a:latin typeface="Calibri" pitchFamily="34" charset="0"/>
              </a:rPr>
              <a:t>Notes</a:t>
            </a:r>
          </a:p>
          <a:p>
            <a:pPr eaLnBrk="0" hangingPunct="0">
              <a:spcBef>
                <a:spcPts val="0"/>
              </a:spcBef>
            </a:pPr>
            <a:r>
              <a:rPr lang="en-US" dirty="0">
                <a:solidFill>
                  <a:srgbClr val="000000"/>
                </a:solidFill>
                <a:latin typeface="Calibri" pitchFamily="34" charset="0"/>
              </a:rPr>
              <a:t>Remember about the </a:t>
            </a:r>
            <a:r>
              <a:rPr lang="en-US" b="1" dirty="0">
                <a:solidFill>
                  <a:srgbClr val="C00C08"/>
                </a:solidFill>
                <a:latin typeface="Calibri" pitchFamily="34" charset="0"/>
              </a:rPr>
              <a:t>exponent 1</a:t>
            </a:r>
            <a:r>
              <a:rPr lang="en-US" dirty="0">
                <a:solidFill>
                  <a:srgbClr val="000000"/>
                </a:solidFill>
                <a:latin typeface="Calibri" pitchFamily="34" charset="0"/>
              </a:rPr>
              <a:t>. If a variable or constant has no exponent written, the exponent is understood to be 1. </a:t>
            </a:r>
          </a:p>
          <a:p>
            <a:pPr eaLnBrk="0" hangingPunct="0">
              <a:spcBef>
                <a:spcPts val="0"/>
              </a:spcBef>
            </a:pPr>
            <a:r>
              <a:rPr lang="en-US" dirty="0">
                <a:solidFill>
                  <a:srgbClr val="000000"/>
                </a:solidFill>
                <a:latin typeface="Calibri" pitchFamily="34" charset="0"/>
              </a:rPr>
              <a:t>For example,</a:t>
            </a:r>
            <a:r>
              <a:rPr lang="en-US" i="1" dirty="0">
                <a:solidFill>
                  <a:srgbClr val="000000"/>
                </a:solidFill>
                <a:latin typeface="Calibri" pitchFamily="34" charset="0"/>
              </a:rPr>
              <a:t> </a:t>
            </a:r>
          </a:p>
          <a:p>
            <a:pPr algn="ctr" eaLnBrk="0" hangingPunct="0">
              <a:spcBef>
                <a:spcPts val="0"/>
              </a:spcBef>
            </a:pPr>
            <a:r>
              <a:rPr lang="en-US" i="1" dirty="0">
                <a:solidFill>
                  <a:srgbClr val="000000"/>
                </a:solidFill>
                <a:latin typeface="Calibri" pitchFamily="34" charset="0"/>
              </a:rPr>
              <a:t>y </a:t>
            </a:r>
            <a:r>
              <a:rPr lang="en-US" dirty="0">
                <a:solidFill>
                  <a:srgbClr val="000000"/>
                </a:solidFill>
                <a:latin typeface="Calibri" pitchFamily="34" charset="0"/>
              </a:rPr>
              <a:t>=</a:t>
            </a:r>
            <a:r>
              <a:rPr lang="en-US" i="1" dirty="0">
                <a:solidFill>
                  <a:srgbClr val="000000"/>
                </a:solidFill>
                <a:latin typeface="Calibri" pitchFamily="34" charset="0"/>
              </a:rPr>
              <a:t> y</a:t>
            </a:r>
            <a:r>
              <a:rPr lang="en-US" baseline="30000" dirty="0">
                <a:solidFill>
                  <a:srgbClr val="000000"/>
                </a:solidFill>
                <a:latin typeface="Calibri" pitchFamily="34" charset="0"/>
              </a:rPr>
              <a:t>1</a:t>
            </a:r>
          </a:p>
          <a:p>
            <a:pPr eaLnBrk="0" hangingPunct="0">
              <a:spcBef>
                <a:spcPts val="0"/>
              </a:spcBef>
            </a:pPr>
            <a:r>
              <a:rPr lang="en-US" dirty="0">
                <a:solidFill>
                  <a:srgbClr val="000000"/>
                </a:solidFill>
                <a:latin typeface="Calibri" pitchFamily="34" charset="0"/>
              </a:rPr>
              <a:t>and</a:t>
            </a:r>
          </a:p>
          <a:p>
            <a:pPr algn="ctr" eaLnBrk="0" hangingPunct="0">
              <a:spcBef>
                <a:spcPts val="0"/>
              </a:spcBef>
            </a:pPr>
            <a:r>
              <a:rPr lang="en-US" dirty="0">
                <a:solidFill>
                  <a:srgbClr val="000000"/>
                </a:solidFill>
                <a:latin typeface="Calibri" pitchFamily="34" charset="0"/>
              </a:rPr>
              <a:t>7 = 7</a:t>
            </a:r>
            <a:r>
              <a:rPr lang="en-US" baseline="30000" dirty="0">
                <a:solidFill>
                  <a:srgbClr val="000000"/>
                </a:solidFill>
                <a:latin typeface="Calibri" pitchFamily="34" charset="0"/>
              </a:rPr>
              <a:t>1</a:t>
            </a:r>
            <a:r>
              <a:rPr lang="en-US" dirty="0">
                <a:solidFill>
                  <a:srgbClr val="000000"/>
                </a:solidFill>
                <a:latin typeface="Calibri" pitchFamily="34" charset="0"/>
              </a:rPr>
              <a:t> </a:t>
            </a:r>
          </a:p>
          <a:p>
            <a:pPr eaLnBrk="0" hangingPunct="0">
              <a:spcBef>
                <a:spcPts val="0"/>
              </a:spcBef>
            </a:pPr>
            <a:r>
              <a:rPr lang="en-US" dirty="0">
                <a:solidFill>
                  <a:srgbClr val="000000"/>
                </a:solidFill>
                <a:latin typeface="Calibri" pitchFamily="34" charset="0"/>
              </a:rPr>
              <a:t>In general, for any real number </a:t>
            </a:r>
            <a:r>
              <a:rPr lang="en-US" i="1" dirty="0">
                <a:solidFill>
                  <a:srgbClr val="000000"/>
                </a:solidFill>
                <a:latin typeface="Calibri" pitchFamily="34" charset="0"/>
              </a:rPr>
              <a:t>a</a:t>
            </a:r>
            <a:r>
              <a:rPr lang="en-US" dirty="0">
                <a:solidFill>
                  <a:srgbClr val="000000"/>
                </a:solidFill>
                <a:latin typeface="Calibri" pitchFamily="34" charset="0"/>
              </a:rPr>
              <a:t>, </a:t>
            </a:r>
          </a:p>
          <a:p>
            <a:pPr algn="ctr" eaLnBrk="0" hangingPunct="0">
              <a:spcBef>
                <a:spcPts val="0"/>
              </a:spcBef>
            </a:pPr>
            <a:r>
              <a:rPr lang="en-US" i="1" dirty="0">
                <a:solidFill>
                  <a:srgbClr val="C00C08"/>
                </a:solidFill>
                <a:latin typeface="Calibri" pitchFamily="34" charset="0"/>
              </a:rPr>
              <a:t>a</a:t>
            </a:r>
            <a:r>
              <a:rPr lang="en-US" dirty="0">
                <a:solidFill>
                  <a:srgbClr val="C00C08"/>
                </a:solidFill>
                <a:latin typeface="Calibri" pitchFamily="34" charset="0"/>
              </a:rPr>
              <a:t> = </a:t>
            </a:r>
            <a:r>
              <a:rPr lang="en-US" i="1" dirty="0">
                <a:solidFill>
                  <a:srgbClr val="C00C08"/>
                </a:solidFill>
                <a:latin typeface="Calibri" pitchFamily="34" charset="0"/>
              </a:rPr>
              <a:t>a</a:t>
            </a:r>
            <a:r>
              <a:rPr lang="en-US" baseline="30000" dirty="0">
                <a:solidFill>
                  <a:srgbClr val="C00C08"/>
                </a:solidFill>
                <a:latin typeface="Calibri" pitchFamily="34" charset="0"/>
              </a:rPr>
              <a:t>1</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The Product Rule for Exponents</a:t>
            </a:r>
          </a:p>
        </p:txBody>
      </p:sp>
      <p:sp>
        <p:nvSpPr>
          <p:cNvPr id="8195"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Use the product rule for exponents to simplify the following expressions.</a:t>
            </a:r>
          </a:p>
          <a:p>
            <a:pPr marL="533400" indent="-533400" algn="just">
              <a:buFont typeface="Courier New" pitchFamily="49" charset="0"/>
              <a:buNone/>
            </a:pPr>
            <a:endParaRPr lang="en-US" i="0" dirty="0">
              <a:solidFill>
                <a:schemeClr val="tx1"/>
              </a:solidFill>
            </a:endParaRPr>
          </a:p>
          <a:p>
            <a:pPr marL="533400" indent="-533400" algn="just">
              <a:lnSpc>
                <a:spcPct val="35000"/>
              </a:lnSpc>
              <a:buFont typeface="Courier New" pitchFamily="49" charset="0"/>
              <a:buNone/>
            </a:pPr>
            <a:endParaRPr lang="en-US" b="1" i="0" dirty="0">
              <a:solidFill>
                <a:schemeClr val="tx1"/>
              </a:solidFill>
            </a:endParaRPr>
          </a:p>
          <a:p>
            <a:pPr marL="533400" indent="-533400" algn="just">
              <a:buFont typeface="Courier New" pitchFamily="49" charset="0"/>
              <a:buNone/>
            </a:pPr>
            <a:r>
              <a:rPr lang="en-US" b="1" i="0" dirty="0">
                <a:solidFill>
                  <a:schemeClr val="tx1"/>
                </a:solidFill>
              </a:rPr>
              <a:t>Solution</a:t>
            </a:r>
          </a:p>
          <a:p>
            <a:pPr marL="533400" indent="-533400" algn="just">
              <a:buFont typeface="Courier New" pitchFamily="49" charset="0"/>
              <a:buNone/>
            </a:pPr>
            <a:endParaRPr lang="en-US" b="1" i="0" dirty="0">
              <a:solidFill>
                <a:schemeClr val="tx1"/>
              </a:solidFill>
            </a:endParaRPr>
          </a:p>
          <a:p>
            <a:pPr marL="533400" indent="-533400" algn="just">
              <a:buFont typeface="Courier New" pitchFamily="49" charset="0"/>
              <a:buNone/>
            </a:pPr>
            <a:r>
              <a:rPr lang="en-US" b="1" i="0" dirty="0">
                <a:solidFill>
                  <a:schemeClr val="tx1"/>
                </a:solidFill>
              </a:rPr>
              <a:t>Solution</a:t>
            </a:r>
          </a:p>
          <a:p>
            <a:pPr marL="533400" indent="-533400" algn="just">
              <a:buFont typeface="Courier New" pitchFamily="49" charset="0"/>
              <a:buNone/>
            </a:pPr>
            <a:endParaRPr lang="en-US" b="1" i="0" dirty="0">
              <a:solidFill>
                <a:schemeClr val="tx1"/>
              </a:solidFill>
            </a:endParaRPr>
          </a:p>
          <a:p>
            <a:pPr marL="533400" indent="-533400" algn="just">
              <a:buFont typeface="Courier New" pitchFamily="49" charset="0"/>
              <a:buNone/>
            </a:pPr>
            <a:r>
              <a:rPr lang="en-US" b="1" i="0" dirty="0">
                <a:solidFill>
                  <a:schemeClr val="tx1"/>
                </a:solidFill>
              </a:rPr>
              <a:t>Solution </a:t>
            </a:r>
          </a:p>
        </p:txBody>
      </p:sp>
      <p:graphicFrame>
        <p:nvGraphicFramePr>
          <p:cNvPr id="8196" name="Object 27"/>
          <p:cNvGraphicFramePr>
            <a:graphicFrameLocks noChangeAspect="1"/>
          </p:cNvGraphicFramePr>
          <p:nvPr/>
        </p:nvGraphicFramePr>
        <p:xfrm>
          <a:off x="530352" y="2438400"/>
          <a:ext cx="1308100" cy="381000"/>
        </p:xfrm>
        <a:graphic>
          <a:graphicData uri="http://schemas.openxmlformats.org/presentationml/2006/ole">
            <mc:AlternateContent xmlns:mc="http://schemas.openxmlformats.org/markup-compatibility/2006">
              <mc:Choice xmlns:v="urn:schemas-microsoft-com:vml" Requires="v">
                <p:oleObj spid="_x0000_s2081" name="Equation" r:id="rId3" imgW="1308100" imgH="381000" progId="Equation.DSMT4">
                  <p:embed/>
                </p:oleObj>
              </mc:Choice>
              <mc:Fallback>
                <p:oleObj name="Equation" r:id="rId3" imgW="1308100" imgH="381000" progId="Equation.DSMT4">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438400"/>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29"/>
          <p:cNvGraphicFramePr>
            <a:graphicFrameLocks noChangeAspect="1"/>
          </p:cNvGraphicFramePr>
          <p:nvPr/>
        </p:nvGraphicFramePr>
        <p:xfrm>
          <a:off x="530352" y="3530600"/>
          <a:ext cx="1155700" cy="444500"/>
        </p:xfrm>
        <a:graphic>
          <a:graphicData uri="http://schemas.openxmlformats.org/presentationml/2006/ole">
            <mc:AlternateContent xmlns:mc="http://schemas.openxmlformats.org/markup-compatibility/2006">
              <mc:Choice xmlns:v="urn:schemas-microsoft-com:vml" Requires="v">
                <p:oleObj spid="_x0000_s2082" name="Equation" r:id="rId5" imgW="1155199" imgH="444307" progId="Equation.DSMT4">
                  <p:embed/>
                </p:oleObj>
              </mc:Choice>
              <mc:Fallback>
                <p:oleObj name="Equation" r:id="rId5" imgW="1155199" imgH="444307" progId="Equation.DSMT4">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530600"/>
                        <a:ext cx="1155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0" name="Object 31"/>
          <p:cNvGraphicFramePr>
            <a:graphicFrameLocks noChangeAspect="1"/>
          </p:cNvGraphicFramePr>
          <p:nvPr/>
        </p:nvGraphicFramePr>
        <p:xfrm>
          <a:off x="530352" y="4686300"/>
          <a:ext cx="1193800" cy="381000"/>
        </p:xfrm>
        <a:graphic>
          <a:graphicData uri="http://schemas.openxmlformats.org/presentationml/2006/ole">
            <mc:AlternateContent xmlns:mc="http://schemas.openxmlformats.org/markup-compatibility/2006">
              <mc:Choice xmlns:v="urn:schemas-microsoft-com:vml" Requires="v">
                <p:oleObj spid="_x0000_s2083" name="Equation" r:id="rId7" imgW="1193800" imgH="381000" progId="Equation.DSMT4">
                  <p:embed/>
                </p:oleObj>
              </mc:Choice>
              <mc:Fallback>
                <p:oleObj name="Equation" r:id="rId7" imgW="1193800" imgH="381000" progId="Equation.DSMT4">
                  <p:embed/>
                  <p:pic>
                    <p:nvPicPr>
                      <p:cNvPr id="0" name="Object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4686300"/>
                        <a:ext cx="1193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02" name="Rectangle 33"/>
          <p:cNvSpPr>
            <a:spLocks noChangeArrowheads="1"/>
          </p:cNvSpPr>
          <p:nvPr/>
        </p:nvSpPr>
        <p:spPr bwMode="auto">
          <a:xfrm>
            <a:off x="4953000" y="5061978"/>
            <a:ext cx="4023360" cy="707886"/>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Note that the base stays 4. That is, the bases are not multiplied.</a:t>
            </a:r>
          </a:p>
        </p:txBody>
      </p:sp>
      <p:graphicFrame>
        <p:nvGraphicFramePr>
          <p:cNvPr id="2056" name="Object 8"/>
          <p:cNvGraphicFramePr>
            <a:graphicFrameLocks noChangeAspect="1"/>
          </p:cNvGraphicFramePr>
          <p:nvPr/>
        </p:nvGraphicFramePr>
        <p:xfrm>
          <a:off x="1918648" y="3013016"/>
          <a:ext cx="812800" cy="368300"/>
        </p:xfrm>
        <a:graphic>
          <a:graphicData uri="http://schemas.openxmlformats.org/presentationml/2006/ole">
            <mc:AlternateContent xmlns:mc="http://schemas.openxmlformats.org/markup-compatibility/2006">
              <mc:Choice xmlns:v="urn:schemas-microsoft-com:vml" Requires="v">
                <p:oleObj spid="_x0000_s2084" name="Equation" r:id="rId9" imgW="812520" imgH="368280" progId="Equation.DSMT4">
                  <p:embed/>
                </p:oleObj>
              </mc:Choice>
              <mc:Fallback>
                <p:oleObj name="Equation" r:id="rId9" imgW="812520" imgH="3682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18648" y="3013016"/>
                        <a:ext cx="81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2827172" y="3013016"/>
          <a:ext cx="838200" cy="368300"/>
        </p:xfrm>
        <a:graphic>
          <a:graphicData uri="http://schemas.openxmlformats.org/presentationml/2006/ole">
            <mc:AlternateContent xmlns:mc="http://schemas.openxmlformats.org/markup-compatibility/2006">
              <mc:Choice xmlns:v="urn:schemas-microsoft-com:vml" Requires="v">
                <p:oleObj spid="_x0000_s2085" name="Equation" r:id="rId11" imgW="838080" imgH="368280" progId="Equation.DSMT4">
                  <p:embed/>
                </p:oleObj>
              </mc:Choice>
              <mc:Fallback>
                <p:oleObj name="Equation" r:id="rId11" imgW="838080" imgH="3682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27172" y="3013016"/>
                        <a:ext cx="838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3761096" y="3013016"/>
          <a:ext cx="609600" cy="368300"/>
        </p:xfrm>
        <a:graphic>
          <a:graphicData uri="http://schemas.openxmlformats.org/presentationml/2006/ole">
            <mc:AlternateContent xmlns:mc="http://schemas.openxmlformats.org/markup-compatibility/2006">
              <mc:Choice xmlns:v="urn:schemas-microsoft-com:vml" Requires="v">
                <p:oleObj spid="_x0000_s2086" name="Equation" r:id="rId13" imgW="609480" imgH="368280" progId="Equation.DSMT4">
                  <p:embed/>
                </p:oleObj>
              </mc:Choice>
              <mc:Fallback>
                <p:oleObj name="Equation" r:id="rId13" imgW="609480" imgH="3682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61096" y="3013016"/>
                        <a:ext cx="609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1918648" y="4031860"/>
          <a:ext cx="660400" cy="444500"/>
        </p:xfrm>
        <a:graphic>
          <a:graphicData uri="http://schemas.openxmlformats.org/presentationml/2006/ole">
            <mc:AlternateContent xmlns:mc="http://schemas.openxmlformats.org/markup-compatibility/2006">
              <mc:Choice xmlns:v="urn:schemas-microsoft-com:vml" Requires="v">
                <p:oleObj spid="_x0000_s2087" name="Equation" r:id="rId15" imgW="660240" imgH="444240" progId="Equation.DSMT4">
                  <p:embed/>
                </p:oleObj>
              </mc:Choice>
              <mc:Fallback>
                <p:oleObj name="Equation" r:id="rId15" imgW="660240" imgH="44424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18648" y="4031860"/>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2658533" y="4031860"/>
          <a:ext cx="1066800" cy="444500"/>
        </p:xfrm>
        <a:graphic>
          <a:graphicData uri="http://schemas.openxmlformats.org/presentationml/2006/ole">
            <mc:AlternateContent xmlns:mc="http://schemas.openxmlformats.org/markup-compatibility/2006">
              <mc:Choice xmlns:v="urn:schemas-microsoft-com:vml" Requires="v">
                <p:oleObj spid="_x0000_s2088" name="Equation" r:id="rId17" imgW="1066680" imgH="444240" progId="Equation.DSMT4">
                  <p:embed/>
                </p:oleObj>
              </mc:Choice>
              <mc:Fallback>
                <p:oleObj name="Equation" r:id="rId17" imgW="1066680" imgH="44424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58533" y="4031860"/>
                        <a:ext cx="1066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3804818" y="4031860"/>
          <a:ext cx="812800" cy="444500"/>
        </p:xfrm>
        <a:graphic>
          <a:graphicData uri="http://schemas.openxmlformats.org/presentationml/2006/ole">
            <mc:AlternateContent xmlns:mc="http://schemas.openxmlformats.org/markup-compatibility/2006">
              <mc:Choice xmlns:v="urn:schemas-microsoft-com:vml" Requires="v">
                <p:oleObj spid="_x0000_s2089" name="Equation" r:id="rId19" imgW="812520" imgH="444240" progId="Equation.DSMT4">
                  <p:embed/>
                </p:oleObj>
              </mc:Choice>
              <mc:Fallback>
                <p:oleObj name="Equation" r:id="rId19" imgW="812520" imgH="44424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804818" y="4031860"/>
                        <a:ext cx="812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4697104" y="4031860"/>
          <a:ext cx="596900" cy="444500"/>
        </p:xfrm>
        <a:graphic>
          <a:graphicData uri="http://schemas.openxmlformats.org/presentationml/2006/ole">
            <mc:AlternateContent xmlns:mc="http://schemas.openxmlformats.org/markup-compatibility/2006">
              <mc:Choice xmlns:v="urn:schemas-microsoft-com:vml" Requires="v">
                <p:oleObj spid="_x0000_s2090" name="Equation" r:id="rId21" imgW="596880" imgH="444240" progId="Equation.DSMT4">
                  <p:embed/>
                </p:oleObj>
              </mc:Choice>
              <mc:Fallback>
                <p:oleObj name="Equation" r:id="rId21" imgW="596880" imgH="44424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697104" y="4031860"/>
                        <a:ext cx="596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1918648" y="5045964"/>
          <a:ext cx="698500" cy="368300"/>
        </p:xfrm>
        <a:graphic>
          <a:graphicData uri="http://schemas.openxmlformats.org/presentationml/2006/ole">
            <mc:AlternateContent xmlns:mc="http://schemas.openxmlformats.org/markup-compatibility/2006">
              <mc:Choice xmlns:v="urn:schemas-microsoft-com:vml" Requires="v">
                <p:oleObj spid="_x0000_s2091" name="Equation" r:id="rId23" imgW="698400" imgH="368280" progId="Equation.DSMT4">
                  <p:embed/>
                </p:oleObj>
              </mc:Choice>
              <mc:Fallback>
                <p:oleObj name="Equation" r:id="rId23" imgW="698400" imgH="36828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918648" y="5045964"/>
                        <a:ext cx="698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2671865" y="5045964"/>
          <a:ext cx="812800" cy="368300"/>
        </p:xfrm>
        <a:graphic>
          <a:graphicData uri="http://schemas.openxmlformats.org/presentationml/2006/ole">
            <mc:AlternateContent xmlns:mc="http://schemas.openxmlformats.org/markup-compatibility/2006">
              <mc:Choice xmlns:v="urn:schemas-microsoft-com:vml" Requires="v">
                <p:oleObj spid="_x0000_s2092" name="Equation" r:id="rId25" imgW="812520" imgH="368280" progId="Equation.DSMT4">
                  <p:embed/>
                </p:oleObj>
              </mc:Choice>
              <mc:Fallback>
                <p:oleObj name="Equation" r:id="rId25" imgW="812520" imgH="36828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671865" y="5045964"/>
                        <a:ext cx="81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5" name="Object 17"/>
          <p:cNvGraphicFramePr>
            <a:graphicFrameLocks noChangeAspect="1"/>
          </p:cNvGraphicFramePr>
          <p:nvPr/>
        </p:nvGraphicFramePr>
        <p:xfrm>
          <a:off x="3539382" y="5045964"/>
          <a:ext cx="596900" cy="368300"/>
        </p:xfrm>
        <a:graphic>
          <a:graphicData uri="http://schemas.openxmlformats.org/presentationml/2006/ole">
            <mc:AlternateContent xmlns:mc="http://schemas.openxmlformats.org/markup-compatibility/2006">
              <mc:Choice xmlns:v="urn:schemas-microsoft-com:vml" Requires="v">
                <p:oleObj spid="_x0000_s2093" name="Equation" r:id="rId27" imgW="596880" imgH="368280" progId="Equation.DSMT4">
                  <p:embed/>
                </p:oleObj>
              </mc:Choice>
              <mc:Fallback>
                <p:oleObj name="Equation" r:id="rId27" imgW="596880" imgH="368280" progId="Equation.DSMT4">
                  <p:embed/>
                  <p:pic>
                    <p:nvPicPr>
                      <p:cNvPr id="0" name="Picture 1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39382" y="5045964"/>
                        <a:ext cx="596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6" name="Object 18"/>
          <p:cNvGraphicFramePr>
            <a:graphicFrameLocks noChangeAspect="1"/>
          </p:cNvGraphicFramePr>
          <p:nvPr/>
        </p:nvGraphicFramePr>
        <p:xfrm>
          <a:off x="4191000" y="5122164"/>
          <a:ext cx="660400" cy="292100"/>
        </p:xfrm>
        <a:graphic>
          <a:graphicData uri="http://schemas.openxmlformats.org/presentationml/2006/ole">
            <mc:AlternateContent xmlns:mc="http://schemas.openxmlformats.org/markup-compatibility/2006">
              <mc:Choice xmlns:v="urn:schemas-microsoft-com:vml" Requires="v">
                <p:oleObj spid="_x0000_s2094" name="Equation" r:id="rId29" imgW="660240" imgH="291960" progId="Equation.DSMT4">
                  <p:embed/>
                </p:oleObj>
              </mc:Choice>
              <mc:Fallback>
                <p:oleObj name="Equation" r:id="rId29" imgW="660240" imgH="291960" progId="Equation.DSMT4">
                  <p:embed/>
                  <p:pic>
                    <p:nvPicPr>
                      <p:cNvPr id="0" name="Picture 1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191000" y="5122164"/>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6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6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6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20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195">
                                            <p:txEl>
                                              <p:pRg st="7" end="7"/>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6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06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06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066"/>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bIns="91440"/>
          <a:lstStyle/>
          <a:p>
            <a:r>
              <a:rPr lang="en-US" sz="3200" dirty="0">
                <a:solidFill>
                  <a:schemeClr val="accent1"/>
                </a:solidFill>
              </a:rPr>
              <a:t>Example 1: The Product Rule for Exponents (cont.)</a:t>
            </a:r>
          </a:p>
        </p:txBody>
      </p:sp>
      <p:sp>
        <p:nvSpPr>
          <p:cNvPr id="9219"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buFont typeface="Courier New" pitchFamily="49" charset="0"/>
              <a:buNone/>
            </a:pPr>
            <a:r>
              <a:rPr lang="en-US" b="1" i="0" dirty="0">
                <a:solidFill>
                  <a:schemeClr val="tx1"/>
                </a:solidFill>
              </a:rPr>
              <a:t>Solution</a:t>
            </a:r>
          </a:p>
          <a:p>
            <a:pPr>
              <a:buFont typeface="Courier New" pitchFamily="49" charset="0"/>
              <a:buNone/>
            </a:pPr>
            <a:endParaRPr lang="en-US" b="1" i="0" dirty="0">
              <a:solidFill>
                <a:schemeClr val="tx1"/>
              </a:solidFill>
            </a:endParaRPr>
          </a:p>
          <a:p>
            <a:pPr>
              <a:lnSpc>
                <a:spcPct val="55000"/>
              </a:lnSpc>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Solution </a:t>
            </a:r>
          </a:p>
          <a:p>
            <a:pPr>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 </a:t>
            </a:r>
          </a:p>
        </p:txBody>
      </p:sp>
      <p:graphicFrame>
        <p:nvGraphicFramePr>
          <p:cNvPr id="9220" name="Object 21"/>
          <p:cNvGraphicFramePr>
            <a:graphicFrameLocks noChangeAspect="1"/>
          </p:cNvGraphicFramePr>
          <p:nvPr/>
        </p:nvGraphicFramePr>
        <p:xfrm>
          <a:off x="530352" y="1357952"/>
          <a:ext cx="1257300" cy="381000"/>
        </p:xfrm>
        <a:graphic>
          <a:graphicData uri="http://schemas.openxmlformats.org/presentationml/2006/ole">
            <mc:AlternateContent xmlns:mc="http://schemas.openxmlformats.org/markup-compatibility/2006">
              <mc:Choice xmlns:v="urn:schemas-microsoft-com:vml" Requires="v">
                <p:oleObj spid="_x0000_s3096" name="Equation" r:id="rId3" imgW="1257300" imgH="381000" progId="Equation.DSMT4">
                  <p:embed/>
                </p:oleObj>
              </mc:Choice>
              <mc:Fallback>
                <p:oleObj name="Equation" r:id="rId3" imgW="1257300" imgH="3810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57952"/>
                        <a:ext cx="1257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27"/>
          <p:cNvGraphicFramePr>
            <a:graphicFrameLocks noChangeAspect="1"/>
          </p:cNvGraphicFramePr>
          <p:nvPr/>
        </p:nvGraphicFramePr>
        <p:xfrm>
          <a:off x="530352" y="2539052"/>
          <a:ext cx="2044700" cy="533400"/>
        </p:xfrm>
        <a:graphic>
          <a:graphicData uri="http://schemas.openxmlformats.org/presentationml/2006/ole">
            <mc:AlternateContent xmlns:mc="http://schemas.openxmlformats.org/markup-compatibility/2006">
              <mc:Choice xmlns:v="urn:schemas-microsoft-com:vml" Requires="v">
                <p:oleObj spid="_x0000_s3097" name="Equation" r:id="rId5" imgW="2044700" imgH="533400" progId="Equation.DSMT4">
                  <p:embed/>
                </p:oleObj>
              </mc:Choice>
              <mc:Fallback>
                <p:oleObj name="Equation" r:id="rId5" imgW="2044700" imgH="533400" progId="Equation.DSMT4">
                  <p:embed/>
                  <p:pic>
                    <p:nvPicPr>
                      <p:cNvPr id="0" name="Object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539052"/>
                        <a:ext cx="20447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4" name="Rectangle 29"/>
          <p:cNvSpPr>
            <a:spLocks noChangeArrowheads="1"/>
          </p:cNvSpPr>
          <p:nvPr/>
        </p:nvSpPr>
        <p:spPr bwMode="auto">
          <a:xfrm>
            <a:off x="4953000" y="1838325"/>
            <a:ext cx="4023360" cy="707886"/>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Note that the base stays 2. That is, the bases are not multiplied.</a:t>
            </a:r>
          </a:p>
        </p:txBody>
      </p:sp>
      <p:graphicFrame>
        <p:nvGraphicFramePr>
          <p:cNvPr id="3078" name="Object 6"/>
          <p:cNvGraphicFramePr>
            <a:graphicFrameLocks noChangeAspect="1"/>
          </p:cNvGraphicFramePr>
          <p:nvPr/>
        </p:nvGraphicFramePr>
        <p:xfrm>
          <a:off x="1905000" y="1813256"/>
          <a:ext cx="762000" cy="368300"/>
        </p:xfrm>
        <a:graphic>
          <a:graphicData uri="http://schemas.openxmlformats.org/presentationml/2006/ole">
            <mc:AlternateContent xmlns:mc="http://schemas.openxmlformats.org/markup-compatibility/2006">
              <mc:Choice xmlns:v="urn:schemas-microsoft-com:vml" Requires="v">
                <p:oleObj spid="_x0000_s3098" name="Equation" r:id="rId7" imgW="761760" imgH="368280" progId="Equation.DSMT4">
                  <p:embed/>
                </p:oleObj>
              </mc:Choice>
              <mc:Fallback>
                <p:oleObj name="Equation" r:id="rId7" imgW="761760" imgH="3682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1813256"/>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738967" y="1813256"/>
          <a:ext cx="800100" cy="368300"/>
        </p:xfrm>
        <a:graphic>
          <a:graphicData uri="http://schemas.openxmlformats.org/presentationml/2006/ole">
            <mc:AlternateContent xmlns:mc="http://schemas.openxmlformats.org/markup-compatibility/2006">
              <mc:Choice xmlns:v="urn:schemas-microsoft-com:vml" Requires="v">
                <p:oleObj spid="_x0000_s3099" name="Equation" r:id="rId9" imgW="799920" imgH="368280" progId="Equation.DSMT4">
                  <p:embed/>
                </p:oleObj>
              </mc:Choice>
              <mc:Fallback>
                <p:oleObj name="Equation" r:id="rId9" imgW="799920" imgH="3682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38967" y="1813256"/>
                        <a:ext cx="800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611034" y="1813256"/>
          <a:ext cx="584200" cy="368300"/>
        </p:xfrm>
        <a:graphic>
          <a:graphicData uri="http://schemas.openxmlformats.org/presentationml/2006/ole">
            <mc:AlternateContent xmlns:mc="http://schemas.openxmlformats.org/markup-compatibility/2006">
              <mc:Choice xmlns:v="urn:schemas-microsoft-com:vml" Requires="v">
                <p:oleObj spid="_x0000_s3100" name="Equation" r:id="rId11" imgW="583920" imgH="368280" progId="Equation.DSMT4">
                  <p:embed/>
                </p:oleObj>
              </mc:Choice>
              <mc:Fallback>
                <p:oleObj name="Equation" r:id="rId11" imgW="583920" imgH="3682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11034" y="1813256"/>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4267200" y="1916752"/>
          <a:ext cx="647700" cy="292100"/>
        </p:xfrm>
        <a:graphic>
          <a:graphicData uri="http://schemas.openxmlformats.org/presentationml/2006/ole">
            <mc:AlternateContent xmlns:mc="http://schemas.openxmlformats.org/markup-compatibility/2006">
              <mc:Choice xmlns:v="urn:schemas-microsoft-com:vml" Requires="v">
                <p:oleObj spid="_x0000_s3101" name="Equation" r:id="rId13" imgW="647640" imgH="291960" progId="Equation.DSMT4">
                  <p:embed/>
                </p:oleObj>
              </mc:Choice>
              <mc:Fallback>
                <p:oleObj name="Equation" r:id="rId13" imgW="64764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7200" y="1916752"/>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1905000" y="3137848"/>
          <a:ext cx="1549400" cy="533400"/>
        </p:xfrm>
        <a:graphic>
          <a:graphicData uri="http://schemas.openxmlformats.org/presentationml/2006/ole">
            <mc:AlternateContent xmlns:mc="http://schemas.openxmlformats.org/markup-compatibility/2006">
              <mc:Choice xmlns:v="urn:schemas-microsoft-com:vml" Requires="v">
                <p:oleObj spid="_x0000_s3102" name="Equation" r:id="rId15" imgW="1549080" imgH="533160" progId="Equation.DSMT4">
                  <p:embed/>
                </p:oleObj>
              </mc:Choice>
              <mc:Fallback>
                <p:oleObj name="Equation" r:id="rId15" imgW="1549080" imgH="5331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05000" y="3137848"/>
                        <a:ext cx="1549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3513667" y="3137848"/>
          <a:ext cx="1270000" cy="533400"/>
        </p:xfrm>
        <a:graphic>
          <a:graphicData uri="http://schemas.openxmlformats.org/presentationml/2006/ole">
            <mc:AlternateContent xmlns:mc="http://schemas.openxmlformats.org/markup-compatibility/2006">
              <mc:Choice xmlns:v="urn:schemas-microsoft-com:vml" Requires="v">
                <p:oleObj spid="_x0000_s3103" name="Equation" r:id="rId17" imgW="1269720" imgH="533160" progId="Equation.DSMT4">
                  <p:embed/>
                </p:oleObj>
              </mc:Choice>
              <mc:Fallback>
                <p:oleObj name="Equation" r:id="rId17" imgW="1269720" imgH="5331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13667" y="3137848"/>
                        <a:ext cx="1270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4842934" y="3137848"/>
          <a:ext cx="1041400" cy="533400"/>
        </p:xfrm>
        <a:graphic>
          <a:graphicData uri="http://schemas.openxmlformats.org/presentationml/2006/ole">
            <mc:AlternateContent xmlns:mc="http://schemas.openxmlformats.org/markup-compatibility/2006">
              <mc:Choice xmlns:v="urn:schemas-microsoft-com:vml" Requires="v">
                <p:oleObj spid="_x0000_s3104" name="Equation" r:id="rId19" imgW="1041120" imgH="533160" progId="Equation.DSMT4">
                  <p:embed/>
                </p:oleObj>
              </mc:Choice>
              <mc:Fallback>
                <p:oleObj name="Equation" r:id="rId19" imgW="1041120" imgH="5331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842934" y="3137848"/>
                        <a:ext cx="1041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5943600" y="3276600"/>
          <a:ext cx="1054100" cy="292100"/>
        </p:xfrm>
        <a:graphic>
          <a:graphicData uri="http://schemas.openxmlformats.org/presentationml/2006/ole">
            <mc:AlternateContent xmlns:mc="http://schemas.openxmlformats.org/markup-compatibility/2006">
              <mc:Choice xmlns:v="urn:schemas-microsoft-com:vml" Requires="v">
                <p:oleObj spid="_x0000_s3105" name="Equation" r:id="rId21" imgW="1054080" imgH="291960" progId="Equation.DSMT4">
                  <p:embed/>
                </p:oleObj>
              </mc:Choice>
              <mc:Fallback>
                <p:oleObj name="Equation" r:id="rId21" imgW="1054080" imgH="2919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43600" y="3276600"/>
                        <a:ext cx="105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2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8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bIns="91440"/>
          <a:lstStyle/>
          <a:p>
            <a:r>
              <a:rPr lang="en-US" sz="3200" dirty="0">
                <a:solidFill>
                  <a:schemeClr val="accent1"/>
                </a:solidFill>
              </a:rPr>
              <a:t>Example 2: Multiplying Terms with</a:t>
            </a:r>
            <a:br>
              <a:rPr lang="en-US" sz="3200" dirty="0">
                <a:solidFill>
                  <a:schemeClr val="accent1"/>
                </a:solidFill>
              </a:rPr>
            </a:br>
            <a:r>
              <a:rPr lang="en-US" sz="3200" dirty="0">
                <a:solidFill>
                  <a:schemeClr val="accent1"/>
                </a:solidFill>
              </a:rPr>
              <a:t>Coefficients</a:t>
            </a:r>
          </a:p>
        </p:txBody>
      </p:sp>
      <p:sp>
        <p:nvSpPr>
          <p:cNvPr id="10243"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Use the product rule for exponents when simplifying the following expressions.</a:t>
            </a:r>
          </a:p>
          <a:p>
            <a:pPr algn="just">
              <a:buFont typeface="Courier New" pitchFamily="49" charset="0"/>
              <a:buNone/>
            </a:pPr>
            <a:endParaRPr lang="en-US" i="0" dirty="0">
              <a:solidFill>
                <a:schemeClr val="tx1"/>
              </a:solidFill>
            </a:endParaRPr>
          </a:p>
          <a:p>
            <a:pPr algn="just">
              <a:lnSpc>
                <a:spcPct val="45000"/>
              </a:lnSpc>
              <a:buFont typeface="Courier New" pitchFamily="49" charset="0"/>
              <a:buNone/>
            </a:pPr>
            <a:endParaRPr lang="en-US" b="1" i="0" dirty="0">
              <a:solidFill>
                <a:schemeClr val="tx1"/>
              </a:solidFill>
            </a:endParaRPr>
          </a:p>
          <a:p>
            <a:pPr algn="just">
              <a:buFont typeface="Courier New" pitchFamily="49" charset="0"/>
              <a:buNone/>
            </a:pPr>
            <a:r>
              <a:rPr lang="en-US" b="1" i="0" dirty="0">
                <a:solidFill>
                  <a:schemeClr val="tx1"/>
                </a:solidFill>
              </a:rPr>
              <a:t>Solution </a:t>
            </a:r>
            <a:endParaRPr lang="en-US" i="0" dirty="0">
              <a:solidFill>
                <a:schemeClr val="tx1"/>
              </a:solidFill>
            </a:endParaRPr>
          </a:p>
          <a:p>
            <a:pPr algn="just">
              <a:buFont typeface="Courier New" pitchFamily="49" charset="0"/>
              <a:buNone/>
            </a:pPr>
            <a:endParaRPr lang="en-US" i="0" dirty="0">
              <a:solidFill>
                <a:schemeClr val="tx1"/>
              </a:solidFill>
            </a:endParaRPr>
          </a:p>
        </p:txBody>
      </p:sp>
      <p:graphicFrame>
        <p:nvGraphicFramePr>
          <p:cNvPr id="10244" name="Object 16"/>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4111" name="Equation" r:id="rId3" imgW="457677" imgH="793306" progId="Equation.DSMT4">
                  <p:embed/>
                </p:oleObj>
              </mc:Choice>
              <mc:Fallback>
                <p:oleObj name="Equation" r:id="rId3" imgW="457677" imgH="793306" progId="Equation.DSMT4">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18"/>
          <p:cNvGraphicFramePr>
            <a:graphicFrameLocks noChangeAspect="1"/>
          </p:cNvGraphicFramePr>
          <p:nvPr/>
        </p:nvGraphicFramePr>
        <p:xfrm>
          <a:off x="533400" y="2451100"/>
          <a:ext cx="1625600" cy="444500"/>
        </p:xfrm>
        <a:graphic>
          <a:graphicData uri="http://schemas.openxmlformats.org/presentationml/2006/ole">
            <mc:AlternateContent xmlns:mc="http://schemas.openxmlformats.org/markup-compatibility/2006">
              <mc:Choice xmlns:v="urn:schemas-microsoft-com:vml" Requires="v">
                <p:oleObj spid="_x0000_s4112" name="Equation" r:id="rId5" imgW="1624895" imgH="444307" progId="Equation.DSMT4">
                  <p:embed/>
                </p:oleObj>
              </mc:Choice>
              <mc:Fallback>
                <p:oleObj name="Equation" r:id="rId5" imgW="1624895" imgH="444307" progId="Equation.DSMT4">
                  <p:embed/>
                  <p:pic>
                    <p:nvPicPr>
                      <p:cNvPr id="0"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451100"/>
                        <a:ext cx="1625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7" name="Rectangle 20"/>
          <p:cNvSpPr>
            <a:spLocks noChangeArrowheads="1"/>
          </p:cNvSpPr>
          <p:nvPr/>
        </p:nvSpPr>
        <p:spPr bwMode="auto">
          <a:xfrm>
            <a:off x="4572000" y="3635514"/>
            <a:ext cx="3749040" cy="707886"/>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Coefficients 2 and 3 are multiplied and exponents 2 and 9 are added.</a:t>
            </a:r>
          </a:p>
        </p:txBody>
      </p:sp>
      <p:graphicFrame>
        <p:nvGraphicFramePr>
          <p:cNvPr id="4101" name="Object 5"/>
          <p:cNvGraphicFramePr>
            <a:graphicFrameLocks noChangeAspect="1"/>
          </p:cNvGraphicFramePr>
          <p:nvPr/>
        </p:nvGraphicFramePr>
        <p:xfrm>
          <a:off x="2071048" y="3051184"/>
          <a:ext cx="1130300" cy="444500"/>
        </p:xfrm>
        <a:graphic>
          <a:graphicData uri="http://schemas.openxmlformats.org/presentationml/2006/ole">
            <mc:AlternateContent xmlns:mc="http://schemas.openxmlformats.org/markup-compatibility/2006">
              <mc:Choice xmlns:v="urn:schemas-microsoft-com:vml" Requires="v">
                <p:oleObj spid="_x0000_s4113" name="Equation" r:id="rId7" imgW="1130040" imgH="444240" progId="Equation.DSMT4">
                  <p:embed/>
                </p:oleObj>
              </mc:Choice>
              <mc:Fallback>
                <p:oleObj name="Equation" r:id="rId7" imgW="1130040" imgH="444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71048" y="3051184"/>
                        <a:ext cx="1130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3249304" y="3051184"/>
          <a:ext cx="1701800" cy="444500"/>
        </p:xfrm>
        <a:graphic>
          <a:graphicData uri="http://schemas.openxmlformats.org/presentationml/2006/ole">
            <mc:AlternateContent xmlns:mc="http://schemas.openxmlformats.org/markup-compatibility/2006">
              <mc:Choice xmlns:v="urn:schemas-microsoft-com:vml" Requires="v">
                <p:oleObj spid="_x0000_s4114" name="Equation" r:id="rId9" imgW="1701720" imgH="444240" progId="Equation.DSMT4">
                  <p:embed/>
                </p:oleObj>
              </mc:Choice>
              <mc:Fallback>
                <p:oleObj name="Equation" r:id="rId9" imgW="1701720" imgH="444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49304" y="3051184"/>
                        <a:ext cx="1701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3249304" y="3679664"/>
          <a:ext cx="1003300" cy="444500"/>
        </p:xfrm>
        <a:graphic>
          <a:graphicData uri="http://schemas.openxmlformats.org/presentationml/2006/ole">
            <mc:AlternateContent xmlns:mc="http://schemas.openxmlformats.org/markup-compatibility/2006">
              <mc:Choice xmlns:v="urn:schemas-microsoft-com:vml" Requires="v">
                <p:oleObj spid="_x0000_s4115" name="Equation" r:id="rId11" imgW="1002960" imgH="444240" progId="Equation.DSMT4">
                  <p:embed/>
                </p:oleObj>
              </mc:Choice>
              <mc:Fallback>
                <p:oleObj name="Equation" r:id="rId11" imgW="100296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49304" y="3679664"/>
                        <a:ext cx="1003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3249304" y="4308144"/>
          <a:ext cx="876300" cy="444500"/>
        </p:xfrm>
        <a:graphic>
          <a:graphicData uri="http://schemas.openxmlformats.org/presentationml/2006/ole">
            <mc:AlternateContent xmlns:mc="http://schemas.openxmlformats.org/markup-compatibility/2006">
              <mc:Choice xmlns:v="urn:schemas-microsoft-com:vml" Requires="v">
                <p:oleObj spid="_x0000_s4116" name="Equation" r:id="rId13" imgW="876240" imgH="444240" progId="Equation.DSMT4">
                  <p:embed/>
                </p:oleObj>
              </mc:Choice>
              <mc:Fallback>
                <p:oleObj name="Equation" r:id="rId13" imgW="876240" imgH="444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49304" y="4308144"/>
                        <a:ext cx="876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24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bIns="91440"/>
          <a:lstStyle/>
          <a:p>
            <a:r>
              <a:rPr lang="en-US" sz="3200" dirty="0">
                <a:solidFill>
                  <a:schemeClr val="accent1"/>
                </a:solidFill>
              </a:rPr>
              <a:t>Example 2: Multiplying Terms with</a:t>
            </a:r>
            <a:br>
              <a:rPr lang="en-US" sz="3200" dirty="0">
                <a:solidFill>
                  <a:schemeClr val="accent1"/>
                </a:solidFill>
              </a:rPr>
            </a:br>
            <a:r>
              <a:rPr lang="en-US" sz="3200" dirty="0">
                <a:solidFill>
                  <a:schemeClr val="accent1"/>
                </a:solidFill>
              </a:rPr>
              <a:t>Coefficients (cont.)</a:t>
            </a:r>
          </a:p>
        </p:txBody>
      </p:sp>
      <p:graphicFrame>
        <p:nvGraphicFramePr>
          <p:cNvPr id="11268" name="Object 21"/>
          <p:cNvGraphicFramePr>
            <a:graphicFrameLocks noChangeAspect="1"/>
          </p:cNvGraphicFramePr>
          <p:nvPr/>
        </p:nvGraphicFramePr>
        <p:xfrm>
          <a:off x="530352" y="1371600"/>
          <a:ext cx="2438400" cy="571500"/>
        </p:xfrm>
        <a:graphic>
          <a:graphicData uri="http://schemas.openxmlformats.org/presentationml/2006/ole">
            <mc:AlternateContent xmlns:mc="http://schemas.openxmlformats.org/markup-compatibility/2006">
              <mc:Choice xmlns:v="urn:schemas-microsoft-com:vml" Requires="v">
                <p:oleObj spid="_x0000_s5148" name="Equation" r:id="rId3" imgW="2438400" imgH="571500" progId="Equation.DSMT4">
                  <p:embed/>
                </p:oleObj>
              </mc:Choice>
              <mc:Fallback>
                <p:oleObj name="Equation" r:id="rId3" imgW="2438400" imgH="5715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24384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70" name="Rectangle 23"/>
          <p:cNvSpPr>
            <a:spLocks noChangeArrowheads="1"/>
          </p:cNvSpPr>
          <p:nvPr/>
        </p:nvSpPr>
        <p:spPr bwMode="auto">
          <a:xfrm>
            <a:off x="5067822" y="2868613"/>
            <a:ext cx="4023360" cy="707886"/>
          </a:xfrm>
          <a:prstGeom prst="rect">
            <a:avLst/>
          </a:prstGeom>
          <a:noFill/>
          <a:ln w="9525">
            <a:noFill/>
            <a:miter lim="800000"/>
            <a:headEnd/>
            <a:tailEnd/>
          </a:ln>
        </p:spPr>
        <p:txBody>
          <a:bodyPr>
            <a:spAutoFit/>
          </a:bodyPr>
          <a:lstStyle/>
          <a:p>
            <a:r>
              <a:rPr lang="en-US" sz="2000" b="0" dirty="0">
                <a:solidFill>
                  <a:srgbClr val="008080"/>
                </a:solidFill>
                <a:latin typeface="Calibri" pitchFamily="34" charset="0"/>
              </a:rPr>
              <a:t>Coefficients </a:t>
            </a:r>
            <a:r>
              <a:rPr lang="en-US" sz="2000" b="0" dirty="0">
                <a:solidFill>
                  <a:srgbClr val="008080"/>
                </a:solidFill>
                <a:latin typeface="Symbol" pitchFamily="18" charset="2"/>
              </a:rPr>
              <a:t>-</a:t>
            </a:r>
            <a:r>
              <a:rPr lang="en-US" sz="2000" b="0" dirty="0">
                <a:solidFill>
                  <a:srgbClr val="008080"/>
                </a:solidFill>
                <a:latin typeface="Calibri" pitchFamily="34" charset="0"/>
              </a:rPr>
              <a:t>3 and </a:t>
            </a:r>
            <a:r>
              <a:rPr lang="en-US" sz="2000" b="0" dirty="0">
                <a:solidFill>
                  <a:srgbClr val="008080"/>
                </a:solidFill>
                <a:latin typeface="Symbol" pitchFamily="18" charset="2"/>
              </a:rPr>
              <a:t>-</a:t>
            </a:r>
            <a:r>
              <a:rPr lang="en-US" sz="2000" b="0" dirty="0">
                <a:solidFill>
                  <a:srgbClr val="008080"/>
                </a:solidFill>
                <a:latin typeface="Calibri" pitchFamily="34" charset="0"/>
              </a:rPr>
              <a:t>4 are multiplied and exponents 3 and 3 are added.</a:t>
            </a:r>
          </a:p>
        </p:txBody>
      </p:sp>
      <p:graphicFrame>
        <p:nvGraphicFramePr>
          <p:cNvPr id="11271" name="Object 24"/>
          <p:cNvGraphicFramePr>
            <a:graphicFrameLocks noChangeAspect="1"/>
          </p:cNvGraphicFramePr>
          <p:nvPr/>
        </p:nvGraphicFramePr>
        <p:xfrm>
          <a:off x="530352" y="3543300"/>
          <a:ext cx="2578100" cy="571500"/>
        </p:xfrm>
        <a:graphic>
          <a:graphicData uri="http://schemas.openxmlformats.org/presentationml/2006/ole">
            <mc:AlternateContent xmlns:mc="http://schemas.openxmlformats.org/markup-compatibility/2006">
              <mc:Choice xmlns:v="urn:schemas-microsoft-com:vml" Requires="v">
                <p:oleObj spid="_x0000_s5149" name="Equation" r:id="rId5" imgW="2578100" imgH="571500" progId="Equation.DSMT4">
                  <p:embed/>
                </p:oleObj>
              </mc:Choice>
              <mc:Fallback>
                <p:oleObj name="Equation" r:id="rId5" imgW="2578100" imgH="571500" progId="Equation.DSMT4">
                  <p:embed/>
                  <p:pic>
                    <p:nvPicPr>
                      <p:cNvPr id="0" name="Object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543300"/>
                        <a:ext cx="25781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73" name="Rectangle 26"/>
          <p:cNvSpPr>
            <a:spLocks noChangeArrowheads="1"/>
          </p:cNvSpPr>
          <p:nvPr/>
        </p:nvSpPr>
        <p:spPr bwMode="auto">
          <a:xfrm>
            <a:off x="6259924" y="4671309"/>
            <a:ext cx="2834640" cy="1323439"/>
          </a:xfrm>
          <a:prstGeom prst="rect">
            <a:avLst/>
          </a:prstGeom>
          <a:noFill/>
          <a:ln w="9525">
            <a:noFill/>
            <a:miter lim="800000"/>
            <a:headEnd/>
            <a:tailEnd/>
          </a:ln>
        </p:spPr>
        <p:txBody>
          <a:bodyPr wrap="square">
            <a:spAutoFit/>
          </a:bodyPr>
          <a:lstStyle/>
          <a:p>
            <a:r>
              <a:rPr lang="en-US" sz="2000" b="0" dirty="0">
                <a:solidFill>
                  <a:srgbClr val="008080"/>
                </a:solidFill>
                <a:latin typeface="Calibri" pitchFamily="34" charset="0"/>
              </a:rPr>
              <a:t>Coefficients </a:t>
            </a:r>
            <a:r>
              <a:rPr lang="en-US" sz="2000" b="0" dirty="0">
                <a:solidFill>
                  <a:srgbClr val="008080"/>
                </a:solidFill>
                <a:latin typeface="Symbol" pitchFamily="18" charset="2"/>
              </a:rPr>
              <a:t>-</a:t>
            </a:r>
            <a:r>
              <a:rPr lang="en-US" sz="2000" b="0" dirty="0">
                <a:solidFill>
                  <a:srgbClr val="008080"/>
                </a:solidFill>
                <a:latin typeface="Calibri" pitchFamily="34" charset="0"/>
              </a:rPr>
              <a:t>6 and 8 are multiplied and exponents </a:t>
            </a:r>
          </a:p>
          <a:p>
            <a:r>
              <a:rPr lang="en-US" sz="2000" b="0" dirty="0">
                <a:solidFill>
                  <a:srgbClr val="008080"/>
                </a:solidFill>
                <a:latin typeface="Calibri" pitchFamily="34" charset="0"/>
              </a:rPr>
              <a:t>on each variable are added.</a:t>
            </a:r>
          </a:p>
        </p:txBody>
      </p:sp>
      <p:graphicFrame>
        <p:nvGraphicFramePr>
          <p:cNvPr id="5126" name="Object 6"/>
          <p:cNvGraphicFramePr>
            <a:graphicFrameLocks noChangeAspect="1"/>
          </p:cNvGraphicFramePr>
          <p:nvPr/>
        </p:nvGraphicFramePr>
        <p:xfrm>
          <a:off x="1972292" y="2126284"/>
          <a:ext cx="1955800" cy="571500"/>
        </p:xfrm>
        <a:graphic>
          <a:graphicData uri="http://schemas.openxmlformats.org/presentationml/2006/ole">
            <mc:AlternateContent xmlns:mc="http://schemas.openxmlformats.org/markup-compatibility/2006">
              <mc:Choice xmlns:v="urn:schemas-microsoft-com:vml" Requires="v">
                <p:oleObj spid="_x0000_s5150" name="Equation" r:id="rId7" imgW="1955520" imgH="571320" progId="Equation.DSMT4">
                  <p:embed/>
                </p:oleObj>
              </mc:Choice>
              <mc:Fallback>
                <p:oleObj name="Equation" r:id="rId7" imgW="1955520" imgH="5713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2292" y="2126284"/>
                        <a:ext cx="1955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975100" y="2161540"/>
          <a:ext cx="2501900" cy="482600"/>
        </p:xfrm>
        <a:graphic>
          <a:graphicData uri="http://schemas.openxmlformats.org/presentationml/2006/ole">
            <mc:AlternateContent xmlns:mc="http://schemas.openxmlformats.org/markup-compatibility/2006">
              <mc:Choice xmlns:v="urn:schemas-microsoft-com:vml" Requires="v">
                <p:oleObj spid="_x0000_s5151" name="Equation" r:id="rId9" imgW="2501640" imgH="482400" progId="Equation.DSMT4">
                  <p:embed/>
                </p:oleObj>
              </mc:Choice>
              <mc:Fallback>
                <p:oleObj name="Equation" r:id="rId9" imgW="2501640" imgH="4824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75100" y="2161540"/>
                        <a:ext cx="2501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975100" y="2867356"/>
          <a:ext cx="1155700" cy="368300"/>
        </p:xfrm>
        <a:graphic>
          <a:graphicData uri="http://schemas.openxmlformats.org/presentationml/2006/ole">
            <mc:AlternateContent xmlns:mc="http://schemas.openxmlformats.org/markup-compatibility/2006">
              <mc:Choice xmlns:v="urn:schemas-microsoft-com:vml" Requires="v">
                <p:oleObj spid="_x0000_s5152" name="Equation" r:id="rId11" imgW="1155600" imgH="368280" progId="Equation.DSMT4">
                  <p:embed/>
                </p:oleObj>
              </mc:Choice>
              <mc:Fallback>
                <p:oleObj name="Equation" r:id="rId11" imgW="1155600" imgH="3682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75100" y="2867356"/>
                        <a:ext cx="1155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3975100" y="3441700"/>
          <a:ext cx="952500" cy="368300"/>
        </p:xfrm>
        <a:graphic>
          <a:graphicData uri="http://schemas.openxmlformats.org/presentationml/2006/ole">
            <mc:AlternateContent xmlns:mc="http://schemas.openxmlformats.org/markup-compatibility/2006">
              <mc:Choice xmlns:v="urn:schemas-microsoft-com:vml" Requires="v">
                <p:oleObj spid="_x0000_s5153" name="Equation" r:id="rId13" imgW="952200" imgH="368280" progId="Equation.DSMT4">
                  <p:embed/>
                </p:oleObj>
              </mc:Choice>
              <mc:Fallback>
                <p:oleObj name="Equation" r:id="rId13" imgW="952200" imgH="3682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75100" y="3441700"/>
                        <a:ext cx="952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1972292" y="4152900"/>
          <a:ext cx="2095500" cy="571500"/>
        </p:xfrm>
        <a:graphic>
          <a:graphicData uri="http://schemas.openxmlformats.org/presentationml/2006/ole">
            <mc:AlternateContent xmlns:mc="http://schemas.openxmlformats.org/markup-compatibility/2006">
              <mc:Choice xmlns:v="urn:schemas-microsoft-com:vml" Requires="v">
                <p:oleObj spid="_x0000_s5154" name="Equation" r:id="rId15" imgW="2095200" imgH="571320" progId="Equation.DSMT4">
                  <p:embed/>
                </p:oleObj>
              </mc:Choice>
              <mc:Fallback>
                <p:oleObj name="Equation" r:id="rId15" imgW="2095200" imgH="57132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72292" y="4152900"/>
                        <a:ext cx="2095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4119372" y="4180196"/>
          <a:ext cx="3086100" cy="482600"/>
        </p:xfrm>
        <a:graphic>
          <a:graphicData uri="http://schemas.openxmlformats.org/presentationml/2006/ole">
            <mc:AlternateContent xmlns:mc="http://schemas.openxmlformats.org/markup-compatibility/2006">
              <mc:Choice xmlns:v="urn:schemas-microsoft-com:vml" Requires="v">
                <p:oleObj spid="_x0000_s5155" name="Equation" r:id="rId17" imgW="3085920" imgH="482400" progId="Equation.DSMT4">
                  <p:embed/>
                </p:oleObj>
              </mc:Choice>
              <mc:Fallback>
                <p:oleObj name="Equation" r:id="rId17" imgW="3085920" imgH="48240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119372" y="4180196"/>
                        <a:ext cx="3086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4119372" y="4838700"/>
          <a:ext cx="2209800" cy="381000"/>
        </p:xfrm>
        <a:graphic>
          <a:graphicData uri="http://schemas.openxmlformats.org/presentationml/2006/ole">
            <mc:AlternateContent xmlns:mc="http://schemas.openxmlformats.org/markup-compatibility/2006">
              <mc:Choice xmlns:v="urn:schemas-microsoft-com:vml" Requires="v">
                <p:oleObj spid="_x0000_s5156" name="Equation" r:id="rId19" imgW="2209680" imgH="380880" progId="Equation.DSMT4">
                  <p:embed/>
                </p:oleObj>
              </mc:Choice>
              <mc:Fallback>
                <p:oleObj name="Equation" r:id="rId19" imgW="2209680" imgH="38088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19372" y="4838700"/>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nvGraphicFramePr>
        <p:xfrm>
          <a:off x="4119372" y="5421004"/>
          <a:ext cx="1460500" cy="381000"/>
        </p:xfrm>
        <a:graphic>
          <a:graphicData uri="http://schemas.openxmlformats.org/presentationml/2006/ole">
            <mc:AlternateContent xmlns:mc="http://schemas.openxmlformats.org/markup-compatibility/2006">
              <mc:Choice xmlns:v="urn:schemas-microsoft-com:vml" Requires="v">
                <p:oleObj spid="_x0000_s5157" name="Equation" r:id="rId21" imgW="1460160" imgH="380880" progId="Equation.DSMT4">
                  <p:embed/>
                </p:oleObj>
              </mc:Choice>
              <mc:Fallback>
                <p:oleObj name="Equation" r:id="rId21" imgW="1460160" imgH="38088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119372" y="5421004"/>
                        <a:ext cx="146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15"/>
          <p:cNvGraphicFramePr>
            <a:graphicFrameLocks noChangeAspect="1"/>
          </p:cNvGraphicFramePr>
          <p:nvPr/>
        </p:nvGraphicFramePr>
        <p:xfrm>
          <a:off x="530352" y="2209800"/>
          <a:ext cx="1257300" cy="304800"/>
        </p:xfrm>
        <a:graphic>
          <a:graphicData uri="http://schemas.openxmlformats.org/presentationml/2006/ole">
            <mc:AlternateContent xmlns:mc="http://schemas.openxmlformats.org/markup-compatibility/2006">
              <mc:Choice xmlns:v="urn:schemas-microsoft-com:vml" Requires="v">
                <p:oleObj spid="_x0000_s5158" name="Equation" r:id="rId23" imgW="1257120" imgH="304560" progId="Equation.DSMT4">
                  <p:embed/>
                </p:oleObj>
              </mc:Choice>
              <mc:Fallback>
                <p:oleObj name="Equation" r:id="rId23" imgW="1257120" imgH="30456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30352" y="2209800"/>
                        <a:ext cx="12573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5" name="Object 15"/>
          <p:cNvGraphicFramePr>
            <a:graphicFrameLocks noChangeAspect="1"/>
          </p:cNvGraphicFramePr>
          <p:nvPr/>
        </p:nvGraphicFramePr>
        <p:xfrm>
          <a:off x="530352" y="4267200"/>
          <a:ext cx="1257300" cy="304800"/>
        </p:xfrm>
        <a:graphic>
          <a:graphicData uri="http://schemas.openxmlformats.org/presentationml/2006/ole">
            <mc:AlternateContent xmlns:mc="http://schemas.openxmlformats.org/markup-compatibility/2006">
              <mc:Choice xmlns:v="urn:schemas-microsoft-com:vml" Requires="v">
                <p:oleObj spid="_x0000_s5159" name="Equation" r:id="rId25" imgW="1257120" imgH="304560" progId="Equation.DSMT4">
                  <p:embed/>
                </p:oleObj>
              </mc:Choice>
              <mc:Fallback>
                <p:oleObj name="Equation" r:id="rId25" imgW="1257120" imgH="30456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30352" y="4267200"/>
                        <a:ext cx="12573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27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3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3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3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13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127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1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0" grpId="0"/>
      <p:bldP spid="1127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The Exponent 0</a:t>
            </a:r>
          </a:p>
        </p:txBody>
      </p:sp>
      <p:sp>
        <p:nvSpPr>
          <p:cNvPr id="12291" name="Rectangle 3"/>
          <p:cNvSpPr>
            <a:spLocks noGrp="1"/>
          </p:cNvSpPr>
          <p:nvPr>
            <p:ph idx="1"/>
          </p:nvPr>
        </p:nvSpPr>
        <p:spPr>
          <a:prstGeom prst="rect">
            <a:avLst/>
          </a:prstGeom>
        </p:spPr>
        <p:txBody>
          <a:bodyPr/>
          <a:lstStyle/>
          <a:p>
            <a:pPr>
              <a:lnSpc>
                <a:spcPct val="90000"/>
              </a:lnSpc>
              <a:buFont typeface="Courier New" pitchFamily="49" charset="0"/>
              <a:buNone/>
            </a:pPr>
            <a:endParaRPr lang="en-US" dirty="0">
              <a:solidFill>
                <a:schemeClr val="tx1"/>
              </a:solidFill>
            </a:endParaRPr>
          </a:p>
          <a:p>
            <a:pPr>
              <a:lnSpc>
                <a:spcPct val="90000"/>
              </a:lnSpc>
              <a:buFont typeface="Courier New" pitchFamily="49" charset="0"/>
              <a:buNone/>
            </a:pPr>
            <a:endParaRPr lang="en-US" dirty="0">
              <a:solidFill>
                <a:schemeClr val="tx1"/>
              </a:solidFill>
            </a:endParaRPr>
          </a:p>
        </p:txBody>
      </p:sp>
      <p:sp>
        <p:nvSpPr>
          <p:cNvPr id="12292" name="TextBox 3"/>
          <p:cNvSpPr>
            <a:spLocks noChangeArrowheads="1"/>
          </p:cNvSpPr>
          <p:nvPr/>
        </p:nvSpPr>
        <p:spPr bwMode="auto">
          <a:xfrm>
            <a:off x="533400" y="1280160"/>
            <a:ext cx="8229600" cy="2286000"/>
          </a:xfrm>
          <a:prstGeom prst="rect">
            <a:avLst/>
          </a:prstGeom>
          <a:solidFill>
            <a:srgbClr val="FFFFCC"/>
          </a:solidFill>
          <a:ln w="28575">
            <a:solidFill>
              <a:srgbClr val="000000"/>
            </a:solidFill>
            <a:miter lim="800000"/>
            <a:headEnd/>
            <a:tailEnd/>
          </a:ln>
        </p:spPr>
        <p:txBody>
          <a:bodyPr/>
          <a:lstStyle/>
          <a:p>
            <a:pPr marL="533400" indent="-533400" algn="ctr"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The Exponent 0</a:t>
            </a:r>
          </a:p>
          <a:p>
            <a:pPr marL="533400" indent="-533400" eaLnBrk="0" hangingPunct="0">
              <a:spcBef>
                <a:spcPct val="20000"/>
              </a:spcBef>
              <a:buFont typeface="Courier New" pitchFamily="49" charset="0"/>
              <a:buNone/>
              <a:tabLst>
                <a:tab pos="457200" algn="l"/>
              </a:tabLst>
            </a:pPr>
            <a:r>
              <a:rPr lang="en-US" sz="2800" b="0" dirty="0">
                <a:solidFill>
                  <a:srgbClr val="000000"/>
                </a:solidFill>
                <a:latin typeface="Calibri" pitchFamily="34" charset="0"/>
              </a:rPr>
              <a:t>If </a:t>
            </a:r>
            <a:r>
              <a:rPr lang="en-US" sz="2800" b="0" i="1" dirty="0">
                <a:solidFill>
                  <a:srgbClr val="000000"/>
                </a:solidFill>
                <a:latin typeface="Calibri" pitchFamily="34" charset="0"/>
              </a:rPr>
              <a:t>a </a:t>
            </a:r>
            <a:r>
              <a:rPr lang="en-US" sz="2800" b="0" dirty="0">
                <a:solidFill>
                  <a:srgbClr val="000000"/>
                </a:solidFill>
                <a:latin typeface="Calibri" pitchFamily="34" charset="0"/>
              </a:rPr>
              <a:t>is a nonzero real number, then</a:t>
            </a:r>
          </a:p>
          <a:p>
            <a:pPr marL="533400" indent="-533400" eaLnBrk="0" hangingPunct="0">
              <a:spcBef>
                <a:spcPct val="20000"/>
              </a:spcBef>
              <a:buFont typeface="Courier New" pitchFamily="49" charset="0"/>
              <a:buNone/>
              <a:tabLst>
                <a:tab pos="457200" algn="l"/>
              </a:tabLst>
            </a:pPr>
            <a:r>
              <a:rPr lang="en-US" sz="2800" b="0" dirty="0">
                <a:solidFill>
                  <a:srgbClr val="000000"/>
                </a:solidFill>
                <a:latin typeface="Calibri" pitchFamily="34" charset="0"/>
              </a:rPr>
              <a:t>					</a:t>
            </a:r>
          </a:p>
          <a:p>
            <a:pPr marL="533400" indent="-533400"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The expression      is undefined.</a:t>
            </a:r>
          </a:p>
        </p:txBody>
      </p:sp>
      <p:graphicFrame>
        <p:nvGraphicFramePr>
          <p:cNvPr id="12293" name="Object 29"/>
          <p:cNvGraphicFramePr>
            <a:graphicFrameLocks noChangeAspect="1"/>
          </p:cNvGraphicFramePr>
          <p:nvPr/>
        </p:nvGraphicFramePr>
        <p:xfrm>
          <a:off x="4102100" y="2356512"/>
          <a:ext cx="939800" cy="381000"/>
        </p:xfrm>
        <a:graphic>
          <a:graphicData uri="http://schemas.openxmlformats.org/presentationml/2006/ole">
            <mc:AlternateContent xmlns:mc="http://schemas.openxmlformats.org/markup-compatibility/2006">
              <mc:Choice xmlns:v="urn:schemas-microsoft-com:vml" Requires="v">
                <p:oleObj spid="_x0000_s6150" name="Equation" r:id="rId3" imgW="939392" imgH="380835" progId="Equation.DSMT4">
                  <p:embed/>
                </p:oleObj>
              </mc:Choice>
              <mc:Fallback>
                <p:oleObj name="Equation" r:id="rId3" imgW="939392" imgH="380835" progId="Equation.DSMT4">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02100" y="2356512"/>
                        <a:ext cx="939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30"/>
          <p:cNvGraphicFramePr>
            <a:graphicFrameLocks noChangeAspect="1"/>
          </p:cNvGraphicFramePr>
          <p:nvPr/>
        </p:nvGraphicFramePr>
        <p:xfrm>
          <a:off x="2892756" y="2866408"/>
          <a:ext cx="342900" cy="381000"/>
        </p:xfrm>
        <a:graphic>
          <a:graphicData uri="http://schemas.openxmlformats.org/presentationml/2006/ole">
            <mc:AlternateContent xmlns:mc="http://schemas.openxmlformats.org/markup-compatibility/2006">
              <mc:Choice xmlns:v="urn:schemas-microsoft-com:vml" Requires="v">
                <p:oleObj spid="_x0000_s6151" name="Equation" r:id="rId5" imgW="342751" imgH="380835" progId="Equation.DSMT4">
                  <p:embed/>
                </p:oleObj>
              </mc:Choice>
              <mc:Fallback>
                <p:oleObj name="Equation" r:id="rId5" imgW="342751" imgH="380835" progId="Equation.DSMT4">
                  <p:embed/>
                  <p:pic>
                    <p:nvPicPr>
                      <p:cNvPr id="0" name="Object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2756" y="2866408"/>
                        <a:ext cx="342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631</TotalTime>
  <Words>890</Words>
  <Application>Microsoft Office PowerPoint</Application>
  <PresentationFormat>On-screen Show (4:3)</PresentationFormat>
  <Paragraphs>174</Paragraphs>
  <Slides>30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6" baseType="lpstr">
      <vt:lpstr>Arial</vt:lpstr>
      <vt:lpstr>Calibri</vt:lpstr>
      <vt:lpstr>Symbol</vt:lpstr>
      <vt:lpstr>Courier New</vt:lpstr>
      <vt:lpstr>Office Theme</vt:lpstr>
      <vt:lpstr>Equation</vt:lpstr>
      <vt:lpstr>Section 5.1</vt:lpstr>
      <vt:lpstr>Objectives</vt:lpstr>
      <vt:lpstr>The Product Rule</vt:lpstr>
      <vt:lpstr>The Product Rule</vt:lpstr>
      <vt:lpstr>Example 1: The Product Rule for Exponents</vt:lpstr>
      <vt:lpstr>Example 1: The Product Rule for Exponents (cont.)</vt:lpstr>
      <vt:lpstr>Example 2: Multiplying Terms with Coefficients</vt:lpstr>
      <vt:lpstr>Example 2: Multiplying Terms with Coefficients (cont.)</vt:lpstr>
      <vt:lpstr>The Exponent 0</vt:lpstr>
      <vt:lpstr>The Exponent 0</vt:lpstr>
      <vt:lpstr>Example 3: The Exponent 0</vt:lpstr>
      <vt:lpstr>The Quotient Rule</vt:lpstr>
      <vt:lpstr>Example 4: The Quotient Rule for Exponents</vt:lpstr>
      <vt:lpstr>Example 4: The Quotient Rule for Exponents (cont.)</vt:lpstr>
      <vt:lpstr>Example 5: Dividing Terms with Coefficients</vt:lpstr>
      <vt:lpstr>Example 5: Dividing Terms with Coefficients (cont.)</vt:lpstr>
      <vt:lpstr>Negative Exponents</vt:lpstr>
      <vt:lpstr>Example 6: Negative Exponents</vt:lpstr>
      <vt:lpstr>Example 6: Negative Exponents (cont.)</vt:lpstr>
      <vt:lpstr>Negative Exponents</vt:lpstr>
      <vt:lpstr>Example 7: Combining the Rules for Exponents</vt:lpstr>
      <vt:lpstr>Example 7: Combining the Rules for Exponents (cont.)</vt:lpstr>
      <vt:lpstr>Example 7: Combining the Rules for Exponents (cont.)</vt:lpstr>
      <vt:lpstr>Example 7: Combining the Rules for Exponents (cont.)</vt:lpstr>
      <vt:lpstr>Example 7: Combining the Rules for Exponents (cont.)</vt:lpstr>
      <vt:lpstr>Negative Exponents</vt:lpstr>
      <vt:lpstr>Negative Exponents</vt:lpstr>
      <vt:lpstr>Example 8: Evaluating Expressions with Exponents</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2016-10-03T21:42:45Z</dcterms:modified>
</cp:coreProperties>
</file>