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8CB8CA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82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F6039-D7E5-4468-B668-8F763D8DC9C4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F89E7-3271-4717-8685-4F61348775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287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Additional Factoring Practice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General guidelines for factoring polynomials.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6147" name="Rectangle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General Guidelines for Factoring Polynomials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Always look for a common monomial factor first.  </a:t>
            </a:r>
            <a:r>
              <a:rPr lang="en-US" i="0" dirty="0">
                <a:solidFill>
                  <a:srgbClr val="000000"/>
                </a:solidFill>
              </a:rPr>
              <a:t>	If the leading coefficient is negative, factor out a 	negative monomial even if it is just −1.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Check the number of terms.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a.	Two terms: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1.  </a:t>
            </a:r>
            <a:r>
              <a:rPr lang="en-US" i="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2.  </a:t>
            </a:r>
            <a:r>
              <a:rPr lang="en-US" i="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3.  </a:t>
            </a:r>
            <a:r>
              <a:rPr lang="en-US" i="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0" indent="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4.  </a:t>
            </a:r>
            <a:r>
              <a:rPr lang="en-US" i="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General Guidelines for Factoring Polynomials (cont.)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b.	Three terms: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1.	</a:t>
            </a:r>
            <a:r>
              <a:rPr lang="en-US" i="0" dirty="0">
                <a:solidFill>
                  <a:srgbClr val="000000"/>
                </a:solidFill>
              </a:rPr>
              <a:t>perfect square trinomial?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	a.	</a:t>
            </a:r>
            <a:r>
              <a:rPr lang="en-US" i="0" dirty="0">
                <a:solidFill>
                  <a:srgbClr val="000000"/>
                </a:solidFill>
              </a:rPr>
              <a:t>If the sign of the constant term is positive, 				the signs in both factors will be the same, 				either both positive or both negative.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8195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67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General Guidelines for Factoring Polynomials (cont.)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	b.	</a:t>
            </a:r>
            <a:r>
              <a:rPr lang="en-US" i="0" dirty="0">
                <a:solidFill>
                  <a:srgbClr val="000000"/>
                </a:solidFill>
              </a:rPr>
              <a:t>If the sign of the constant term is 					negative, the signs in the factors will be 				different, one positive and one negative.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921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General Guidelines for Factoring Polynomials (cont.)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3.	</a:t>
            </a:r>
            <a:r>
              <a:rPr lang="en-US" i="0" dirty="0">
                <a:solidFill>
                  <a:srgbClr val="000000"/>
                </a:solidFill>
              </a:rPr>
              <a:t>use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-method?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	</a:t>
            </a:r>
            <a:r>
              <a:rPr lang="en-US" b="1" i="0" dirty="0">
                <a:solidFill>
                  <a:srgbClr val="000000"/>
                </a:solidFill>
              </a:rPr>
              <a:t>Guidelines for the </a:t>
            </a:r>
            <a:r>
              <a:rPr lang="en-US" b="1" i="1" dirty="0">
                <a:solidFill>
                  <a:srgbClr val="000000"/>
                </a:solidFill>
              </a:rPr>
              <a:t>ac</a:t>
            </a:r>
            <a:r>
              <a:rPr lang="en-US" b="1" i="0" dirty="0">
                <a:solidFill>
                  <a:srgbClr val="000000"/>
                </a:solidFill>
              </a:rPr>
              <a:t>-method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	a.	</a:t>
            </a:r>
            <a:r>
              <a:rPr lang="en-US" i="0" dirty="0">
                <a:solidFill>
                  <a:srgbClr val="000000"/>
                </a:solidFill>
              </a:rPr>
              <a:t>Multiply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⋅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	</a:t>
            </a:r>
            <a:r>
              <a:rPr lang="en-US" b="1" i="0" dirty="0">
                <a:solidFill>
                  <a:srgbClr val="000000"/>
                </a:solidFill>
              </a:rPr>
              <a:t>b.	</a:t>
            </a:r>
            <a:r>
              <a:rPr lang="en-US" i="0" dirty="0">
                <a:solidFill>
                  <a:srgbClr val="000000"/>
                </a:solidFill>
              </a:rPr>
              <a:t>Find two integers whose product is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				whose sum is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. If this is not possible, the 				trinomial is not factorable.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	c.	</a:t>
            </a:r>
            <a:r>
              <a:rPr lang="en-US" i="0" dirty="0">
                <a:solidFill>
                  <a:srgbClr val="000000"/>
                </a:solidFill>
              </a:rPr>
              <a:t>Rewrite the middle term (</a:t>
            </a:r>
            <a:r>
              <a:rPr lang="en-US" i="1" dirty="0">
                <a:solidFill>
                  <a:srgbClr val="000000"/>
                </a:solidFill>
              </a:rPr>
              <a:t>bx</a:t>
            </a:r>
            <a:r>
              <a:rPr lang="en-US" i="0" dirty="0">
                <a:solidFill>
                  <a:srgbClr val="000000"/>
                </a:solidFill>
              </a:rPr>
              <a:t>) using the 				two numbers found in step </a:t>
            </a:r>
            <a:r>
              <a:rPr lang="en-US" b="1" i="0" dirty="0">
                <a:solidFill>
                  <a:srgbClr val="000000"/>
                </a:solidFill>
              </a:rPr>
              <a:t>b. </a:t>
            </a:r>
            <a:r>
              <a:rPr lang="en-US" i="0" dirty="0">
                <a:solidFill>
                  <a:srgbClr val="000000"/>
                </a:solidFill>
              </a:rPr>
              <a:t>as 					coefficients.</a:t>
            </a:r>
          </a:p>
          <a:p>
            <a:pPr marL="0" indent="0">
              <a:lnSpc>
                <a:spcPct val="85000"/>
              </a:lnSpc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	</a:t>
            </a:r>
            <a:r>
              <a:rPr lang="en-US" b="1" i="0" dirty="0">
                <a:solidFill>
                  <a:srgbClr val="000000"/>
                </a:solidFill>
              </a:rPr>
              <a:t>d.	</a:t>
            </a:r>
            <a:r>
              <a:rPr lang="en-US" i="0" dirty="0">
                <a:solidFill>
                  <a:srgbClr val="000000"/>
                </a:solidFill>
              </a:rPr>
              <a:t>Factor by grouping.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10243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General Guidelines for Factoring Polynomials (cont.)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c.	Four terms: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	</a:t>
            </a:r>
            <a:r>
              <a:rPr lang="en-US" i="0" dirty="0">
                <a:solidFill>
                  <a:srgbClr val="000000"/>
                </a:solidFill>
              </a:rPr>
              <a:t>Group terms with a common factor and factor 		out any common binomial factor.</a:t>
            </a:r>
          </a:p>
          <a:p>
            <a:pPr marL="0" indent="0">
              <a:buFont typeface="Courier New" pitchFamily="49" charset="0"/>
              <a:buAutoNum type="arabicPeriod" startAt="3"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Check the possibility of factoring any of the 	factors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914400" algn="l"/>
                <a:tab pos="1371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 </a:t>
            </a:r>
            <a:r>
              <a:rPr lang="en-US" i="0" dirty="0">
                <a:solidFill>
                  <a:srgbClr val="000000"/>
                </a:solidFill>
              </a:rPr>
              <a:t>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Section 6.5</vt:lpstr>
      <vt:lpstr>Objectives</vt:lpstr>
      <vt:lpstr>General Guidelines for Factoring Polynomials</vt:lpstr>
      <vt:lpstr>General Guidelines for Factoring Polynomials</vt:lpstr>
      <vt:lpstr>General Guidelines for Factoring Polynomials</vt:lpstr>
      <vt:lpstr>General Guidelines for Factoring Polynomials</vt:lpstr>
      <vt:lpstr>General Guidelines for Factoring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2016-10-03T22:10:16Z</dcterms:modified>
</cp:coreProperties>
</file>