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1"/>
      <p:bold r:id="rId32"/>
      <p:italic r:id="rId33"/>
      <p:boldItalic r:id="rId3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42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3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7" Type="http://schemas.openxmlformats.org/officeDocument/2006/relationships/image" Target="../media/image89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6" Type="http://schemas.openxmlformats.org/officeDocument/2006/relationships/image" Target="../media/image88.wmf"/><Relationship Id="rId5" Type="http://schemas.openxmlformats.org/officeDocument/2006/relationships/image" Target="../media/image87.wmf"/><Relationship Id="rId4" Type="http://schemas.openxmlformats.org/officeDocument/2006/relationships/image" Target="../media/image86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3" Type="http://schemas.openxmlformats.org/officeDocument/2006/relationships/image" Target="../media/image92.wmf"/><Relationship Id="rId7" Type="http://schemas.openxmlformats.org/officeDocument/2006/relationships/image" Target="../media/image96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Relationship Id="rId6" Type="http://schemas.openxmlformats.org/officeDocument/2006/relationships/image" Target="../media/image95.wmf"/><Relationship Id="rId11" Type="http://schemas.openxmlformats.org/officeDocument/2006/relationships/image" Target="../media/image100.wmf"/><Relationship Id="rId5" Type="http://schemas.openxmlformats.org/officeDocument/2006/relationships/image" Target="../media/image94.wmf"/><Relationship Id="rId10" Type="http://schemas.openxmlformats.org/officeDocument/2006/relationships/image" Target="../media/image99.wmf"/><Relationship Id="rId4" Type="http://schemas.openxmlformats.org/officeDocument/2006/relationships/image" Target="../media/image93.wmf"/><Relationship Id="rId9" Type="http://schemas.openxmlformats.org/officeDocument/2006/relationships/image" Target="../media/image9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wmf"/><Relationship Id="rId7" Type="http://schemas.openxmlformats.org/officeDocument/2006/relationships/image" Target="../media/image107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Relationship Id="rId6" Type="http://schemas.openxmlformats.org/officeDocument/2006/relationships/image" Target="../media/image106.wmf"/><Relationship Id="rId5" Type="http://schemas.openxmlformats.org/officeDocument/2006/relationships/image" Target="../media/image105.wmf"/><Relationship Id="rId4" Type="http://schemas.openxmlformats.org/officeDocument/2006/relationships/image" Target="../media/image104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wmf"/><Relationship Id="rId13" Type="http://schemas.openxmlformats.org/officeDocument/2006/relationships/image" Target="../media/image120.wmf"/><Relationship Id="rId3" Type="http://schemas.openxmlformats.org/officeDocument/2006/relationships/image" Target="../media/image110.wmf"/><Relationship Id="rId7" Type="http://schemas.openxmlformats.org/officeDocument/2006/relationships/image" Target="../media/image114.wmf"/><Relationship Id="rId12" Type="http://schemas.openxmlformats.org/officeDocument/2006/relationships/image" Target="../media/image119.wmf"/><Relationship Id="rId2" Type="http://schemas.openxmlformats.org/officeDocument/2006/relationships/image" Target="../media/image109.wmf"/><Relationship Id="rId1" Type="http://schemas.openxmlformats.org/officeDocument/2006/relationships/image" Target="../media/image108.wmf"/><Relationship Id="rId6" Type="http://schemas.openxmlformats.org/officeDocument/2006/relationships/image" Target="../media/image113.wmf"/><Relationship Id="rId11" Type="http://schemas.openxmlformats.org/officeDocument/2006/relationships/image" Target="../media/image118.wmf"/><Relationship Id="rId5" Type="http://schemas.openxmlformats.org/officeDocument/2006/relationships/image" Target="../media/image112.wmf"/><Relationship Id="rId10" Type="http://schemas.openxmlformats.org/officeDocument/2006/relationships/image" Target="../media/image117.wmf"/><Relationship Id="rId4" Type="http://schemas.openxmlformats.org/officeDocument/2006/relationships/image" Target="../media/image111.wmf"/><Relationship Id="rId9" Type="http://schemas.openxmlformats.org/officeDocument/2006/relationships/image" Target="../media/image116.wmf"/><Relationship Id="rId14" Type="http://schemas.openxmlformats.org/officeDocument/2006/relationships/image" Target="../media/image12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2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wmf"/><Relationship Id="rId3" Type="http://schemas.openxmlformats.org/officeDocument/2006/relationships/image" Target="../media/image125.wmf"/><Relationship Id="rId7" Type="http://schemas.openxmlformats.org/officeDocument/2006/relationships/image" Target="../media/image129.wmf"/><Relationship Id="rId2" Type="http://schemas.openxmlformats.org/officeDocument/2006/relationships/image" Target="../media/image124.wmf"/><Relationship Id="rId1" Type="http://schemas.openxmlformats.org/officeDocument/2006/relationships/image" Target="../media/image123.wmf"/><Relationship Id="rId6" Type="http://schemas.openxmlformats.org/officeDocument/2006/relationships/image" Target="../media/image128.wmf"/><Relationship Id="rId5" Type="http://schemas.openxmlformats.org/officeDocument/2006/relationships/image" Target="../media/image127.wmf"/><Relationship Id="rId4" Type="http://schemas.openxmlformats.org/officeDocument/2006/relationships/image" Target="../media/image126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2.wmf"/><Relationship Id="rId1" Type="http://schemas.openxmlformats.org/officeDocument/2006/relationships/image" Target="../media/image131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4.wmf"/><Relationship Id="rId1" Type="http://schemas.openxmlformats.org/officeDocument/2006/relationships/image" Target="../media/image133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10" Type="http://schemas.openxmlformats.org/officeDocument/2006/relationships/image" Target="../media/image35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12" Type="http://schemas.openxmlformats.org/officeDocument/2006/relationships/image" Target="../media/image47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11" Type="http://schemas.openxmlformats.org/officeDocument/2006/relationships/image" Target="../media/image46.wmf"/><Relationship Id="rId5" Type="http://schemas.openxmlformats.org/officeDocument/2006/relationships/image" Target="../media/image40.wmf"/><Relationship Id="rId10" Type="http://schemas.openxmlformats.org/officeDocument/2006/relationships/image" Target="../media/image45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11" Type="http://schemas.openxmlformats.org/officeDocument/2006/relationships/image" Target="../media/image58.wmf"/><Relationship Id="rId5" Type="http://schemas.openxmlformats.org/officeDocument/2006/relationships/image" Target="../media/image52.wmf"/><Relationship Id="rId10" Type="http://schemas.openxmlformats.org/officeDocument/2006/relationships/image" Target="../media/image57.wmf"/><Relationship Id="rId4" Type="http://schemas.openxmlformats.org/officeDocument/2006/relationships/image" Target="../media/image51.wmf"/><Relationship Id="rId9" Type="http://schemas.openxmlformats.org/officeDocument/2006/relationships/image" Target="../media/image56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image" Target="../media/image71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12" Type="http://schemas.openxmlformats.org/officeDocument/2006/relationships/image" Target="../media/image70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11" Type="http://schemas.openxmlformats.org/officeDocument/2006/relationships/image" Target="../media/image69.wmf"/><Relationship Id="rId5" Type="http://schemas.openxmlformats.org/officeDocument/2006/relationships/image" Target="../media/image63.wmf"/><Relationship Id="rId10" Type="http://schemas.openxmlformats.org/officeDocument/2006/relationships/image" Target="../media/image68.wmf"/><Relationship Id="rId4" Type="http://schemas.openxmlformats.org/officeDocument/2006/relationships/image" Target="../media/image62.wmf"/><Relationship Id="rId9" Type="http://schemas.openxmlformats.org/officeDocument/2006/relationships/image" Target="../media/image6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11" Type="http://schemas.openxmlformats.org/officeDocument/2006/relationships/image" Target="../media/image82.wmf"/><Relationship Id="rId5" Type="http://schemas.openxmlformats.org/officeDocument/2006/relationships/image" Target="../media/image76.wmf"/><Relationship Id="rId10" Type="http://schemas.openxmlformats.org/officeDocument/2006/relationships/image" Target="../media/image81.wmf"/><Relationship Id="rId4" Type="http://schemas.openxmlformats.org/officeDocument/2006/relationships/image" Target="../media/image75.wmf"/><Relationship Id="rId9" Type="http://schemas.openxmlformats.org/officeDocument/2006/relationships/image" Target="../media/image8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369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795E8-1879-452B-AC7A-CC39B93F5E58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74769-BBFB-4F5B-8991-E68CEC0DA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85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33.wmf"/><Relationship Id="rId3" Type="http://schemas.openxmlformats.org/officeDocument/2006/relationships/oleObject" Target="../embeddings/oleObject26.bin"/><Relationship Id="rId21" Type="http://schemas.openxmlformats.org/officeDocument/2006/relationships/oleObject" Target="../embeddings/oleObject35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10" Type="http://schemas.openxmlformats.org/officeDocument/2006/relationships/image" Target="../media/image29.wmf"/><Relationship Id="rId19" Type="http://schemas.openxmlformats.org/officeDocument/2006/relationships/oleObject" Target="../embeddings/oleObject34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1.wmf"/><Relationship Id="rId22" Type="http://schemas.openxmlformats.org/officeDocument/2006/relationships/image" Target="../media/image3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1.bin"/><Relationship Id="rId18" Type="http://schemas.openxmlformats.org/officeDocument/2006/relationships/image" Target="../media/image43.wmf"/><Relationship Id="rId26" Type="http://schemas.openxmlformats.org/officeDocument/2006/relationships/image" Target="../media/image47.wmf"/><Relationship Id="rId3" Type="http://schemas.openxmlformats.org/officeDocument/2006/relationships/oleObject" Target="../embeddings/oleObject36.bin"/><Relationship Id="rId21" Type="http://schemas.openxmlformats.org/officeDocument/2006/relationships/oleObject" Target="../embeddings/oleObject45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3.bin"/><Relationship Id="rId25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40.bin"/><Relationship Id="rId24" Type="http://schemas.openxmlformats.org/officeDocument/2006/relationships/image" Target="../media/image46.wmf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23" Type="http://schemas.openxmlformats.org/officeDocument/2006/relationships/oleObject" Target="../embeddings/oleObject46.bin"/><Relationship Id="rId10" Type="http://schemas.openxmlformats.org/officeDocument/2006/relationships/image" Target="../media/image39.wmf"/><Relationship Id="rId19" Type="http://schemas.openxmlformats.org/officeDocument/2006/relationships/oleObject" Target="../embeddings/oleObject44.bin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1.wmf"/><Relationship Id="rId22" Type="http://schemas.openxmlformats.org/officeDocument/2006/relationships/image" Target="../media/image4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3.bin"/><Relationship Id="rId18" Type="http://schemas.openxmlformats.org/officeDocument/2006/relationships/image" Target="../media/image55.wmf"/><Relationship Id="rId3" Type="http://schemas.openxmlformats.org/officeDocument/2006/relationships/oleObject" Target="../embeddings/oleObject48.bin"/><Relationship Id="rId21" Type="http://schemas.openxmlformats.org/officeDocument/2006/relationships/oleObject" Target="../embeddings/oleObject57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2.wmf"/><Relationship Id="rId1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4.wmf"/><Relationship Id="rId20" Type="http://schemas.openxmlformats.org/officeDocument/2006/relationships/image" Target="../media/image56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2.bin"/><Relationship Id="rId24" Type="http://schemas.openxmlformats.org/officeDocument/2006/relationships/image" Target="../media/image58.wmf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23" Type="http://schemas.openxmlformats.org/officeDocument/2006/relationships/oleObject" Target="../embeddings/oleObject58.bin"/><Relationship Id="rId10" Type="http://schemas.openxmlformats.org/officeDocument/2006/relationships/image" Target="../media/image51.wmf"/><Relationship Id="rId19" Type="http://schemas.openxmlformats.org/officeDocument/2006/relationships/oleObject" Target="../embeddings/oleObject56.bin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3.wmf"/><Relationship Id="rId22" Type="http://schemas.openxmlformats.org/officeDocument/2006/relationships/image" Target="../media/image5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64.bin"/><Relationship Id="rId18" Type="http://schemas.openxmlformats.org/officeDocument/2006/relationships/image" Target="../media/image66.wmf"/><Relationship Id="rId26" Type="http://schemas.openxmlformats.org/officeDocument/2006/relationships/image" Target="../media/image70.wmf"/><Relationship Id="rId3" Type="http://schemas.openxmlformats.org/officeDocument/2006/relationships/oleObject" Target="../embeddings/oleObject59.bin"/><Relationship Id="rId21" Type="http://schemas.openxmlformats.org/officeDocument/2006/relationships/oleObject" Target="../embeddings/oleObject68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63.wmf"/><Relationship Id="rId17" Type="http://schemas.openxmlformats.org/officeDocument/2006/relationships/oleObject" Target="../embeddings/oleObject66.bin"/><Relationship Id="rId25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5.wmf"/><Relationship Id="rId20" Type="http://schemas.openxmlformats.org/officeDocument/2006/relationships/image" Target="../media/image67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63.bin"/><Relationship Id="rId24" Type="http://schemas.openxmlformats.org/officeDocument/2006/relationships/image" Target="../media/image69.wmf"/><Relationship Id="rId5" Type="http://schemas.openxmlformats.org/officeDocument/2006/relationships/oleObject" Target="../embeddings/oleObject60.bin"/><Relationship Id="rId15" Type="http://schemas.openxmlformats.org/officeDocument/2006/relationships/oleObject" Target="../embeddings/oleObject65.bin"/><Relationship Id="rId23" Type="http://schemas.openxmlformats.org/officeDocument/2006/relationships/oleObject" Target="../embeddings/oleObject69.bin"/><Relationship Id="rId28" Type="http://schemas.openxmlformats.org/officeDocument/2006/relationships/image" Target="../media/image71.wmf"/><Relationship Id="rId10" Type="http://schemas.openxmlformats.org/officeDocument/2006/relationships/image" Target="../media/image62.wmf"/><Relationship Id="rId19" Type="http://schemas.openxmlformats.org/officeDocument/2006/relationships/oleObject" Target="../embeddings/oleObject67.bin"/><Relationship Id="rId4" Type="http://schemas.openxmlformats.org/officeDocument/2006/relationships/image" Target="../media/image59.wmf"/><Relationship Id="rId9" Type="http://schemas.openxmlformats.org/officeDocument/2006/relationships/oleObject" Target="../embeddings/oleObject62.bin"/><Relationship Id="rId14" Type="http://schemas.openxmlformats.org/officeDocument/2006/relationships/image" Target="../media/image64.wmf"/><Relationship Id="rId22" Type="http://schemas.openxmlformats.org/officeDocument/2006/relationships/image" Target="../media/image68.wmf"/><Relationship Id="rId27" Type="http://schemas.openxmlformats.org/officeDocument/2006/relationships/oleObject" Target="../embeddings/oleObject71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oleObject" Target="../embeddings/oleObject77.bin"/><Relationship Id="rId18" Type="http://schemas.openxmlformats.org/officeDocument/2006/relationships/image" Target="../media/image79.wmf"/><Relationship Id="rId3" Type="http://schemas.openxmlformats.org/officeDocument/2006/relationships/oleObject" Target="../embeddings/oleObject72.bin"/><Relationship Id="rId21" Type="http://schemas.openxmlformats.org/officeDocument/2006/relationships/oleObject" Target="../embeddings/oleObject81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76.wmf"/><Relationship Id="rId17" Type="http://schemas.openxmlformats.org/officeDocument/2006/relationships/oleObject" Target="../embeddings/oleObject7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8.wmf"/><Relationship Id="rId20" Type="http://schemas.openxmlformats.org/officeDocument/2006/relationships/image" Target="../media/image80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76.bin"/><Relationship Id="rId24" Type="http://schemas.openxmlformats.org/officeDocument/2006/relationships/image" Target="../media/image82.wmf"/><Relationship Id="rId5" Type="http://schemas.openxmlformats.org/officeDocument/2006/relationships/oleObject" Target="../embeddings/oleObject73.bin"/><Relationship Id="rId15" Type="http://schemas.openxmlformats.org/officeDocument/2006/relationships/oleObject" Target="../embeddings/oleObject78.bin"/><Relationship Id="rId23" Type="http://schemas.openxmlformats.org/officeDocument/2006/relationships/oleObject" Target="../embeddings/oleObject82.bin"/><Relationship Id="rId10" Type="http://schemas.openxmlformats.org/officeDocument/2006/relationships/image" Target="../media/image75.wmf"/><Relationship Id="rId19" Type="http://schemas.openxmlformats.org/officeDocument/2006/relationships/oleObject" Target="../embeddings/oleObject80.bin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77.wmf"/><Relationship Id="rId22" Type="http://schemas.openxmlformats.org/officeDocument/2006/relationships/image" Target="../media/image81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13" Type="http://schemas.openxmlformats.org/officeDocument/2006/relationships/oleObject" Target="../embeddings/oleObject88.bin"/><Relationship Id="rId3" Type="http://schemas.openxmlformats.org/officeDocument/2006/relationships/oleObject" Target="../embeddings/oleObject83.bin"/><Relationship Id="rId7" Type="http://schemas.openxmlformats.org/officeDocument/2006/relationships/oleObject" Target="../embeddings/oleObject85.bin"/><Relationship Id="rId12" Type="http://schemas.openxmlformats.org/officeDocument/2006/relationships/image" Target="../media/image8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9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4.wmf"/><Relationship Id="rId11" Type="http://schemas.openxmlformats.org/officeDocument/2006/relationships/oleObject" Target="../embeddings/oleObject87.bin"/><Relationship Id="rId5" Type="http://schemas.openxmlformats.org/officeDocument/2006/relationships/oleObject" Target="../embeddings/oleObject84.bin"/><Relationship Id="rId15" Type="http://schemas.openxmlformats.org/officeDocument/2006/relationships/oleObject" Target="../embeddings/oleObject89.bin"/><Relationship Id="rId10" Type="http://schemas.openxmlformats.org/officeDocument/2006/relationships/image" Target="../media/image86.wmf"/><Relationship Id="rId4" Type="http://schemas.openxmlformats.org/officeDocument/2006/relationships/image" Target="../media/image83.wmf"/><Relationship Id="rId9" Type="http://schemas.openxmlformats.org/officeDocument/2006/relationships/oleObject" Target="../embeddings/oleObject86.bin"/><Relationship Id="rId14" Type="http://schemas.openxmlformats.org/officeDocument/2006/relationships/image" Target="../media/image88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13" Type="http://schemas.openxmlformats.org/officeDocument/2006/relationships/oleObject" Target="../embeddings/oleObject95.bin"/><Relationship Id="rId18" Type="http://schemas.openxmlformats.org/officeDocument/2006/relationships/image" Target="../media/image97.wmf"/><Relationship Id="rId3" Type="http://schemas.openxmlformats.org/officeDocument/2006/relationships/oleObject" Target="../embeddings/oleObject90.bin"/><Relationship Id="rId21" Type="http://schemas.openxmlformats.org/officeDocument/2006/relationships/oleObject" Target="../embeddings/oleObject99.bin"/><Relationship Id="rId7" Type="http://schemas.openxmlformats.org/officeDocument/2006/relationships/oleObject" Target="../embeddings/oleObject92.bin"/><Relationship Id="rId12" Type="http://schemas.openxmlformats.org/officeDocument/2006/relationships/image" Target="../media/image94.wmf"/><Relationship Id="rId17" Type="http://schemas.openxmlformats.org/officeDocument/2006/relationships/oleObject" Target="../embeddings/oleObject9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6.wmf"/><Relationship Id="rId20" Type="http://schemas.openxmlformats.org/officeDocument/2006/relationships/image" Target="../media/image98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91.wmf"/><Relationship Id="rId11" Type="http://schemas.openxmlformats.org/officeDocument/2006/relationships/oleObject" Target="../embeddings/oleObject94.bin"/><Relationship Id="rId24" Type="http://schemas.openxmlformats.org/officeDocument/2006/relationships/image" Target="../media/image100.wmf"/><Relationship Id="rId5" Type="http://schemas.openxmlformats.org/officeDocument/2006/relationships/oleObject" Target="../embeddings/oleObject91.bin"/><Relationship Id="rId15" Type="http://schemas.openxmlformats.org/officeDocument/2006/relationships/oleObject" Target="../embeddings/oleObject96.bin"/><Relationship Id="rId23" Type="http://schemas.openxmlformats.org/officeDocument/2006/relationships/oleObject" Target="../embeddings/oleObject100.bin"/><Relationship Id="rId10" Type="http://schemas.openxmlformats.org/officeDocument/2006/relationships/image" Target="../media/image93.wmf"/><Relationship Id="rId19" Type="http://schemas.openxmlformats.org/officeDocument/2006/relationships/oleObject" Target="../embeddings/oleObject98.bin"/><Relationship Id="rId4" Type="http://schemas.openxmlformats.org/officeDocument/2006/relationships/image" Target="../media/image90.wmf"/><Relationship Id="rId9" Type="http://schemas.openxmlformats.org/officeDocument/2006/relationships/oleObject" Target="../embeddings/oleObject93.bin"/><Relationship Id="rId14" Type="http://schemas.openxmlformats.org/officeDocument/2006/relationships/image" Target="../media/image95.wmf"/><Relationship Id="rId22" Type="http://schemas.openxmlformats.org/officeDocument/2006/relationships/image" Target="../media/image9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oleObject" Target="../embeddings/oleObject106.bin"/><Relationship Id="rId3" Type="http://schemas.openxmlformats.org/officeDocument/2006/relationships/oleObject" Target="../embeddings/oleObject101.bin"/><Relationship Id="rId7" Type="http://schemas.openxmlformats.org/officeDocument/2006/relationships/oleObject" Target="../embeddings/oleObject103.bin"/><Relationship Id="rId12" Type="http://schemas.openxmlformats.org/officeDocument/2006/relationships/image" Target="../media/image10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7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02.wmf"/><Relationship Id="rId11" Type="http://schemas.openxmlformats.org/officeDocument/2006/relationships/oleObject" Target="../embeddings/oleObject105.bin"/><Relationship Id="rId5" Type="http://schemas.openxmlformats.org/officeDocument/2006/relationships/oleObject" Target="../embeddings/oleObject102.bin"/><Relationship Id="rId15" Type="http://schemas.openxmlformats.org/officeDocument/2006/relationships/oleObject" Target="../embeddings/oleObject107.bin"/><Relationship Id="rId10" Type="http://schemas.openxmlformats.org/officeDocument/2006/relationships/image" Target="../media/image104.wmf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104.bin"/><Relationship Id="rId14" Type="http://schemas.openxmlformats.org/officeDocument/2006/relationships/image" Target="../media/image106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13" Type="http://schemas.openxmlformats.org/officeDocument/2006/relationships/oleObject" Target="../embeddings/oleObject113.bin"/><Relationship Id="rId18" Type="http://schemas.openxmlformats.org/officeDocument/2006/relationships/image" Target="../media/image115.wmf"/><Relationship Id="rId26" Type="http://schemas.openxmlformats.org/officeDocument/2006/relationships/image" Target="../media/image119.wmf"/><Relationship Id="rId3" Type="http://schemas.openxmlformats.org/officeDocument/2006/relationships/oleObject" Target="../embeddings/oleObject108.bin"/><Relationship Id="rId21" Type="http://schemas.openxmlformats.org/officeDocument/2006/relationships/oleObject" Target="../embeddings/oleObject117.bin"/><Relationship Id="rId7" Type="http://schemas.openxmlformats.org/officeDocument/2006/relationships/oleObject" Target="../embeddings/oleObject110.bin"/><Relationship Id="rId12" Type="http://schemas.openxmlformats.org/officeDocument/2006/relationships/image" Target="../media/image112.wmf"/><Relationship Id="rId17" Type="http://schemas.openxmlformats.org/officeDocument/2006/relationships/oleObject" Target="../embeddings/oleObject115.bin"/><Relationship Id="rId25" Type="http://schemas.openxmlformats.org/officeDocument/2006/relationships/oleObject" Target="../embeddings/oleObject1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4.wmf"/><Relationship Id="rId20" Type="http://schemas.openxmlformats.org/officeDocument/2006/relationships/image" Target="../media/image116.wmf"/><Relationship Id="rId29" Type="http://schemas.openxmlformats.org/officeDocument/2006/relationships/oleObject" Target="../embeddings/oleObject121.bin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09.wmf"/><Relationship Id="rId11" Type="http://schemas.openxmlformats.org/officeDocument/2006/relationships/oleObject" Target="../embeddings/oleObject112.bin"/><Relationship Id="rId24" Type="http://schemas.openxmlformats.org/officeDocument/2006/relationships/image" Target="../media/image118.wmf"/><Relationship Id="rId5" Type="http://schemas.openxmlformats.org/officeDocument/2006/relationships/oleObject" Target="../embeddings/oleObject109.bin"/><Relationship Id="rId15" Type="http://schemas.openxmlformats.org/officeDocument/2006/relationships/oleObject" Target="../embeddings/oleObject114.bin"/><Relationship Id="rId23" Type="http://schemas.openxmlformats.org/officeDocument/2006/relationships/oleObject" Target="../embeddings/oleObject118.bin"/><Relationship Id="rId28" Type="http://schemas.openxmlformats.org/officeDocument/2006/relationships/image" Target="../media/image120.wmf"/><Relationship Id="rId10" Type="http://schemas.openxmlformats.org/officeDocument/2006/relationships/image" Target="../media/image111.wmf"/><Relationship Id="rId19" Type="http://schemas.openxmlformats.org/officeDocument/2006/relationships/oleObject" Target="../embeddings/oleObject116.bin"/><Relationship Id="rId4" Type="http://schemas.openxmlformats.org/officeDocument/2006/relationships/image" Target="../media/image108.wmf"/><Relationship Id="rId9" Type="http://schemas.openxmlformats.org/officeDocument/2006/relationships/oleObject" Target="../embeddings/oleObject111.bin"/><Relationship Id="rId14" Type="http://schemas.openxmlformats.org/officeDocument/2006/relationships/image" Target="../media/image113.wmf"/><Relationship Id="rId22" Type="http://schemas.openxmlformats.org/officeDocument/2006/relationships/image" Target="../media/image117.wmf"/><Relationship Id="rId27" Type="http://schemas.openxmlformats.org/officeDocument/2006/relationships/oleObject" Target="../embeddings/oleObject120.bin"/><Relationship Id="rId30" Type="http://schemas.openxmlformats.org/officeDocument/2006/relationships/image" Target="../media/image121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22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wmf"/><Relationship Id="rId13" Type="http://schemas.openxmlformats.org/officeDocument/2006/relationships/oleObject" Target="../embeddings/oleObject128.bin"/><Relationship Id="rId18" Type="http://schemas.openxmlformats.org/officeDocument/2006/relationships/image" Target="../media/image130.wmf"/><Relationship Id="rId3" Type="http://schemas.openxmlformats.org/officeDocument/2006/relationships/oleObject" Target="../embeddings/oleObject123.bin"/><Relationship Id="rId7" Type="http://schemas.openxmlformats.org/officeDocument/2006/relationships/oleObject" Target="../embeddings/oleObject125.bin"/><Relationship Id="rId12" Type="http://schemas.openxmlformats.org/officeDocument/2006/relationships/image" Target="../media/image127.wmf"/><Relationship Id="rId17" Type="http://schemas.openxmlformats.org/officeDocument/2006/relationships/oleObject" Target="../embeddings/oleObject1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9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24.wmf"/><Relationship Id="rId11" Type="http://schemas.openxmlformats.org/officeDocument/2006/relationships/oleObject" Target="../embeddings/oleObject127.bin"/><Relationship Id="rId5" Type="http://schemas.openxmlformats.org/officeDocument/2006/relationships/oleObject" Target="../embeddings/oleObject124.bin"/><Relationship Id="rId15" Type="http://schemas.openxmlformats.org/officeDocument/2006/relationships/oleObject" Target="../embeddings/oleObject129.bin"/><Relationship Id="rId10" Type="http://schemas.openxmlformats.org/officeDocument/2006/relationships/image" Target="../media/image126.wmf"/><Relationship Id="rId4" Type="http://schemas.openxmlformats.org/officeDocument/2006/relationships/image" Target="../media/image123.wmf"/><Relationship Id="rId9" Type="http://schemas.openxmlformats.org/officeDocument/2006/relationships/oleObject" Target="../embeddings/oleObject126.bin"/><Relationship Id="rId14" Type="http://schemas.openxmlformats.org/officeDocument/2006/relationships/image" Target="../media/image128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32.wmf"/><Relationship Id="rId5" Type="http://schemas.openxmlformats.org/officeDocument/2006/relationships/oleObject" Target="../embeddings/oleObject132.bin"/><Relationship Id="rId4" Type="http://schemas.openxmlformats.org/officeDocument/2006/relationships/image" Target="../media/image131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34.wmf"/><Relationship Id="rId5" Type="http://schemas.openxmlformats.org/officeDocument/2006/relationships/oleObject" Target="../embeddings/oleObject134.bin"/><Relationship Id="rId4" Type="http://schemas.openxmlformats.org/officeDocument/2006/relationships/image" Target="../media/image133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13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oleObject" Target="../embeddings/oleObject9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image" Target="../media/image7.wmf"/><Relationship Id="rId10" Type="http://schemas.openxmlformats.org/officeDocument/2006/relationships/image" Target="../media/image5.wmf"/><Relationship Id="rId19" Type="http://schemas.openxmlformats.org/officeDocument/2006/relationships/image" Target="../media/image9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0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1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Quadratic Equations by Factoring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Quadratic Equations by Factoring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solutions are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/>
              <a:t>.  Or, we can say that the solution set is </a:t>
            </a:r>
            <a:r>
              <a:rPr lang="en-US" dirty="0">
                <a:solidFill>
                  <a:srgbClr val="FF0000"/>
                </a:solidFill>
              </a:rPr>
              <a:t>{0, 2}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4340578" y="1718733"/>
          <a:ext cx="398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3" imgW="3987720" imgH="266400" progId="Equation.DSMT4">
                  <p:embed/>
                </p:oleObj>
              </mc:Choice>
              <mc:Fallback>
                <p:oleObj name="Equation" r:id="rId3" imgW="3987720" imgH="266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0578" y="1718733"/>
                        <a:ext cx="39878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4313767" y="2274711"/>
          <a:ext cx="273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5" imgW="2730240" imgH="279360" progId="Equation.DSMT4">
                  <p:embed/>
                </p:oleObj>
              </mc:Choice>
              <mc:Fallback>
                <p:oleObj name="Equation" r:id="rId5" imgW="273024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3767" y="2274711"/>
                        <a:ext cx="273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308122" y="2796822"/>
          <a:ext cx="2832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7" imgW="2831760" imgH="279360" progId="Equation.DSMT4">
                  <p:embed/>
                </p:oleObj>
              </mc:Choice>
              <mc:Fallback>
                <p:oleObj name="Equation" r:id="rId7" imgW="283176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8122" y="2796822"/>
                        <a:ext cx="2832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622778" y="1588911"/>
          <a:ext cx="182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9" imgW="1828800" imgH="469800" progId="Equation.DSMT4">
                  <p:embed/>
                </p:oleObj>
              </mc:Choice>
              <mc:Fallback>
                <p:oleObj name="Equation" r:id="rId9" imgW="18288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2778" y="1588911"/>
                        <a:ext cx="182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073855" y="220980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11" imgW="901440" imgH="291960" progId="Equation.DSMT4">
                  <p:embed/>
                </p:oleObj>
              </mc:Choice>
              <mc:Fallback>
                <p:oleObj name="Equation" r:id="rId11" imgW="9014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3855" y="220980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1238955" y="27432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13" imgW="736560" imgH="291960" progId="Equation.DSMT4">
                  <p:embed/>
                </p:oleObj>
              </mc:Choice>
              <mc:Fallback>
                <p:oleObj name="Equation" r:id="rId13" imgW="7365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955" y="27432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259189" y="2266245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15" imgW="342720" imgH="241200" progId="Equation.DSMT4">
                  <p:embed/>
                </p:oleObj>
              </mc:Choice>
              <mc:Fallback>
                <p:oleObj name="Equation" r:id="rId15" imgW="34272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9189" y="2266245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2259189" y="28067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17" imgW="342720" imgH="241200" progId="Equation.DSMT4">
                  <p:embed/>
                </p:oleObj>
              </mc:Choice>
              <mc:Fallback>
                <p:oleObj name="Equation" r:id="rId17" imgW="34272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9189" y="28067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2906889" y="220980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19" imgW="1206360" imgH="291960" progId="Equation.DSMT4">
                  <p:embed/>
                </p:oleObj>
              </mc:Choice>
              <mc:Fallback>
                <p:oleObj name="Equation" r:id="rId19" imgW="120636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6889" y="2209800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3389489" y="2743200"/>
          <a:ext cx="72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21" imgW="723600" imgH="279360" progId="Equation.DSMT4">
                  <p:embed/>
                </p:oleObj>
              </mc:Choice>
              <mc:Fallback>
                <p:oleObj name="Equation" r:id="rId21" imgW="72360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9489" y="2743200"/>
                        <a:ext cx="72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Quadratic Equations by Factoring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only solution is </a:t>
            </a:r>
            <a:r>
              <a:rPr lang="en-US" dirty="0">
                <a:solidFill>
                  <a:srgbClr val="FF0000"/>
                </a:solidFill>
              </a:rPr>
              <a:t>4</a:t>
            </a:r>
            <a:r>
              <a:rPr lang="en-US" dirty="0"/>
              <a:t>, and it is called a </a:t>
            </a:r>
            <a:r>
              <a:rPr lang="en-US" b="1" dirty="0">
                <a:solidFill>
                  <a:srgbClr val="FF0000"/>
                </a:solidFill>
              </a:rPr>
              <a:t>double solution</a:t>
            </a:r>
            <a:r>
              <a:rPr lang="en-US" dirty="0"/>
              <a:t> (or </a:t>
            </a:r>
            <a:r>
              <a:rPr lang="en-US" b="1" dirty="0">
                <a:solidFill>
                  <a:srgbClr val="FF0000"/>
                </a:solidFill>
              </a:rPr>
              <a:t>double root</a:t>
            </a:r>
            <a:r>
              <a:rPr lang="en-US" dirty="0"/>
              <a:t>).  The solution set is </a:t>
            </a:r>
            <a:r>
              <a:rPr lang="en-US" dirty="0">
                <a:solidFill>
                  <a:srgbClr val="FF0000"/>
                </a:solidFill>
              </a:rPr>
              <a:t>{4}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30352" y="1371600"/>
          <a:ext cx="2743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3" imgW="2743200" imgH="482400" progId="Equation.DSMT4">
                  <p:embed/>
                </p:oleObj>
              </mc:Choice>
              <mc:Fallback>
                <p:oleObj name="Equation" r:id="rId3" imgW="274320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743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33400" y="2165350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65350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924755" y="2065480"/>
          <a:ext cx="2197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7" imgW="2197080" imgH="393480" progId="Equation.DSMT4">
                  <p:embed/>
                </p:oleObj>
              </mc:Choice>
              <mc:Fallback>
                <p:oleObj name="Equation" r:id="rId7" imgW="219708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4755" y="2065480"/>
                        <a:ext cx="2197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508955" y="2654300"/>
          <a:ext cx="16129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9" imgW="1612800" imgH="545760" progId="Equation.DSMT4">
                  <p:embed/>
                </p:oleObj>
              </mc:Choice>
              <mc:Fallback>
                <p:oleObj name="Equation" r:id="rId9" imgW="1612800" imgH="545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955" y="2654300"/>
                        <a:ext cx="16129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373033" y="2871611"/>
          <a:ext cx="344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11" imgW="3441600" imgH="279360" progId="Equation.DSMT4">
                  <p:embed/>
                </p:oleObj>
              </mc:Choice>
              <mc:Fallback>
                <p:oleObj name="Equation" r:id="rId11" imgW="34416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3033" y="2871611"/>
                        <a:ext cx="344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620889" y="3461455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13" imgW="1231560" imgH="291960" progId="Equation.DSMT4">
                  <p:embed/>
                </p:oleObj>
              </mc:Choice>
              <mc:Fallback>
                <p:oleObj name="Equation" r:id="rId13" imgW="12315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889" y="3461455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2176450" y="3512255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15" imgW="342720" imgH="241200" progId="Equation.DSMT4">
                  <p:embed/>
                </p:oleObj>
              </mc:Choice>
              <mc:Fallback>
                <p:oleObj name="Equation" r:id="rId15" imgW="34272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6450" y="3512255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2889955" y="3452989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17" imgW="1231560" imgH="291960" progId="Equation.DSMT4">
                  <p:embed/>
                </p:oleObj>
              </mc:Choice>
              <mc:Fallback>
                <p:oleObj name="Equation" r:id="rId17" imgW="123156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955" y="3452989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4373033" y="3456710"/>
          <a:ext cx="3937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19" imgW="3936960" imgH="596880" progId="Equation.DSMT4">
                  <p:embed/>
                </p:oleObj>
              </mc:Choice>
              <mc:Fallback>
                <p:oleObj name="Equation" r:id="rId19" imgW="3936960" imgH="596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3033" y="3456710"/>
                        <a:ext cx="3937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1103489" y="4090168"/>
          <a:ext cx="74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21" imgW="749160" imgH="279360" progId="Equation.DSMT4">
                  <p:embed/>
                </p:oleObj>
              </mc:Choice>
              <mc:Fallback>
                <p:oleObj name="Equation" r:id="rId21" imgW="74916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3489" y="4090168"/>
                        <a:ext cx="74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2176450" y="4112746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23" imgW="342720" imgH="241200" progId="Equation.DSMT4">
                  <p:embed/>
                </p:oleObj>
              </mc:Choice>
              <mc:Fallback>
                <p:oleObj name="Equation" r:id="rId23" imgW="342720" imgH="241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6450" y="4112746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3372555" y="4073235"/>
          <a:ext cx="74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tion" r:id="rId25" imgW="749160" imgH="279360" progId="Equation.DSMT4">
                  <p:embed/>
                </p:oleObj>
              </mc:Choice>
              <mc:Fallback>
                <p:oleObj name="Equation" r:id="rId25" imgW="74916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2555" y="4073235"/>
                        <a:ext cx="74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Quadratic Equations by Factoring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r>
              <a:rPr lang="en-US" dirty="0"/>
              <a:t>The solutions are </a:t>
            </a: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−2</a:t>
            </a:r>
            <a:r>
              <a:rPr lang="en-US" dirty="0"/>
              <a:t>.  Or, we can say the solution set is </a:t>
            </a:r>
            <a:r>
              <a:rPr lang="en-US" dirty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2, 3}</a:t>
            </a:r>
            <a:r>
              <a:rPr lang="en-US" dirty="0"/>
              <a:t>.</a:t>
            </a:r>
          </a:p>
        </p:txBody>
      </p:sp>
      <p:sp>
        <p:nvSpPr>
          <p:cNvPr id="15364" name="Rectangle 6"/>
          <p:cNvSpPr>
            <a:spLocks noChangeArrowheads="1"/>
          </p:cNvSpPr>
          <p:nvPr/>
        </p:nvSpPr>
        <p:spPr bwMode="auto">
          <a:xfrm>
            <a:off x="4267200" y="2396067"/>
            <a:ext cx="472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24 to both sides so that one side is 0.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457200" y="1174044"/>
          <a:ext cx="2451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3" imgW="2450880" imgH="482400" progId="Equation.DSMT4">
                  <p:embed/>
                </p:oleObj>
              </mc:Choice>
              <mc:Fallback>
                <p:oleObj name="Equation" r:id="rId3" imgW="245088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174044"/>
                        <a:ext cx="2451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457200" y="1840089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840089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248804" y="1749777"/>
          <a:ext cx="1930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7" imgW="1930320" imgH="380880" progId="Equation.DSMT4">
                  <p:embed/>
                </p:oleObj>
              </mc:Choice>
              <mc:Fallback>
                <p:oleObj name="Equation" r:id="rId7" imgW="19303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8804" y="1749777"/>
                        <a:ext cx="1930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591598" y="2336799"/>
          <a:ext cx="2413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9" imgW="2412720" imgH="393480" progId="Equation.DSMT4">
                  <p:embed/>
                </p:oleObj>
              </mc:Choice>
              <mc:Fallback>
                <p:oleObj name="Equation" r:id="rId9" imgW="241272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1598" y="2336799"/>
                        <a:ext cx="2413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705898" y="2940756"/>
          <a:ext cx="2298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11" imgW="2298600" imgH="571320" progId="Equation.DSMT4">
                  <p:embed/>
                </p:oleObj>
              </mc:Choice>
              <mc:Fallback>
                <p:oleObj name="Equation" r:id="rId11" imgW="229860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5898" y="2940756"/>
                        <a:ext cx="2298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426498" y="3622322"/>
          <a:ext cx="257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13" imgW="2577960" imgH="469800" progId="Equation.DSMT4">
                  <p:embed/>
                </p:oleObj>
              </mc:Choice>
              <mc:Fallback>
                <p:oleObj name="Equation" r:id="rId13" imgW="25779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6498" y="3622322"/>
                        <a:ext cx="2578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674511" y="426720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15" imgW="1206360" imgH="291960" progId="Equation.DSMT4">
                  <p:embed/>
                </p:oleObj>
              </mc:Choice>
              <mc:Fallback>
                <p:oleObj name="Equation" r:id="rId15" imgW="12063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511" y="4267200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2156178" y="4320822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Equation" r:id="rId17" imgW="342720" imgH="241200" progId="Equation.DSMT4">
                  <p:embed/>
                </p:oleObj>
              </mc:Choice>
              <mc:Fallback>
                <p:oleObj name="Equation" r:id="rId17" imgW="34272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6178" y="4320822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2798098" y="426720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1" name="Equation" r:id="rId19" imgW="1206360" imgH="291960" progId="Equation.DSMT4">
                  <p:embed/>
                </p:oleObj>
              </mc:Choice>
              <mc:Fallback>
                <p:oleObj name="Equation" r:id="rId19" imgW="120636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8098" y="4267200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1157111" y="48006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name="Equation" r:id="rId21" imgW="723600" imgH="291960" progId="Equation.DSMT4">
                  <p:embed/>
                </p:oleObj>
              </mc:Choice>
              <mc:Fallback>
                <p:oleObj name="Equation" r:id="rId21" imgW="72360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7111" y="48006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3299178" y="4811889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23" imgW="927000" imgH="279360" progId="Equation.DSMT4">
                  <p:embed/>
                </p:oleObj>
              </mc:Choice>
              <mc:Fallback>
                <p:oleObj name="Equation" r:id="rId23" imgW="92700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9178" y="4811889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267200" y="41910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constant factor 4 can never be 0 and does not affect the solution.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267200" y="3048000"/>
            <a:ext cx="40668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 out the common monomial, 4.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6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Quadratic Equations by Factoring (cont.)</a:t>
            </a:r>
          </a:p>
        </p:txBody>
      </p:sp>
      <p:graphicFrame>
        <p:nvGraphicFramePr>
          <p:cNvPr id="16388" name="Object 6"/>
          <p:cNvGraphicFramePr>
            <a:graphicFrameLocks noChangeAspect="1"/>
          </p:cNvGraphicFramePr>
          <p:nvPr/>
        </p:nvGraphicFramePr>
        <p:xfrm>
          <a:off x="4495800" y="2508250"/>
          <a:ext cx="1676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3" imgW="1676160" imgH="406080" progId="Equation.DSMT4">
                  <p:embed/>
                </p:oleObj>
              </mc:Choice>
              <mc:Fallback>
                <p:oleObj name="Equation" r:id="rId3" imgW="1676160" imgH="406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508250"/>
                        <a:ext cx="1676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Rectangle 7"/>
          <p:cNvSpPr>
            <a:spLocks noChangeArrowheads="1"/>
          </p:cNvSpPr>
          <p:nvPr/>
        </p:nvSpPr>
        <p:spPr bwMode="auto">
          <a:xfrm>
            <a:off x="4426525" y="3105150"/>
            <a:ext cx="4648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−36 to both sides so that one side is 0.</a:t>
            </a:r>
            <a:endParaRPr lang="en-US" sz="2300" dirty="0">
              <a:solidFill>
                <a:srgbClr val="008080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495300" y="1140177"/>
          <a:ext cx="2324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5" imgW="2323800" imgH="545760" progId="Equation.DSMT4">
                  <p:embed/>
                </p:oleObj>
              </mc:Choice>
              <mc:Fallback>
                <p:oleObj name="Equation" r:id="rId5" imgW="2323800" imgH="545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" y="1140177"/>
                        <a:ext cx="23241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495300" y="1938867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7" imgW="1257120" imgH="304560" progId="Equation.DSMT4">
                  <p:embed/>
                </p:oleObj>
              </mc:Choice>
              <mc:Fallback>
                <p:oleObj name="Equation" r:id="rId7" imgW="125712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" y="1938867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578100" y="1803399"/>
          <a:ext cx="1765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name="Equation" r:id="rId9" imgW="1765080" imgH="545760" progId="Equation.DSMT4">
                  <p:embed/>
                </p:oleObj>
              </mc:Choice>
              <mc:Fallback>
                <p:oleObj name="Equation" r:id="rId9" imgW="1765080" imgH="545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1803399"/>
                        <a:ext cx="1765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816100" y="2469444"/>
          <a:ext cx="2527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5" name="Equation" r:id="rId11" imgW="2527200" imgH="393480" progId="Equation.DSMT4">
                  <p:embed/>
                </p:oleObj>
              </mc:Choice>
              <mc:Fallback>
                <p:oleObj name="Equation" r:id="rId11" imgW="252720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2469444"/>
                        <a:ext cx="2527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1822900" y="3059289"/>
          <a:ext cx="2349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Equation" r:id="rId13" imgW="2349360" imgH="393480" progId="Equation.DSMT4">
                  <p:embed/>
                </p:oleObj>
              </mc:Choice>
              <mc:Fallback>
                <p:oleObj name="Equation" r:id="rId13" imgW="234936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900" y="3059289"/>
                        <a:ext cx="2349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1657800" y="3644900"/>
          <a:ext cx="251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15" imgW="2514600" imgH="469800" progId="Equation.DSMT4">
                  <p:embed/>
                </p:oleObj>
              </mc:Choice>
              <mc:Fallback>
                <p:oleObj name="Equation" r:id="rId15" imgW="251460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7800" y="3644900"/>
                        <a:ext cx="2514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653345" y="4219221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8" name="Equation" r:id="rId17" imgW="1371600" imgH="291960" progId="Equation.DSMT4">
                  <p:embed/>
                </p:oleObj>
              </mc:Choice>
              <mc:Fallback>
                <p:oleObj name="Equation" r:id="rId17" imgW="13716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345" y="4219221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2329745" y="42672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9" name="Equation" r:id="rId19" imgW="342720" imgH="241200" progId="Equation.DSMT4">
                  <p:embed/>
                </p:oleObj>
              </mc:Choice>
              <mc:Fallback>
                <p:oleObj name="Equation" r:id="rId19" imgW="34272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9745" y="42672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2978600" y="4219221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0" name="Equation" r:id="rId21" imgW="1193760" imgH="291960" progId="Equation.DSMT4">
                  <p:embed/>
                </p:oleObj>
              </mc:Choice>
              <mc:Fallback>
                <p:oleObj name="Equation" r:id="rId21" imgW="119376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8600" y="4219221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1288345" y="47244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1" name="Equation" r:id="rId23" imgW="1117440" imgH="279360" progId="Equation.DSMT4">
                  <p:embed/>
                </p:oleObj>
              </mc:Choice>
              <mc:Fallback>
                <p:oleObj name="Equation" r:id="rId23" imgW="111744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8345" y="472440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3461200" y="47244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2" name="Equation" r:id="rId25" imgW="711000" imgH="279360" progId="Equation.DSMT4">
                  <p:embed/>
                </p:oleObj>
              </mc:Choice>
              <mc:Fallback>
                <p:oleObj name="Equation" r:id="rId25" imgW="71100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1200" y="47244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491067" y="5345289"/>
          <a:ext cx="4152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3" name="Equation" r:id="rId27" imgW="4152600" imgH="393480" progId="Equation.DSMT4">
                  <p:embed/>
                </p:oleObj>
              </mc:Choice>
              <mc:Fallback>
                <p:oleObj name="Equation" r:id="rId27" imgW="4152600" imgH="393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067" y="5345289"/>
                        <a:ext cx="4152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426525" y="3657600"/>
            <a:ext cx="8756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Quadratic Equations by Factoring (cont.)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530352" y="1371600"/>
          <a:ext cx="3263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3" imgW="3263760" imgH="469800" progId="Equation.DSMT4">
                  <p:embed/>
                </p:oleObj>
              </mc:Choice>
              <mc:Fallback>
                <p:oleObj name="Equation" r:id="rId3" imgW="32637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3263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30352" y="2117069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117069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995488" y="2034519"/>
          <a:ext cx="275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7" imgW="2755800" imgH="469800" progId="Equation.DSMT4">
                  <p:embed/>
                </p:oleObj>
              </mc:Choice>
              <mc:Fallback>
                <p:oleObj name="Equation" r:id="rId7" imgW="27558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5488" y="2034519"/>
                        <a:ext cx="2755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139757" y="2708565"/>
          <a:ext cx="2527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9" imgW="2527200" imgH="393480" progId="Equation.DSMT4">
                  <p:embed/>
                </p:oleObj>
              </mc:Choice>
              <mc:Fallback>
                <p:oleObj name="Equation" r:id="rId9" imgW="252720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9757" y="2708565"/>
                        <a:ext cx="2527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4882445" y="2872254"/>
          <a:ext cx="3073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tion" r:id="rId11" imgW="3073320" imgH="279360" progId="Equation.DSMT4">
                  <p:embed/>
                </p:oleObj>
              </mc:Choice>
              <mc:Fallback>
                <p:oleObj name="Equation" r:id="rId11" imgW="307332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2445" y="2872254"/>
                        <a:ext cx="3073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846923" y="3434895"/>
          <a:ext cx="3009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13" imgW="3009600" imgH="393480" progId="Equation.DSMT4">
                  <p:embed/>
                </p:oleObj>
              </mc:Choice>
              <mc:Fallback>
                <p:oleObj name="Equation" r:id="rId13" imgW="300960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923" y="3434895"/>
                        <a:ext cx="3009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4882445" y="3592940"/>
          <a:ext cx="400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15" imgW="4000320" imgH="279360" progId="Equation.DSMT4">
                  <p:embed/>
                </p:oleObj>
              </mc:Choice>
              <mc:Fallback>
                <p:oleObj name="Equation" r:id="rId15" imgW="400032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2445" y="3592940"/>
                        <a:ext cx="400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1672423" y="4078749"/>
          <a:ext cx="2184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17" imgW="2184120" imgH="393480" progId="Equation.DSMT4">
                  <p:embed/>
                </p:oleObj>
              </mc:Choice>
              <mc:Fallback>
                <p:oleObj name="Equation" r:id="rId17" imgW="2184120" imgH="393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2423" y="4078749"/>
                        <a:ext cx="2184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4882445" y="4235382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Equation" r:id="rId19" imgW="927000" imgH="279360" progId="Equation.DSMT4">
                  <p:embed/>
                </p:oleObj>
              </mc:Choice>
              <mc:Fallback>
                <p:oleObj name="Equation" r:id="rId19" imgW="92700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2445" y="4235382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1316823" y="4776611"/>
          <a:ext cx="254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Equation" r:id="rId21" imgW="2539800" imgH="469800" progId="Equation.DSMT4">
                  <p:embed/>
                </p:oleObj>
              </mc:Choice>
              <mc:Fallback>
                <p:oleObj name="Equation" r:id="rId21" imgW="2539800" imgH="469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6823" y="4776611"/>
                        <a:ext cx="254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/>
        </p:nvGraphicFramePr>
        <p:xfrm>
          <a:off x="4882445" y="4907844"/>
          <a:ext cx="736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Equation" r:id="rId23" imgW="736560" imgH="228600" progId="Equation.DSMT4">
                  <p:embed/>
                </p:oleObj>
              </mc:Choice>
              <mc:Fallback>
                <p:oleObj name="Equation" r:id="rId23" imgW="736560" imgH="2286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2445" y="4907844"/>
                        <a:ext cx="736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Quadratic Equations by Factoring (cont.)</a:t>
            </a:r>
          </a:p>
        </p:txBody>
      </p:sp>
      <p:graphicFrame>
        <p:nvGraphicFramePr>
          <p:cNvPr id="18436" name="Object 8"/>
          <p:cNvGraphicFramePr>
            <a:graphicFrameLocks noChangeAspect="1"/>
          </p:cNvGraphicFramePr>
          <p:nvPr/>
        </p:nvGraphicFramePr>
        <p:xfrm>
          <a:off x="530352" y="3429000"/>
          <a:ext cx="415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3" imgW="4152900" imgH="838200" progId="Equation.DSMT4">
                  <p:embed/>
                </p:oleObj>
              </mc:Choice>
              <mc:Fallback>
                <p:oleObj name="Equation" r:id="rId3" imgW="4152900" imgH="838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429000"/>
                        <a:ext cx="4152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308578" y="1416756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5" imgW="1384200" imgH="291960" progId="Equation.DSMT4">
                  <p:embed/>
                </p:oleObj>
              </mc:Choice>
              <mc:Fallback>
                <p:oleObj name="Equation" r:id="rId5" imgW="13842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8578" y="1416756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4255911" y="1459089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7" imgW="342720" imgH="241200" progId="Equation.DSMT4">
                  <p:embed/>
                </p:oleObj>
              </mc:Choice>
              <mc:Fallback>
                <p:oleObj name="Equation" r:id="rId7" imgW="34272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5911" y="1459089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4899378" y="1436511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9" imgW="1206360" imgH="291960" progId="Equation.DSMT4">
                  <p:embed/>
                </p:oleObj>
              </mc:Choice>
              <mc:Fallback>
                <p:oleObj name="Equation" r:id="rId9" imgW="12063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9378" y="1436511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2777067" y="1958622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Equation" r:id="rId11" imgW="1104840" imgH="291960" progId="Equation.DSMT4">
                  <p:embed/>
                </p:oleObj>
              </mc:Choice>
              <mc:Fallback>
                <p:oleObj name="Equation" r:id="rId11" imgW="11048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7067" y="1958622"/>
                        <a:ext cx="110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5376333" y="1958622"/>
          <a:ext cx="72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13" imgW="723600" imgH="279360" progId="Equation.DSMT4">
                  <p:embed/>
                </p:oleObj>
              </mc:Choice>
              <mc:Fallback>
                <p:oleObj name="Equation" r:id="rId13" imgW="7236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6333" y="1958622"/>
                        <a:ext cx="72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2952045" y="2435577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15" imgW="1028520" imgH="838080" progId="Equation.DSMT4">
                  <p:embed/>
                </p:oleObj>
              </mc:Choice>
              <mc:Fallback>
                <p:oleObj name="Equation" r:id="rId15" imgW="102852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045" y="2435577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Quadratic Equations by Factoring (cont.)</a:t>
            </a: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530352" y="1371600"/>
          <a:ext cx="2438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3" imgW="2438280" imgH="888840" progId="Equation.DSMT4">
                  <p:embed/>
                </p:oleObj>
              </mc:Choice>
              <mc:Fallback>
                <p:oleObj name="Equation" r:id="rId3" imgW="2438280" imgH="888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438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30352" y="2654300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54300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000955" y="2362200"/>
          <a:ext cx="1943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1" name="Equation" r:id="rId7" imgW="1942920" imgH="888840" progId="Equation.DSMT4">
                  <p:embed/>
                </p:oleObj>
              </mc:Choice>
              <mc:Fallback>
                <p:oleObj name="Equation" r:id="rId7" imgW="1942920" imgH="888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955" y="2362200"/>
                        <a:ext cx="1943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1044222" y="3359150"/>
          <a:ext cx="33782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2" name="Equation" r:id="rId9" imgW="3377880" imgH="888840" progId="Equation.DSMT4">
                  <p:embed/>
                </p:oleObj>
              </mc:Choice>
              <mc:Fallback>
                <p:oleObj name="Equation" r:id="rId9" imgW="337788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4222" y="3359150"/>
                        <a:ext cx="33782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588934" y="3676650"/>
          <a:ext cx="4318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name="Equation" r:id="rId11" imgW="4317840" imgH="596880" progId="Equation.DSMT4">
                  <p:embed/>
                </p:oleObj>
              </mc:Choice>
              <mc:Fallback>
                <p:oleObj name="Equation" r:id="rId11" imgW="4317840" imgH="596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8934" y="3676650"/>
                        <a:ext cx="4318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1952722" y="4356100"/>
          <a:ext cx="1905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name="Equation" r:id="rId13" imgW="1904760" imgH="393480" progId="Equation.DSMT4">
                  <p:embed/>
                </p:oleObj>
              </mc:Choice>
              <mc:Fallback>
                <p:oleObj name="Equation" r:id="rId13" imgW="190476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722" y="4356100"/>
                        <a:ext cx="1905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4588934" y="4516966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" name="Equation" r:id="rId15" imgW="927000" imgH="279360" progId="Equation.DSMT4">
                  <p:embed/>
                </p:oleObj>
              </mc:Choice>
              <mc:Fallback>
                <p:oleObj name="Equation" r:id="rId15" imgW="9270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8934" y="4516966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1473200" y="486410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6" name="Equation" r:id="rId17" imgW="2197080" imgH="380880" progId="Equation.DSMT4">
                  <p:embed/>
                </p:oleObj>
              </mc:Choice>
              <mc:Fallback>
                <p:oleObj name="Equation" r:id="rId17" imgW="21970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4864100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4588934" y="4945945"/>
          <a:ext cx="4191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Equation" r:id="rId19" imgW="4190760" imgH="241200" progId="Equation.DSMT4">
                  <p:embed/>
                </p:oleObj>
              </mc:Choice>
              <mc:Fallback>
                <p:oleObj name="Equation" r:id="rId19" imgW="419076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8934" y="4945945"/>
                        <a:ext cx="4191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1130300" y="5359400"/>
          <a:ext cx="254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8" name="Equation" r:id="rId21" imgW="2539800" imgH="469800" progId="Equation.DSMT4">
                  <p:embed/>
                </p:oleObj>
              </mc:Choice>
              <mc:Fallback>
                <p:oleObj name="Equation" r:id="rId21" imgW="253980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5359400"/>
                        <a:ext cx="254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4588934" y="5448300"/>
          <a:ext cx="4140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9" name="Equation" r:id="rId23" imgW="4140000" imgH="545760" progId="Equation.DSMT4">
                  <p:embed/>
                </p:oleObj>
              </mc:Choice>
              <mc:Fallback>
                <p:oleObj name="Equation" r:id="rId23" imgW="4140000" imgH="5457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8934" y="5448300"/>
                        <a:ext cx="41402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Quadratic Equations by Factoring (cont.)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1817511" y="1374423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3" imgW="1371600" imgH="291960" progId="Equation.DSMT4">
                  <p:embed/>
                </p:oleObj>
              </mc:Choice>
              <mc:Fallback>
                <p:oleObj name="Equation" r:id="rId3" imgW="13716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7511" y="1374423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505200" y="1436511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5" imgW="342720" imgH="241200" progId="Equation.DSMT4">
                  <p:embed/>
                </p:oleObj>
              </mc:Choice>
              <mc:Fallback>
                <p:oleObj name="Equation" r:id="rId5" imgW="34272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436511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4162778" y="1394178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Equation" r:id="rId7" imgW="1193760" imgH="291960" progId="Equation.DSMT4">
                  <p:embed/>
                </p:oleObj>
              </mc:Choice>
              <mc:Fallback>
                <p:oleObj name="Equation" r:id="rId7" imgW="11937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2778" y="1394178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2300111" y="1916289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9" imgW="888840" imgH="291960" progId="Equation.DSMT4">
                  <p:embed/>
                </p:oleObj>
              </mc:Choice>
              <mc:Fallback>
                <p:oleObj name="Equation" r:id="rId9" imgW="8888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0111" y="1916289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4645378" y="1927578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11" imgW="711000" imgH="279360" progId="Equation.DSMT4">
                  <p:embed/>
                </p:oleObj>
              </mc:Choice>
              <mc:Fallback>
                <p:oleObj name="Equation" r:id="rId11" imgW="7110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5378" y="1927578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2449689" y="2404533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13" imgW="774360" imgH="838080" progId="Equation.DSMT4">
                  <p:embed/>
                </p:oleObj>
              </mc:Choice>
              <mc:Fallback>
                <p:oleObj name="Equation" r:id="rId13" imgW="774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9689" y="2404533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530352" y="3352800"/>
          <a:ext cx="386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Equation" r:id="rId15" imgW="3860640" imgH="838080" progId="Equation.DSMT4">
                  <p:embed/>
                </p:oleObj>
              </mc:Choice>
              <mc:Fallback>
                <p:oleObj name="Equation" r:id="rId15" imgW="38606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352800"/>
                        <a:ext cx="386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Higher Degree Equations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1989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accent1"/>
                </a:solidFill>
              </a:rPr>
              <a:t>Solve the following equation:  </a:t>
            </a:r>
            <a:r>
              <a:rPr lang="en-US" i="0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– 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– 6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= 0</a:t>
            </a:r>
            <a:r>
              <a:rPr lang="en-US" i="0" dirty="0">
                <a:solidFill>
                  <a:schemeClr val="accent1"/>
                </a:solidFill>
              </a:rPr>
              <a:t>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accent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dirty="0">
              <a:solidFill>
                <a:schemeClr val="accent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accent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dirty="0">
              <a:solidFill>
                <a:schemeClr val="accent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accent1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3500" b="1" dirty="0">
              <a:solidFill>
                <a:schemeClr val="accent1"/>
              </a:solidFill>
            </a:endParaRPr>
          </a:p>
          <a:p>
            <a:r>
              <a:rPr lang="en-US" dirty="0"/>
              <a:t>The solutions are </a:t>
            </a:r>
            <a:r>
              <a:rPr lang="en-US" dirty="0">
                <a:solidFill>
                  <a:srgbClr val="FF0000"/>
                </a:solidFill>
              </a:rPr>
              <a:t>0, 3, </a:t>
            </a:r>
            <a:r>
              <a:rPr lang="en-US" dirty="0"/>
              <a:t>and</a:t>
            </a:r>
            <a:r>
              <a:rPr lang="en-US" dirty="0">
                <a:solidFill>
                  <a:srgbClr val="FF0000"/>
                </a:solidFill>
              </a:rPr>
              <a:t> −1</a:t>
            </a:r>
            <a:r>
              <a:rPr lang="en-US" dirty="0"/>
              <a:t>.  Or, we can say that the solution set is </a:t>
            </a:r>
            <a:r>
              <a:rPr lang="en-US" dirty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1, 0, 3}</a:t>
            </a:r>
            <a:r>
              <a:rPr lang="en-US" dirty="0"/>
              <a:t>.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accent1"/>
              </a:solidFill>
            </a:endParaRP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2192475" y="1864590"/>
          <a:ext cx="2540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3" name="Equation" r:id="rId3" imgW="2539800" imgH="393480" progId="Equation.DSMT4">
                  <p:embed/>
                </p:oleObj>
              </mc:Choice>
              <mc:Fallback>
                <p:oleObj name="Equation" r:id="rId3" imgW="253980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2475" y="1864590"/>
                        <a:ext cx="2540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2103575" y="2476500"/>
          <a:ext cx="2628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Equation" r:id="rId5" imgW="2628720" imgH="571320" progId="Equation.DSMT4">
                  <p:embed/>
                </p:oleObj>
              </mc:Choice>
              <mc:Fallback>
                <p:oleObj name="Equation" r:id="rId5" imgW="262872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3575" y="2476500"/>
                        <a:ext cx="2628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4960693" y="2618510"/>
          <a:ext cx="398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Equation" r:id="rId7" imgW="3987720" imgH="266400" progId="Equation.DSMT4">
                  <p:embed/>
                </p:oleObj>
              </mc:Choice>
              <mc:Fallback>
                <p:oleObj name="Equation" r:id="rId7" imgW="3987720" imgH="266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693" y="2618510"/>
                        <a:ext cx="39878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001975" y="3263900"/>
          <a:ext cx="2730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tion" r:id="rId9" imgW="2730240" imgH="469800" progId="Equation.DSMT4">
                  <p:embed/>
                </p:oleObj>
              </mc:Choice>
              <mc:Fallback>
                <p:oleObj name="Equation" r:id="rId9" imgW="27302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1975" y="3263900"/>
                        <a:ext cx="2730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4960693" y="3366143"/>
          <a:ext cx="2133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7" name="Equation" r:id="rId11" imgW="2133360" imgH="241200" progId="Equation.DSMT4">
                  <p:embed/>
                </p:oleObj>
              </mc:Choice>
              <mc:Fallback>
                <p:oleObj name="Equation" r:id="rId11" imgW="213336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693" y="3366143"/>
                        <a:ext cx="2133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4960693" y="4047710"/>
          <a:ext cx="3771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8" name="Equation" r:id="rId13" imgW="3771720" imgH="279360" progId="Equation.DSMT4">
                  <p:embed/>
                </p:oleObj>
              </mc:Choice>
              <mc:Fallback>
                <p:oleObj name="Equation" r:id="rId13" imgW="377172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693" y="4047710"/>
                        <a:ext cx="3771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530352" y="4010378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9" name="Equation" r:id="rId15" imgW="901440" imgH="291960" progId="Equation.DSMT4">
                  <p:embed/>
                </p:oleObj>
              </mc:Choice>
              <mc:Fallback>
                <p:oleObj name="Equation" r:id="rId15" imgW="9014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010378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695452" y="45847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0" name="Equation" r:id="rId17" imgW="736560" imgH="291960" progId="Equation.DSMT4">
                  <p:embed/>
                </p:oleObj>
              </mc:Choice>
              <mc:Fallback>
                <p:oleObj name="Equation" r:id="rId17" imgW="73656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452" y="45847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1485633" y="4044245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1" name="Equation" r:id="rId19" imgW="342720" imgH="241200" progId="Equation.DSMT4">
                  <p:embed/>
                </p:oleObj>
              </mc:Choice>
              <mc:Fallback>
                <p:oleObj name="Equation" r:id="rId19" imgW="34272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633" y="4044245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1882114" y="4010378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2" name="Equation" r:id="rId21" imgW="1206360" imgH="291960" progId="Equation.DSMT4">
                  <p:embed/>
                </p:oleObj>
              </mc:Choice>
              <mc:Fallback>
                <p:oleObj name="Equation" r:id="rId21" imgW="120636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2114" y="4010378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/>
        </p:nvGraphicFramePr>
        <p:xfrm>
          <a:off x="2364714" y="45847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3" name="Equation" r:id="rId23" imgW="723600" imgH="291960" progId="Equation.DSMT4">
                  <p:embed/>
                </p:oleObj>
              </mc:Choice>
              <mc:Fallback>
                <p:oleObj name="Equation" r:id="rId23" imgW="72360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4714" y="45847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3142195" y="4044245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4" name="Equation" r:id="rId25" imgW="342720" imgH="241200" progId="Equation.DSMT4">
                  <p:embed/>
                </p:oleObj>
              </mc:Choice>
              <mc:Fallback>
                <p:oleObj name="Equation" r:id="rId25" imgW="342720" imgH="241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2195" y="4044245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7" name="Object 15"/>
          <p:cNvGraphicFramePr>
            <a:graphicFrameLocks noChangeAspect="1"/>
          </p:cNvGraphicFramePr>
          <p:nvPr/>
        </p:nvGraphicFramePr>
        <p:xfrm>
          <a:off x="3538675" y="4021667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5" name="Equation" r:id="rId27" imgW="1193760" imgH="291960" progId="Equation.DSMT4">
                  <p:embed/>
                </p:oleObj>
              </mc:Choice>
              <mc:Fallback>
                <p:oleObj name="Equation" r:id="rId27" imgW="119376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8675" y="4021667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8" name="Object 16"/>
          <p:cNvGraphicFramePr>
            <a:graphicFrameLocks noChangeAspect="1"/>
          </p:cNvGraphicFramePr>
          <p:nvPr/>
        </p:nvGraphicFramePr>
        <p:xfrm>
          <a:off x="4000500" y="4591050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6" name="Equation" r:id="rId29" imgW="939600" imgH="279360" progId="Equation.DSMT4">
                  <p:embed/>
                </p:oleObj>
              </mc:Choice>
              <mc:Fallback>
                <p:oleObj name="Equation" r:id="rId29" imgW="93960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4591050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Solving Quadratic Equations by Factoring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30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463550" indent="-463550" algn="ctr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To Solve a Quadratic Equation by Factoring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1.</a:t>
            </a:r>
            <a:r>
              <a:rPr lang="en-US" i="0" dirty="0">
                <a:solidFill>
                  <a:srgbClr val="000000"/>
                </a:solidFill>
              </a:rPr>
              <a:t>	Add or subtract terms as necessary so that 0 is on one side of the equation and the equation is in the standard form </a:t>
            </a:r>
            <a:r>
              <a:rPr lang="en-US" b="1" i="1" dirty="0">
                <a:solidFill>
                  <a:srgbClr val="C00000"/>
                </a:solidFill>
              </a:rPr>
              <a:t>ax</a:t>
            </a:r>
            <a:r>
              <a:rPr lang="en-US" b="1" i="0" baseline="30000" dirty="0">
                <a:solidFill>
                  <a:srgbClr val="C00000"/>
                </a:solidFill>
              </a:rPr>
              <a:t>2</a:t>
            </a:r>
            <a:r>
              <a:rPr lang="en-US" b="1" i="0" dirty="0">
                <a:solidFill>
                  <a:srgbClr val="C00000"/>
                </a:solidFill>
              </a:rPr>
              <a:t> + </a:t>
            </a:r>
            <a:r>
              <a:rPr lang="en-US" b="1" i="1" dirty="0">
                <a:solidFill>
                  <a:srgbClr val="C00000"/>
                </a:solidFill>
              </a:rPr>
              <a:t>bx</a:t>
            </a:r>
            <a:r>
              <a:rPr lang="en-US" b="1" i="0" dirty="0">
                <a:solidFill>
                  <a:srgbClr val="C00000"/>
                </a:solidFill>
              </a:rPr>
              <a:t> + </a:t>
            </a:r>
            <a:r>
              <a:rPr lang="en-US" b="1" i="1" dirty="0">
                <a:solidFill>
                  <a:srgbClr val="C00000"/>
                </a:solidFill>
              </a:rPr>
              <a:t>c</a:t>
            </a:r>
            <a:r>
              <a:rPr lang="en-US" b="1" i="0" dirty="0">
                <a:solidFill>
                  <a:srgbClr val="C00000"/>
                </a:solidFill>
              </a:rPr>
              <a:t> = 0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i="0" dirty="0">
                <a:solidFill>
                  <a:srgbClr val="000000"/>
                </a:solidFill>
              </a:rPr>
              <a:t> are real numbers and </a:t>
            </a:r>
            <a:r>
              <a:rPr lang="en-US" b="1" i="1" dirty="0">
                <a:solidFill>
                  <a:srgbClr val="C00000"/>
                </a:solidFill>
              </a:rPr>
              <a:t>a</a:t>
            </a:r>
            <a:r>
              <a:rPr lang="en-US" i="0" dirty="0">
                <a:solidFill>
                  <a:srgbClr val="C00000"/>
                </a:solidFill>
              </a:rPr>
              <a:t> ≠ </a:t>
            </a:r>
            <a:r>
              <a:rPr lang="en-US" b="1" i="0" dirty="0">
                <a:solidFill>
                  <a:srgbClr val="C00000"/>
                </a:solidFill>
              </a:rPr>
              <a:t>0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2.</a:t>
            </a:r>
            <a:r>
              <a:rPr lang="en-US" i="0" dirty="0">
                <a:solidFill>
                  <a:srgbClr val="000000"/>
                </a:solidFill>
              </a:rPr>
              <a:t>	Factor completely.  (If there are any fractional coefficients, multiply each term by the least common denominator first so that all coefficients will be integers.)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Solve quadratic equations by factoring.</a:t>
            </a:r>
          </a:p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Write equations given the roots.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Solving Quadratic Equations by Factoring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1145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 bIns="137160">
            <a:spAutoFit/>
          </a:bodyPr>
          <a:lstStyle/>
          <a:p>
            <a:pPr marL="463550" indent="-463550" algn="ctr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To Solve a Quadratic Equation by Factoring (cont.)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3.</a:t>
            </a:r>
            <a:r>
              <a:rPr lang="en-US" i="0" dirty="0">
                <a:solidFill>
                  <a:srgbClr val="000000"/>
                </a:solidFill>
              </a:rPr>
              <a:t>	Set each nonconstant factor equal to 0 and solve each linear equation for the unknown.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4.</a:t>
            </a:r>
            <a:r>
              <a:rPr lang="en-US" i="0" dirty="0">
                <a:solidFill>
                  <a:srgbClr val="000000"/>
                </a:solidFill>
              </a:rPr>
              <a:t>	Check each solution, one at a time, in the original equation.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219200" y="3335867"/>
            <a:ext cx="7086600" cy="2133600"/>
            <a:chOff x="768" y="2544"/>
            <a:chExt cx="4464" cy="1344"/>
          </a:xfrm>
        </p:grpSpPr>
        <p:sp>
          <p:nvSpPr>
            <p:cNvPr id="24582" name="Line 6"/>
            <p:cNvSpPr>
              <a:spLocks noChangeShapeType="1"/>
            </p:cNvSpPr>
            <p:nvPr/>
          </p:nvSpPr>
          <p:spPr bwMode="auto">
            <a:xfrm>
              <a:off x="768" y="2544"/>
              <a:ext cx="4464" cy="1344"/>
            </a:xfrm>
            <a:prstGeom prst="line">
              <a:avLst/>
            </a:prstGeom>
            <a:noFill/>
            <a:ln w="317500">
              <a:solidFill>
                <a:srgbClr val="FF9F9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4583" name="Line 7"/>
            <p:cNvSpPr>
              <a:spLocks noChangeShapeType="1"/>
            </p:cNvSpPr>
            <p:nvPr/>
          </p:nvSpPr>
          <p:spPr bwMode="auto">
            <a:xfrm flipV="1">
              <a:off x="768" y="2544"/>
              <a:ext cx="4464" cy="1344"/>
            </a:xfrm>
            <a:prstGeom prst="line">
              <a:avLst/>
            </a:prstGeom>
            <a:noFill/>
            <a:ln w="317500">
              <a:solidFill>
                <a:srgbClr val="FF9F9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24579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Solving Quadratic Equations by Factoring</a:t>
            </a:r>
          </a:p>
        </p:txBody>
      </p:sp>
      <p:sp>
        <p:nvSpPr>
          <p:cNvPr id="24580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COMMON ERROR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A </a:t>
            </a:r>
            <a:r>
              <a:rPr lang="en-US" b="1" i="0" dirty="0">
                <a:solidFill>
                  <a:srgbClr val="990000"/>
                </a:solidFill>
              </a:rPr>
              <a:t>common error</a:t>
            </a:r>
            <a:r>
              <a:rPr lang="en-US" i="0" dirty="0">
                <a:solidFill>
                  <a:srgbClr val="000000"/>
                </a:solidFill>
              </a:rPr>
              <a:t> is to divide both sides of an equation by the variable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.  This error can be illustrated by using the equation in Example 2a.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24581" name="Object 4"/>
          <p:cNvGraphicFramePr>
            <a:graphicFrameLocks noChangeAspect="1"/>
          </p:cNvGraphicFramePr>
          <p:nvPr/>
        </p:nvGraphicFramePr>
        <p:xfrm>
          <a:off x="1485900" y="3234267"/>
          <a:ext cx="6438900" cy="2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Equation" r:id="rId3" imgW="6438900" imgH="2540000" progId="Equation.DSMT4">
                  <p:embed/>
                </p:oleObj>
              </mc:Choice>
              <mc:Fallback>
                <p:oleObj name="Equation" r:id="rId3" imgW="6438900" imgH="2540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3234267"/>
                        <a:ext cx="6438900" cy="254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Solving Quadratic Equations by Factoring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6350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bIns="137160"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COMMON ERROR (cont.)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Factoring is the method to use.  By factoring, you will find all solutions as shown in the previous examples.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Finding an Equation Given the Roots</a:t>
            </a: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Factor Theorem</a:t>
            </a:r>
          </a:p>
          <a:p>
            <a:r>
              <a:rPr lang="en-US" i="0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i="0" dirty="0">
                <a:solidFill>
                  <a:srgbClr val="000000"/>
                </a:solidFill>
              </a:rPr>
              <a:t> is a root of a polynomial equation in the form  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i="0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) = 0, then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 –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i="0" dirty="0">
                <a:solidFill>
                  <a:srgbClr val="000000"/>
                </a:solidFill>
              </a:rPr>
              <a:t> is a factor of the polynomial 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Factor Theorem to Find Equations with Given Roots</a:t>
            </a:r>
          </a:p>
        </p:txBody>
      </p:sp>
      <p:sp>
        <p:nvSpPr>
          <p:cNvPr id="2765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a polynomial equation with integer coefficients that has the given roots: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8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 </a:t>
            </a:r>
            <a:r>
              <a:rPr lang="en-US" i="0" dirty="0">
                <a:solidFill>
                  <a:schemeClr val="tx1"/>
                </a:solidFill>
              </a:rPr>
              <a:t>Form the linear equations and then find the product of the factors.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3149600" y="2252663"/>
          <a:ext cx="250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3" imgW="2501640" imgH="838080" progId="Equation.DSMT4">
                  <p:embed/>
                </p:oleObj>
              </mc:Choice>
              <mc:Fallback>
                <p:oleObj name="Equation" r:id="rId3" imgW="250164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2252663"/>
                        <a:ext cx="250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1882422" y="4069644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tion" r:id="rId5" imgW="723600" imgH="291960" progId="Equation.DSMT4">
                  <p:embed/>
                </p:oleObj>
              </mc:Choice>
              <mc:Fallback>
                <p:oleObj name="Equation" r:id="rId5" imgW="7236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2422" y="4069644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3516489" y="3787422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Equation" r:id="rId7" imgW="1015920" imgH="838080" progId="Equation.DSMT4">
                  <p:embed/>
                </p:oleObj>
              </mc:Choice>
              <mc:Fallback>
                <p:oleObj name="Equation" r:id="rId7" imgW="10159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6489" y="3787422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1413933" y="4845756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2" name="Equation" r:id="rId9" imgW="1206360" imgH="291960" progId="Equation.DSMT4">
                  <p:embed/>
                </p:oleObj>
              </mc:Choice>
              <mc:Fallback>
                <p:oleObj name="Equation" r:id="rId9" imgW="12063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3933" y="4845756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3005667" y="457200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3" name="Equation" r:id="rId11" imgW="1269720" imgH="838080" progId="Equation.DSMT4">
                  <p:embed/>
                </p:oleObj>
              </mc:Choice>
              <mc:Fallback>
                <p:oleObj name="Equation" r:id="rId11" imgW="12697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5667" y="4572000"/>
                        <a:ext cx="127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3250030"/>
              </p:ext>
            </p:extLst>
          </p:nvPr>
        </p:nvGraphicFramePr>
        <p:xfrm>
          <a:off x="4660900" y="4902200"/>
          <a:ext cx="3048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4" name="Equation" r:id="rId13" imgW="3047760" imgH="279360" progId="Equation.DSMT4">
                  <p:embed/>
                </p:oleObj>
              </mc:Choice>
              <mc:Fallback>
                <p:oleObj name="Equation" r:id="rId13" imgW="304776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4902200"/>
                        <a:ext cx="3048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670178"/>
              </p:ext>
            </p:extLst>
          </p:nvPr>
        </p:nvGraphicFramePr>
        <p:xfrm>
          <a:off x="4668838" y="5584825"/>
          <a:ext cx="4140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5" name="Equation" r:id="rId15" imgW="4140000" imgH="279360" progId="Equation.DSMT4">
                  <p:embed/>
                </p:oleObj>
              </mc:Choice>
              <mc:Fallback>
                <p:oleObj name="Equation" r:id="rId15" imgW="41400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8838" y="5584825"/>
                        <a:ext cx="4140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2887134" y="5520267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6" name="Equation" r:id="rId17" imgW="1371600" imgH="291960" progId="Equation.DSMT4">
                  <p:embed/>
                </p:oleObj>
              </mc:Choice>
              <mc:Fallback>
                <p:oleObj name="Equation" r:id="rId17" imgW="13716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7134" y="5520267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Factor Theorem to Find Equations with Given Roots (cont.)</a:t>
            </a: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Form the equation by setting the product of the factors equal to 0 and multiplying.</a:t>
            </a:r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770466" y="2362200"/>
          <a:ext cx="6870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3" imgW="6870600" imgH="469800" progId="Equation.DSMT4">
                  <p:embed/>
                </p:oleObj>
              </mc:Choice>
              <mc:Fallback>
                <p:oleObj name="Equation" r:id="rId3" imgW="68706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466" y="2362200"/>
                        <a:ext cx="6870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1256658" y="2949222"/>
          <a:ext cx="7543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Equation" r:id="rId5" imgW="7543800" imgH="431640" progId="Equation.DSMT4">
                  <p:embed/>
                </p:oleObj>
              </mc:Choice>
              <mc:Fallback>
                <p:oleObj name="Equation" r:id="rId5" imgW="754380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6658" y="2949222"/>
                        <a:ext cx="7543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2969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Solve each equation by factoring.</a:t>
            </a:r>
          </a:p>
          <a:p>
            <a:pPr marL="463550" indent="-463550">
              <a:buFont typeface="Courier New" pitchFamily="49" charset="0"/>
              <a:buNone/>
            </a:pPr>
            <a:endParaRPr lang="en-US" b="1" i="0" dirty="0">
              <a:solidFill>
                <a:srgbClr val="000000"/>
              </a:solidFill>
            </a:endParaRPr>
          </a:p>
          <a:p>
            <a:pPr marL="463550" indent="-46355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463550" indent="-46355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5.</a:t>
            </a:r>
            <a:r>
              <a:rPr lang="en-US" i="0" dirty="0">
                <a:solidFill>
                  <a:srgbClr val="000000"/>
                </a:solidFill>
              </a:rPr>
              <a:t>	Find a polynomial equation with integer coefficients that has the given roots:</a:t>
            </a:r>
          </a:p>
          <a:p>
            <a:pPr marL="463550" indent="-46355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463550" indent="-46355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581555" y="1955800"/>
          <a:ext cx="72009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Equation" r:id="rId3" imgW="7200900" imgH="1244600" progId="Equation.DSMT4">
                  <p:embed/>
                </p:oleObj>
              </mc:Choice>
              <mc:Fallback>
                <p:oleObj name="Equation" r:id="rId3" imgW="7200900" imgH="1244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555" y="1955800"/>
                        <a:ext cx="7200900" cy="1244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7725094"/>
              </p:ext>
            </p:extLst>
          </p:nvPr>
        </p:nvGraphicFramePr>
        <p:xfrm>
          <a:off x="3124200" y="4267200"/>
          <a:ext cx="241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Equation" r:id="rId5" imgW="2413000" imgH="838200" progId="Equation.DSMT4">
                  <p:embed/>
                </p:oleObj>
              </mc:Choice>
              <mc:Fallback>
                <p:oleObj name="Equation" r:id="rId5" imgW="2413000" imgH="838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267200"/>
                        <a:ext cx="2413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graphicFrame>
        <p:nvGraphicFramePr>
          <p:cNvPr id="30723" name="Object 4"/>
          <p:cNvGraphicFramePr>
            <a:graphicFrameLocks noChangeAspect="1"/>
          </p:cNvGraphicFramePr>
          <p:nvPr/>
        </p:nvGraphicFramePr>
        <p:xfrm>
          <a:off x="565855" y="1295400"/>
          <a:ext cx="6616700" cy="195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Equation" r:id="rId3" imgW="6616700" imgH="1955800" progId="Equation.DSMT4">
                  <p:embed/>
                </p:oleObj>
              </mc:Choice>
              <mc:Fallback>
                <p:oleObj name="Equation" r:id="rId3" imgW="6616700" imgH="1955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855" y="1295400"/>
                        <a:ext cx="6616700" cy="195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Solving Quadratic Equations by Factoring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0" indent="0" algn="ctr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Quadratic Equations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Quadratic equations</a:t>
            </a:r>
            <a:r>
              <a:rPr lang="en-US" i="0" dirty="0">
                <a:solidFill>
                  <a:srgbClr val="000000"/>
                </a:solidFill>
              </a:rPr>
              <a:t> are equations that can be written in the form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1" dirty="0">
                <a:solidFill>
                  <a:srgbClr val="0000FF"/>
                </a:solidFill>
              </a:rPr>
              <a:t>ax</a:t>
            </a:r>
            <a:r>
              <a:rPr lang="en-US" b="1" i="0" baseline="30000" dirty="0">
                <a:solidFill>
                  <a:srgbClr val="0000FF"/>
                </a:solidFill>
              </a:rPr>
              <a:t>2</a:t>
            </a:r>
            <a:r>
              <a:rPr lang="en-US" b="1" i="0" dirty="0">
                <a:solidFill>
                  <a:srgbClr val="0000FF"/>
                </a:solidFill>
              </a:rPr>
              <a:t> + </a:t>
            </a:r>
            <a:r>
              <a:rPr lang="en-US" b="1" i="1" dirty="0">
                <a:solidFill>
                  <a:srgbClr val="0000FF"/>
                </a:solidFill>
              </a:rPr>
              <a:t>bx</a:t>
            </a:r>
            <a:r>
              <a:rPr lang="en-US" b="1" i="0" dirty="0">
                <a:solidFill>
                  <a:srgbClr val="0000FF"/>
                </a:solidFill>
              </a:rPr>
              <a:t> + </a:t>
            </a:r>
            <a:r>
              <a:rPr lang="en-US" b="1" i="1" dirty="0">
                <a:solidFill>
                  <a:srgbClr val="0000FF"/>
                </a:solidFill>
              </a:rPr>
              <a:t>c</a:t>
            </a:r>
            <a:r>
              <a:rPr lang="en-US" b="1" i="0" dirty="0">
                <a:solidFill>
                  <a:srgbClr val="0000FF"/>
                </a:solidFill>
              </a:rPr>
              <a:t> = 0</a:t>
            </a:r>
            <a:r>
              <a:rPr lang="en-US" i="0" dirty="0">
                <a:solidFill>
                  <a:srgbClr val="000000"/>
                </a:solidFill>
              </a:rPr>
              <a:t> 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i="0" dirty="0">
                <a:solidFill>
                  <a:srgbClr val="000000"/>
                </a:solidFill>
              </a:rPr>
              <a:t> are real numbers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 ≠ 0.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Solving Quadratic Equations by Factoring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1145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 bIns="137160">
            <a:spAutoFit/>
          </a:bodyPr>
          <a:lstStyle/>
          <a:p>
            <a:pPr marL="0" indent="0" algn="ctr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Zero-Factor Property 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If the product of two (or more) factors is 0, then at least one of the factors must be 0.  That is, 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 are real numbers, then</a:t>
            </a:r>
          </a:p>
          <a:p>
            <a:pPr marL="0" indent="0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if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⋅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=</a:t>
            </a:r>
            <a:r>
              <a:rPr lang="en-US" b="1" i="0" dirty="0">
                <a:solidFill>
                  <a:srgbClr val="000000"/>
                </a:solidFill>
              </a:rPr>
              <a:t> 0,  then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</a:t>
            </a:r>
            <a:r>
              <a:rPr lang="en-US" b="1" i="0" dirty="0">
                <a:solidFill>
                  <a:srgbClr val="0000FF"/>
                </a:solidFill>
              </a:rPr>
              <a:t> 0 </a:t>
            </a:r>
            <a:r>
              <a:rPr lang="en-US" b="1" i="0" dirty="0">
                <a:solidFill>
                  <a:srgbClr val="000000"/>
                </a:solidFill>
              </a:rPr>
              <a:t>or</a:t>
            </a:r>
            <a:r>
              <a:rPr lang="en-US" b="1" i="0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b="1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</a:t>
            </a:r>
            <a:r>
              <a:rPr lang="en-US" b="1" i="0" dirty="0">
                <a:solidFill>
                  <a:srgbClr val="0000FF"/>
                </a:solidFill>
              </a:rPr>
              <a:t> 0</a:t>
            </a:r>
            <a:r>
              <a:rPr lang="en-US" b="1" i="0" dirty="0">
                <a:solidFill>
                  <a:srgbClr val="000000"/>
                </a:solidFill>
              </a:rPr>
              <a:t> or </a:t>
            </a:r>
            <a:r>
              <a:rPr lang="en-US" b="1" i="0" dirty="0">
                <a:solidFill>
                  <a:srgbClr val="0000FF"/>
                </a:solidFill>
              </a:rPr>
              <a:t>both</a:t>
            </a:r>
            <a:r>
              <a:rPr lang="en-US" i="0" dirty="0">
                <a:solidFill>
                  <a:srgbClr val="000000"/>
                </a:solidFill>
              </a:rPr>
              <a:t>.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Solving Factored Quadratic Equations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quadratic equation.</a:t>
            </a:r>
          </a:p>
          <a:p>
            <a:pPr marL="0" indent="0" algn="ctr">
              <a:buFont typeface="Courier New" pitchFamily="49" charset="0"/>
              <a:buNone/>
            </a:pP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5)(2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7) = 0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Since the quadratic is already factored and the other side of the equation is 0, we use the zero-factor property and set each factor equal to 0.  This process yields two linear equations, which can, in turn, be solved.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Solving Factored Quadratic Equations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4127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 the </a:t>
            </a:r>
            <a:r>
              <a:rPr lang="en-US" b="1" i="0" dirty="0">
                <a:solidFill>
                  <a:srgbClr val="FF0000"/>
                </a:solidFill>
              </a:rPr>
              <a:t>two solutions</a:t>
            </a:r>
            <a:r>
              <a:rPr lang="en-US" i="0" dirty="0">
                <a:solidFill>
                  <a:schemeClr val="tx1"/>
                </a:solidFill>
              </a:rPr>
              <a:t> (or </a:t>
            </a:r>
            <a:r>
              <a:rPr lang="en-US" b="1" i="0" dirty="0">
                <a:solidFill>
                  <a:schemeClr val="tx1"/>
                </a:solidFill>
              </a:rPr>
              <a:t>roots</a:t>
            </a:r>
            <a:r>
              <a:rPr lang="en-US" i="0" dirty="0">
                <a:solidFill>
                  <a:schemeClr val="tx1"/>
                </a:solidFill>
              </a:rPr>
              <a:t>) to the original 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sz="100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equation are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= 5</a:t>
            </a:r>
            <a:r>
              <a:rPr lang="en-US" i="0" dirty="0">
                <a:solidFill>
                  <a:schemeClr val="tx1"/>
                </a:solidFill>
              </a:rPr>
              <a:t> and              Or, we can say that the 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solution set is 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860800" y="3846690"/>
          <a:ext cx="863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3" imgW="863600" imgH="825500" progId="Equation.DSMT4">
                  <p:embed/>
                </p:oleObj>
              </mc:Choice>
              <mc:Fallback>
                <p:oleObj name="Equation" r:id="rId3" imgW="863600" imgH="8255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3846690"/>
                        <a:ext cx="8636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667000" y="4659489"/>
          <a:ext cx="1066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5" imgW="1066800" imgH="939800" progId="Equation.DSMT4">
                  <p:embed/>
                </p:oleObj>
              </mc:Choice>
              <mc:Fallback>
                <p:oleObj name="Equation" r:id="rId5" imgW="1066800" imgH="939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659489"/>
                        <a:ext cx="10668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621844" y="1436511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7" imgW="1218960" imgH="291960" progId="Equation.DSMT4">
                  <p:embed/>
                </p:oleObj>
              </mc:Choice>
              <mc:Fallback>
                <p:oleObj name="Equation" r:id="rId7" imgW="12189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1844" y="1436511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093156" y="1958622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9" imgW="723600" imgH="291960" progId="Equation.DSMT4">
                  <p:embed/>
                </p:oleObj>
              </mc:Choice>
              <mc:Fallback>
                <p:oleObj name="Equation" r:id="rId9" imgW="7236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3156" y="1958622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103511" y="1470378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11" imgW="342720" imgH="241200" progId="Equation.DSMT4">
                  <p:embed/>
                </p:oleObj>
              </mc:Choice>
              <mc:Fallback>
                <p:oleObj name="Equation" r:id="rId11" imgW="34272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3511" y="1470378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4114800" y="2003778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13" imgW="342720" imgH="241200" progId="Equation.DSMT4">
                  <p:embed/>
                </p:oleObj>
              </mc:Choice>
              <mc:Fallback>
                <p:oleObj name="Equation" r:id="rId13" imgW="3427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003778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4765322" y="1418167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14" imgW="1384200" imgH="291960" progId="Equation.DSMT4">
                  <p:embed/>
                </p:oleObj>
              </mc:Choice>
              <mc:Fallback>
                <p:oleObj name="Equation" r:id="rId14" imgW="13842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5322" y="1418167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5236633" y="1961445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16" imgW="901440" imgH="279360" progId="Equation.DSMT4">
                  <p:embed/>
                </p:oleObj>
              </mc:Choice>
              <mc:Fallback>
                <p:oleObj name="Equation" r:id="rId16" imgW="9014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6633" y="1961445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5396089" y="2435577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18" imgW="787320" imgH="838080" progId="Equation.DSMT4">
                  <p:embed/>
                </p:oleObj>
              </mc:Choice>
              <mc:Fallback>
                <p:oleObj name="Equation" r:id="rId18" imgW="78732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6089" y="2435577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Solving Factored Quadratic Equations (cont.)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solutions can be </a:t>
            </a:r>
            <a:r>
              <a:rPr lang="en-US" b="1" i="0" dirty="0">
                <a:solidFill>
                  <a:schemeClr val="tx1"/>
                </a:solidFill>
              </a:rPr>
              <a:t>checked</a:t>
            </a:r>
            <a:r>
              <a:rPr lang="en-US" i="0" dirty="0">
                <a:solidFill>
                  <a:schemeClr val="tx1"/>
                </a:solidFill>
              </a:rPr>
              <a:t> by substituting them one at a time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in the equation.  That is, there will be two “checks.”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Substituting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</a:t>
            </a:r>
            <a:r>
              <a:rPr lang="en-US" i="0" dirty="0">
                <a:solidFill>
                  <a:srgbClr val="007D00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 gives</a:t>
            </a: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286000" y="3448755"/>
          <a:ext cx="201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3" imgW="2019240" imgH="469800" progId="Equation.DSMT4">
                  <p:embed/>
                </p:oleObj>
              </mc:Choice>
              <mc:Fallback>
                <p:oleObj name="Equation" r:id="rId3" imgW="201924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448755"/>
                        <a:ext cx="2019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4373420" y="3435350"/>
          <a:ext cx="245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5" imgW="2450880" imgH="469800" progId="Equation.DSMT4">
                  <p:embed/>
                </p:oleObj>
              </mc:Choice>
              <mc:Fallback>
                <p:oleObj name="Equation" r:id="rId5" imgW="24508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3420" y="3435350"/>
                        <a:ext cx="245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373420" y="4014611"/>
          <a:ext cx="1155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7" imgW="1155600" imgH="469800" progId="Equation.DSMT4">
                  <p:embed/>
                </p:oleObj>
              </mc:Choice>
              <mc:Fallback>
                <p:oleObj name="Equation" r:id="rId7" imgW="115560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3420" y="4014611"/>
                        <a:ext cx="1155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373420" y="4641145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9" imgW="571320" imgH="291960" progId="Equation.DSMT4">
                  <p:embed/>
                </p:oleObj>
              </mc:Choice>
              <mc:Fallback>
                <p:oleObj name="Equation" r:id="rId9" imgW="5713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3420" y="4641145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Solving Factored Quadratic Equations (cont.)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Therefore, both </a:t>
            </a:r>
            <a:r>
              <a:rPr lang="en-US" dirty="0">
                <a:solidFill>
                  <a:srgbClr val="FF0000"/>
                </a:solidFill>
              </a:rPr>
              <a:t>5</a:t>
            </a:r>
            <a:r>
              <a:rPr lang="en-US" dirty="0"/>
              <a:t> and     are solutions to the original equation.</a:t>
            </a:r>
          </a:p>
          <a:p>
            <a:endParaRPr lang="en-US" dirty="0"/>
          </a:p>
        </p:txBody>
      </p:sp>
      <p:graphicFrame>
        <p:nvGraphicFramePr>
          <p:cNvPr id="11267" name="Object 5"/>
          <p:cNvGraphicFramePr>
            <a:graphicFrameLocks noChangeAspect="1"/>
          </p:cNvGraphicFramePr>
          <p:nvPr/>
        </p:nvGraphicFramePr>
        <p:xfrm>
          <a:off x="561975" y="1295400"/>
          <a:ext cx="3416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" imgW="3416300" imgH="825500" progId="Equation.DSMT4">
                  <p:embed/>
                </p:oleObj>
              </mc:Choice>
              <mc:Fallback>
                <p:oleObj name="Equation" r:id="rId3" imgW="3416300" imgH="8255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1295400"/>
                        <a:ext cx="3416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11"/>
          <p:cNvGraphicFramePr>
            <a:graphicFrameLocks noChangeAspect="1"/>
          </p:cNvGraphicFramePr>
          <p:nvPr/>
        </p:nvGraphicFramePr>
        <p:xfrm>
          <a:off x="3757930" y="4724400"/>
          <a:ext cx="254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5" imgW="254000" imgH="825500" progId="Equation.DSMT4">
                  <p:embed/>
                </p:oleObj>
              </mc:Choice>
              <mc:Fallback>
                <p:oleObj name="Equation" r:id="rId5" imgW="254000" imgH="8255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930" y="4724400"/>
                        <a:ext cx="2540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295400" y="2514600"/>
          <a:ext cx="201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7" imgW="2019240" imgH="469800" progId="Equation.DSMT4">
                  <p:embed/>
                </p:oleObj>
              </mc:Choice>
              <mc:Fallback>
                <p:oleObj name="Equation" r:id="rId7" imgW="20192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514600"/>
                        <a:ext cx="2019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341511" y="2286000"/>
          <a:ext cx="2768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9" imgW="2768400" imgH="927000" progId="Equation.DSMT4">
                  <p:embed/>
                </p:oleObj>
              </mc:Choice>
              <mc:Fallback>
                <p:oleObj name="Equation" r:id="rId9" imgW="2768400" imgH="927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1511" y="2286000"/>
                        <a:ext cx="2768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341511" y="3416300"/>
          <a:ext cx="2032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11" imgW="2031840" imgH="927000" progId="Equation.DSMT4">
                  <p:embed/>
                </p:oleObj>
              </mc:Choice>
              <mc:Fallback>
                <p:oleObj name="Equation" r:id="rId11" imgW="203184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1511" y="3416300"/>
                        <a:ext cx="2032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424311" y="3416300"/>
          <a:ext cx="1574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13" imgW="1574640" imgH="927000" progId="Equation.DSMT4">
                  <p:embed/>
                </p:oleObj>
              </mc:Choice>
              <mc:Fallback>
                <p:oleObj name="Equation" r:id="rId13" imgW="1574640" imgH="927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4311" y="3416300"/>
                        <a:ext cx="1574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7025922" y="3706990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15" imgW="571320" imgH="291960" progId="Equation.DSMT4">
                  <p:embed/>
                </p:oleObj>
              </mc:Choice>
              <mc:Fallback>
                <p:oleObj name="Equation" r:id="rId15" imgW="57132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5922" y="3706990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Quadratic Equations by Factoring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equations by writing the equation in standard form with one side 0 and factoring the polynomial.  Then set each factor equal to 0 and solve.  Checking is left as an exercise for the student.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550863" y="3200400"/>
          <a:ext cx="1790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3" imgW="1790640" imgH="482400" progId="Equation.DSMT4">
                  <p:embed/>
                </p:oleObj>
              </mc:Choice>
              <mc:Fallback>
                <p:oleObj name="Equation" r:id="rId3" imgW="179064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3" y="3200400"/>
                        <a:ext cx="1790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55978" y="3942645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78" y="3942645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806222" y="3853745"/>
          <a:ext cx="1943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7" imgW="1942920" imgH="393480" progId="Equation.DSMT4">
                  <p:embed/>
                </p:oleObj>
              </mc:Choice>
              <mc:Fallback>
                <p:oleObj name="Equation" r:id="rId7" imgW="194292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222" y="3853745"/>
                        <a:ext cx="1943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783644" y="4437944"/>
          <a:ext cx="1752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9" imgW="1752480" imgH="393480" progId="Equation.DSMT4">
                  <p:embed/>
                </p:oleObj>
              </mc:Choice>
              <mc:Fallback>
                <p:oleObj name="Equation" r:id="rId9" imgW="175248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3644" y="4437944"/>
                        <a:ext cx="1752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4051300" y="4581878"/>
          <a:ext cx="37973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1" imgW="3797280" imgH="850680" progId="Equation.DSMT4">
                  <p:embed/>
                </p:oleObj>
              </mc:Choice>
              <mc:Fallback>
                <p:oleObj name="Equation" r:id="rId11" imgW="3797280" imgH="850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4581878"/>
                        <a:ext cx="37973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798</Words>
  <Application>Microsoft Office PowerPoint</Application>
  <PresentationFormat>On-screen Show (4:3)</PresentationFormat>
  <Paragraphs>121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Symbol</vt:lpstr>
      <vt:lpstr>Courier New</vt:lpstr>
      <vt:lpstr>Office Theme</vt:lpstr>
      <vt:lpstr>Equation</vt:lpstr>
      <vt:lpstr>Section 6.6</vt:lpstr>
      <vt:lpstr>Objectives</vt:lpstr>
      <vt:lpstr>Solving Quadratic Equations by Factoring</vt:lpstr>
      <vt:lpstr>Solving Quadratic Equations by Factoring</vt:lpstr>
      <vt:lpstr>Example 1: Solving Factored Quadratic Equations</vt:lpstr>
      <vt:lpstr>Example 1: Solving Factored Quadratic Equations (cont.)</vt:lpstr>
      <vt:lpstr>Example 1: Solving Factored Quadratic Equations (cont.)</vt:lpstr>
      <vt:lpstr>Example 1: Solving Factored Quadratic Equations (cont.)</vt:lpstr>
      <vt:lpstr>Example 2: Solving Quadratic Equations by Factoring</vt:lpstr>
      <vt:lpstr>Example 2: Solving Quadratic Equations by Factoring (cont.)</vt:lpstr>
      <vt:lpstr>Example 2: Solving Quadratic Equations by Factoring (cont.)</vt:lpstr>
      <vt:lpstr>Example 2: Solving Quadratic Equations by Factoring (cont.)</vt:lpstr>
      <vt:lpstr>Example 2: Solving Quadratic Equations by Factoring (cont.)</vt:lpstr>
      <vt:lpstr>Example 2: Solving Quadratic Equations by Factoring (cont.)</vt:lpstr>
      <vt:lpstr>Example 2: Solving Quadratic Equations by Factoring (cont.)</vt:lpstr>
      <vt:lpstr>Example 2: Solving Quadratic Equations by Factoring (cont.)</vt:lpstr>
      <vt:lpstr>Example 2: Solving Quadratic Equations by Factoring (cont.)</vt:lpstr>
      <vt:lpstr>Example 3: Solving Higher Degree Equations</vt:lpstr>
      <vt:lpstr>Solving Quadratic Equations by Factoring</vt:lpstr>
      <vt:lpstr>Solving Quadratic Equations by Factoring</vt:lpstr>
      <vt:lpstr>Solving Quadratic Equations by Factoring</vt:lpstr>
      <vt:lpstr>Solving Quadratic Equations by Factoring</vt:lpstr>
      <vt:lpstr>Finding an Equation Given the Roots</vt:lpstr>
      <vt:lpstr>Example 4: Using the Factor Theorem to Find Equations with Given Roots</vt:lpstr>
      <vt:lpstr>Example 4: Using the Factor Theorem to Find Equations with Given Roots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2016-10-03T22:11:28Z</dcterms:modified>
</cp:coreProperties>
</file>