
<file path=[Content_Types].xml><?xml version="1.0" encoding="utf-8"?>
<Types xmlns="http://schemas.openxmlformats.org/package/2006/content-types">
  <Default Extension="png" ContentType="image/png"/>
  <Default Extension="bin" ContentType="application/vnd.openxmlformats-officedocument.oleObject"/>
  <Default Extension="wmf" ContentType="image/x-wmf"/>
  <Default Extension="emf" ContentType="image/x-emf"/>
  <Default Extension="jpeg" ContentType="image/jpeg"/>
  <Default Extension="rels" ContentType="application/vnd.openxmlformats-package.relationships+xml"/>
  <Default Extension="xml" ContentType="application/xml"/>
  <Default Extension="fntdata" ContentType="application/x-fontdata"/>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33"/>
  </p:notesMasterIdLst>
  <p:handoutMasterIdLst>
    <p:handoutMasterId r:id="rId34"/>
  </p:handoutMasterIdLst>
  <p:sldIdLst>
    <p:sldId id="256"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 id="277" r:id="rId22"/>
    <p:sldId id="278" r:id="rId23"/>
    <p:sldId id="279" r:id="rId24"/>
    <p:sldId id="280" r:id="rId25"/>
    <p:sldId id="281" r:id="rId26"/>
    <p:sldId id="282" r:id="rId27"/>
    <p:sldId id="283" r:id="rId28"/>
    <p:sldId id="284" r:id="rId29"/>
    <p:sldId id="285" r:id="rId30"/>
    <p:sldId id="286" r:id="rId31"/>
    <p:sldId id="287" r:id="rId32"/>
  </p:sldIdLst>
  <p:sldSz cx="9144000" cy="6858000" type="screen4x3"/>
  <p:notesSz cx="6858000" cy="9144000"/>
  <p:embeddedFontLst>
    <p:embeddedFont>
      <p:font typeface="Calibri" panose="020F0502020204030204" pitchFamily="34" charset="0"/>
      <p:regular r:id="rId35"/>
      <p:bold r:id="rId36"/>
      <p:italic r:id="rId37"/>
      <p:boldItalic r:id="rId38"/>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D7D9F"/>
    <a:srgbClr val="000000"/>
    <a:srgbClr val="FFFFCC"/>
    <a:srgbClr val="1F497D"/>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73" d="100"/>
          <a:sy n="73" d="100"/>
        </p:scale>
        <p:origin x="522" y="78"/>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presProps" Target="presProps.xml"/><Relationship Id="rId21" Type="http://schemas.openxmlformats.org/officeDocument/2006/relationships/slide" Target="slides/slide20.xml"/><Relationship Id="rId34" Type="http://schemas.openxmlformats.org/officeDocument/2006/relationships/handoutMaster" Target="handoutMasters/handoutMaster1.xml"/><Relationship Id="rId42"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font" Target="fonts/font3.fntdata"/><Relationship Id="rId40"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font" Target="fonts/font2.fntdata"/><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font" Target="fonts/font1.fntdata"/><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notesMaster" Target="notesMasters/notesMaster1.xml"/><Relationship Id="rId38" Type="http://schemas.openxmlformats.org/officeDocument/2006/relationships/font" Target="fonts/font4.fntdata"/></Relationships>
</file>

<file path=ppt/drawings/_rels/vmlDrawing1.vml.rels><?xml version="1.0" encoding="UTF-8" standalone="yes"?>
<Relationships xmlns="http://schemas.openxmlformats.org/package/2006/relationships"><Relationship Id="rId1" Type="http://schemas.openxmlformats.org/officeDocument/2006/relationships/image" Target="../media/image2.wmf"/></Relationships>
</file>

<file path=ppt/drawings/_rels/vmlDrawing10.vml.rels><?xml version="1.0" encoding="UTF-8" standalone="yes"?>
<Relationships xmlns="http://schemas.openxmlformats.org/package/2006/relationships"><Relationship Id="rId1" Type="http://schemas.openxmlformats.org/officeDocument/2006/relationships/image" Target="../media/image31.wmf"/></Relationships>
</file>

<file path=ppt/drawings/_rels/vmlDrawing11.vml.rels><?xml version="1.0" encoding="UTF-8" standalone="yes"?>
<Relationships xmlns="http://schemas.openxmlformats.org/package/2006/relationships"><Relationship Id="rId3" Type="http://schemas.openxmlformats.org/officeDocument/2006/relationships/image" Target="../media/image34.wmf"/><Relationship Id="rId2" Type="http://schemas.openxmlformats.org/officeDocument/2006/relationships/image" Target="../media/image33.wmf"/><Relationship Id="rId1" Type="http://schemas.openxmlformats.org/officeDocument/2006/relationships/image" Target="../media/image32.wmf"/><Relationship Id="rId5" Type="http://schemas.openxmlformats.org/officeDocument/2006/relationships/image" Target="../media/image36.wmf"/><Relationship Id="rId4" Type="http://schemas.openxmlformats.org/officeDocument/2006/relationships/image" Target="../media/image35.wmf"/></Relationships>
</file>

<file path=ppt/drawings/_rels/vmlDrawing12.vml.rels><?xml version="1.0" encoding="UTF-8" standalone="yes"?>
<Relationships xmlns="http://schemas.openxmlformats.org/package/2006/relationships"><Relationship Id="rId3" Type="http://schemas.openxmlformats.org/officeDocument/2006/relationships/image" Target="../media/image39.wmf"/><Relationship Id="rId2" Type="http://schemas.openxmlformats.org/officeDocument/2006/relationships/image" Target="../media/image38.wmf"/><Relationship Id="rId1" Type="http://schemas.openxmlformats.org/officeDocument/2006/relationships/image" Target="../media/image37.wmf"/><Relationship Id="rId6" Type="http://schemas.openxmlformats.org/officeDocument/2006/relationships/image" Target="../media/image42.wmf"/><Relationship Id="rId5" Type="http://schemas.openxmlformats.org/officeDocument/2006/relationships/image" Target="../media/image41.wmf"/><Relationship Id="rId4" Type="http://schemas.openxmlformats.org/officeDocument/2006/relationships/image" Target="../media/image40.wmf"/></Relationships>
</file>

<file path=ppt/drawings/_rels/vmlDrawing13.vml.rels><?xml version="1.0" encoding="UTF-8" standalone="yes"?>
<Relationships xmlns="http://schemas.openxmlformats.org/package/2006/relationships"><Relationship Id="rId1" Type="http://schemas.openxmlformats.org/officeDocument/2006/relationships/image" Target="../media/image43.wmf"/></Relationships>
</file>

<file path=ppt/drawings/_rels/vmlDrawing14.vml.rels><?xml version="1.0" encoding="UTF-8" standalone="yes"?>
<Relationships xmlns="http://schemas.openxmlformats.org/package/2006/relationships"><Relationship Id="rId3" Type="http://schemas.openxmlformats.org/officeDocument/2006/relationships/image" Target="../media/image46.wmf"/><Relationship Id="rId2" Type="http://schemas.openxmlformats.org/officeDocument/2006/relationships/image" Target="../media/image45.wmf"/><Relationship Id="rId1" Type="http://schemas.openxmlformats.org/officeDocument/2006/relationships/image" Target="../media/image44.wmf"/><Relationship Id="rId5" Type="http://schemas.openxmlformats.org/officeDocument/2006/relationships/image" Target="../media/image48.wmf"/><Relationship Id="rId4" Type="http://schemas.openxmlformats.org/officeDocument/2006/relationships/image" Target="../media/image47.wmf"/></Relationships>
</file>

<file path=ppt/drawings/_rels/vmlDrawing15.vml.rels><?xml version="1.0" encoding="UTF-8" standalone="yes"?>
<Relationships xmlns="http://schemas.openxmlformats.org/package/2006/relationships"><Relationship Id="rId1" Type="http://schemas.openxmlformats.org/officeDocument/2006/relationships/image" Target="../media/image49.wmf"/></Relationships>
</file>

<file path=ppt/drawings/_rels/vmlDrawing16.vml.rels><?xml version="1.0" encoding="UTF-8" standalone="yes"?>
<Relationships xmlns="http://schemas.openxmlformats.org/package/2006/relationships"><Relationship Id="rId1" Type="http://schemas.openxmlformats.org/officeDocument/2006/relationships/image" Target="../media/image50.wmf"/></Relationships>
</file>

<file path=ppt/drawings/_rels/vmlDrawing17.vml.rels><?xml version="1.0" encoding="UTF-8" standalone="yes"?>
<Relationships xmlns="http://schemas.openxmlformats.org/package/2006/relationships"><Relationship Id="rId3" Type="http://schemas.openxmlformats.org/officeDocument/2006/relationships/image" Target="../media/image53.wmf"/><Relationship Id="rId2" Type="http://schemas.openxmlformats.org/officeDocument/2006/relationships/image" Target="../media/image52.wmf"/><Relationship Id="rId1" Type="http://schemas.openxmlformats.org/officeDocument/2006/relationships/image" Target="../media/image51.wmf"/><Relationship Id="rId4" Type="http://schemas.openxmlformats.org/officeDocument/2006/relationships/image" Target="../media/image54.wmf"/></Relationships>
</file>

<file path=ppt/drawings/_rels/vmlDrawing18.vml.rels><?xml version="1.0" encoding="UTF-8" standalone="yes"?>
<Relationships xmlns="http://schemas.openxmlformats.org/package/2006/relationships"><Relationship Id="rId3" Type="http://schemas.openxmlformats.org/officeDocument/2006/relationships/image" Target="../media/image57.wmf"/><Relationship Id="rId2" Type="http://schemas.openxmlformats.org/officeDocument/2006/relationships/image" Target="../media/image56.wmf"/><Relationship Id="rId1" Type="http://schemas.openxmlformats.org/officeDocument/2006/relationships/image" Target="../media/image55.wmf"/><Relationship Id="rId5" Type="http://schemas.openxmlformats.org/officeDocument/2006/relationships/image" Target="../media/image59.wmf"/><Relationship Id="rId4" Type="http://schemas.openxmlformats.org/officeDocument/2006/relationships/image" Target="../media/image58.wmf"/></Relationships>
</file>

<file path=ppt/drawings/_rels/vmlDrawing19.vml.rels><?xml version="1.0" encoding="UTF-8" standalone="yes"?>
<Relationships xmlns="http://schemas.openxmlformats.org/package/2006/relationships"><Relationship Id="rId3" Type="http://schemas.openxmlformats.org/officeDocument/2006/relationships/image" Target="../media/image62.wmf"/><Relationship Id="rId2" Type="http://schemas.openxmlformats.org/officeDocument/2006/relationships/image" Target="../media/image61.emf"/><Relationship Id="rId1" Type="http://schemas.openxmlformats.org/officeDocument/2006/relationships/image" Target="../media/image60.wmf"/><Relationship Id="rId4" Type="http://schemas.openxmlformats.org/officeDocument/2006/relationships/image" Target="../media/image63.wmf"/></Relationships>
</file>

<file path=ppt/drawings/_rels/vmlDrawing2.vml.rels><?xml version="1.0" encoding="UTF-8" standalone="yes"?>
<Relationships xmlns="http://schemas.openxmlformats.org/package/2006/relationships"><Relationship Id="rId3" Type="http://schemas.openxmlformats.org/officeDocument/2006/relationships/image" Target="../media/image5.wmf"/><Relationship Id="rId2" Type="http://schemas.openxmlformats.org/officeDocument/2006/relationships/image" Target="../media/image4.wmf"/><Relationship Id="rId1" Type="http://schemas.openxmlformats.org/officeDocument/2006/relationships/image" Target="../media/image3.wmf"/><Relationship Id="rId6" Type="http://schemas.openxmlformats.org/officeDocument/2006/relationships/image" Target="../media/image8.wmf"/><Relationship Id="rId5" Type="http://schemas.openxmlformats.org/officeDocument/2006/relationships/image" Target="../media/image7.wmf"/><Relationship Id="rId4" Type="http://schemas.openxmlformats.org/officeDocument/2006/relationships/image" Target="../media/image6.wmf"/></Relationships>
</file>

<file path=ppt/drawings/_rels/vmlDrawing20.vml.rels><?xml version="1.0" encoding="UTF-8" standalone="yes"?>
<Relationships xmlns="http://schemas.openxmlformats.org/package/2006/relationships"><Relationship Id="rId3" Type="http://schemas.openxmlformats.org/officeDocument/2006/relationships/image" Target="../media/image66.wmf"/><Relationship Id="rId2" Type="http://schemas.openxmlformats.org/officeDocument/2006/relationships/image" Target="../media/image65.wmf"/><Relationship Id="rId1" Type="http://schemas.openxmlformats.org/officeDocument/2006/relationships/image" Target="../media/image64.wmf"/></Relationships>
</file>

<file path=ppt/drawings/_rels/vmlDrawing21.vml.rels><?xml version="1.0" encoding="UTF-8" standalone="yes"?>
<Relationships xmlns="http://schemas.openxmlformats.org/package/2006/relationships"><Relationship Id="rId3" Type="http://schemas.openxmlformats.org/officeDocument/2006/relationships/image" Target="../media/image69.wmf"/><Relationship Id="rId2" Type="http://schemas.openxmlformats.org/officeDocument/2006/relationships/image" Target="../media/image68.wmf"/><Relationship Id="rId1" Type="http://schemas.openxmlformats.org/officeDocument/2006/relationships/image" Target="../media/image67.wmf"/><Relationship Id="rId4" Type="http://schemas.openxmlformats.org/officeDocument/2006/relationships/image" Target="../media/image70.wmf"/></Relationships>
</file>

<file path=ppt/drawings/_rels/vmlDrawing22.vml.rels><?xml version="1.0" encoding="UTF-8" standalone="yes"?>
<Relationships xmlns="http://schemas.openxmlformats.org/package/2006/relationships"><Relationship Id="rId3" Type="http://schemas.openxmlformats.org/officeDocument/2006/relationships/image" Target="../media/image73.wmf"/><Relationship Id="rId2" Type="http://schemas.openxmlformats.org/officeDocument/2006/relationships/image" Target="../media/image72.wmf"/><Relationship Id="rId1" Type="http://schemas.openxmlformats.org/officeDocument/2006/relationships/image" Target="../media/image71.wmf"/><Relationship Id="rId5" Type="http://schemas.openxmlformats.org/officeDocument/2006/relationships/image" Target="../media/image75.wmf"/><Relationship Id="rId4" Type="http://schemas.openxmlformats.org/officeDocument/2006/relationships/image" Target="../media/image74.wmf"/></Relationships>
</file>

<file path=ppt/drawings/_rels/vmlDrawing23.vml.rels><?xml version="1.0" encoding="UTF-8" standalone="yes"?>
<Relationships xmlns="http://schemas.openxmlformats.org/package/2006/relationships"><Relationship Id="rId3" Type="http://schemas.openxmlformats.org/officeDocument/2006/relationships/image" Target="../media/image78.wmf"/><Relationship Id="rId2" Type="http://schemas.openxmlformats.org/officeDocument/2006/relationships/image" Target="../media/image77.wmf"/><Relationship Id="rId1" Type="http://schemas.openxmlformats.org/officeDocument/2006/relationships/image" Target="../media/image76.wmf"/></Relationships>
</file>

<file path=ppt/drawings/_rels/vmlDrawing24.vml.rels><?xml version="1.0" encoding="UTF-8" standalone="yes"?>
<Relationships xmlns="http://schemas.openxmlformats.org/package/2006/relationships"><Relationship Id="rId3" Type="http://schemas.openxmlformats.org/officeDocument/2006/relationships/image" Target="../media/image81.wmf"/><Relationship Id="rId2" Type="http://schemas.openxmlformats.org/officeDocument/2006/relationships/image" Target="../media/image80.wmf"/><Relationship Id="rId1" Type="http://schemas.openxmlformats.org/officeDocument/2006/relationships/image" Target="../media/image79.wmf"/><Relationship Id="rId5" Type="http://schemas.openxmlformats.org/officeDocument/2006/relationships/image" Target="../media/image83.wmf"/><Relationship Id="rId4" Type="http://schemas.openxmlformats.org/officeDocument/2006/relationships/image" Target="../media/image82.wmf"/></Relationships>
</file>

<file path=ppt/drawings/_rels/vmlDrawing25.vml.rels><?xml version="1.0" encoding="UTF-8" standalone="yes"?>
<Relationships xmlns="http://schemas.openxmlformats.org/package/2006/relationships"><Relationship Id="rId3" Type="http://schemas.openxmlformats.org/officeDocument/2006/relationships/image" Target="../media/image86.wmf"/><Relationship Id="rId2" Type="http://schemas.openxmlformats.org/officeDocument/2006/relationships/image" Target="../media/image85.wmf"/><Relationship Id="rId1" Type="http://schemas.openxmlformats.org/officeDocument/2006/relationships/image" Target="../media/image84.wmf"/><Relationship Id="rId4" Type="http://schemas.openxmlformats.org/officeDocument/2006/relationships/image" Target="../media/image87.wmf"/></Relationships>
</file>

<file path=ppt/drawings/_rels/vmlDrawing26.vml.rels><?xml version="1.0" encoding="UTF-8" standalone="yes"?>
<Relationships xmlns="http://schemas.openxmlformats.org/package/2006/relationships"><Relationship Id="rId3" Type="http://schemas.openxmlformats.org/officeDocument/2006/relationships/image" Target="../media/image90.wmf"/><Relationship Id="rId2" Type="http://schemas.openxmlformats.org/officeDocument/2006/relationships/image" Target="../media/image89.wmf"/><Relationship Id="rId1" Type="http://schemas.openxmlformats.org/officeDocument/2006/relationships/image" Target="../media/image88.wmf"/><Relationship Id="rId4" Type="http://schemas.openxmlformats.org/officeDocument/2006/relationships/image" Target="../media/image91.wmf"/></Relationships>
</file>

<file path=ppt/drawings/_rels/vmlDrawing3.vml.rels><?xml version="1.0" encoding="UTF-8" standalone="yes"?>
<Relationships xmlns="http://schemas.openxmlformats.org/package/2006/relationships"><Relationship Id="rId3" Type="http://schemas.openxmlformats.org/officeDocument/2006/relationships/image" Target="../media/image11.wmf"/><Relationship Id="rId2" Type="http://schemas.openxmlformats.org/officeDocument/2006/relationships/image" Target="../media/image10.wmf"/><Relationship Id="rId1" Type="http://schemas.openxmlformats.org/officeDocument/2006/relationships/image" Target="../media/image9.wmf"/><Relationship Id="rId6" Type="http://schemas.openxmlformats.org/officeDocument/2006/relationships/image" Target="../media/image14.wmf"/><Relationship Id="rId5" Type="http://schemas.openxmlformats.org/officeDocument/2006/relationships/image" Target="../media/image13.wmf"/><Relationship Id="rId4" Type="http://schemas.openxmlformats.org/officeDocument/2006/relationships/image" Target="../media/image12.w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15.wmf"/></Relationships>
</file>

<file path=ppt/drawings/_rels/vmlDrawing5.vml.rels><?xml version="1.0" encoding="UTF-8" standalone="yes"?>
<Relationships xmlns="http://schemas.openxmlformats.org/package/2006/relationships"><Relationship Id="rId3" Type="http://schemas.openxmlformats.org/officeDocument/2006/relationships/image" Target="../media/image18.wmf"/><Relationship Id="rId2" Type="http://schemas.openxmlformats.org/officeDocument/2006/relationships/image" Target="../media/image17.wmf"/><Relationship Id="rId1" Type="http://schemas.openxmlformats.org/officeDocument/2006/relationships/image" Target="../media/image16.wmf"/><Relationship Id="rId4" Type="http://schemas.openxmlformats.org/officeDocument/2006/relationships/image" Target="../media/image19.wmf"/></Relationships>
</file>

<file path=ppt/drawings/_rels/vmlDrawing6.vml.rels><?xml version="1.0" encoding="UTF-8" standalone="yes"?>
<Relationships xmlns="http://schemas.openxmlformats.org/package/2006/relationships"><Relationship Id="rId3" Type="http://schemas.openxmlformats.org/officeDocument/2006/relationships/image" Target="../media/image22.wmf"/><Relationship Id="rId2" Type="http://schemas.openxmlformats.org/officeDocument/2006/relationships/image" Target="../media/image21.wmf"/><Relationship Id="rId1" Type="http://schemas.openxmlformats.org/officeDocument/2006/relationships/image" Target="../media/image20.wmf"/><Relationship Id="rId4" Type="http://schemas.openxmlformats.org/officeDocument/2006/relationships/image" Target="../media/image23.wmf"/></Relationships>
</file>

<file path=ppt/drawings/_rels/vmlDrawing7.vml.rels><?xml version="1.0" encoding="UTF-8" standalone="yes"?>
<Relationships xmlns="http://schemas.openxmlformats.org/package/2006/relationships"><Relationship Id="rId3" Type="http://schemas.openxmlformats.org/officeDocument/2006/relationships/image" Target="../media/image26.wmf"/><Relationship Id="rId2" Type="http://schemas.openxmlformats.org/officeDocument/2006/relationships/image" Target="../media/image25.wmf"/><Relationship Id="rId1" Type="http://schemas.openxmlformats.org/officeDocument/2006/relationships/image" Target="../media/image24.wmf"/></Relationships>
</file>

<file path=ppt/drawings/_rels/vmlDrawing8.vml.rels><?xml version="1.0" encoding="UTF-8" standalone="yes"?>
<Relationships xmlns="http://schemas.openxmlformats.org/package/2006/relationships"><Relationship Id="rId3" Type="http://schemas.openxmlformats.org/officeDocument/2006/relationships/image" Target="../media/image29.wmf"/><Relationship Id="rId2" Type="http://schemas.openxmlformats.org/officeDocument/2006/relationships/image" Target="../media/image28.wmf"/><Relationship Id="rId1" Type="http://schemas.openxmlformats.org/officeDocument/2006/relationships/image" Target="../media/image27.wmf"/></Relationships>
</file>

<file path=ppt/drawings/_rels/vmlDrawing9.vml.rels><?xml version="1.0" encoding="UTF-8" standalone="yes"?>
<Relationships xmlns="http://schemas.openxmlformats.org/package/2006/relationships"><Relationship Id="rId1" Type="http://schemas.openxmlformats.org/officeDocument/2006/relationships/image" Target="../media/image30.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10/4/2016</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dirty="0"/>
          </a:p>
        </p:txBody>
      </p:sp>
    </p:spTree>
    <p:extLst>
      <p:ext uri="{BB962C8B-B14F-4D97-AF65-F5344CB8AC3E}">
        <p14:creationId xmlns:p14="http://schemas.microsoft.com/office/powerpoint/2010/main" val="397301643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1CB6705-0DAD-4533-92DA-5FC91D8BC303}" type="datetimeFigureOut">
              <a:rPr lang="en-US" smtClean="0"/>
              <a:pPr/>
              <a:t>10/4/2016</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E780860-E7E0-4F83-82AE-94F62B334063}" type="slidenum">
              <a:rPr lang="en-US" smtClean="0"/>
              <a:pPr/>
              <a:t>‹#›</a:t>
            </a:fld>
            <a:endParaRPr lang="en-US" dirty="0"/>
          </a:p>
        </p:txBody>
      </p:sp>
    </p:spTree>
    <p:extLst>
      <p:ext uri="{BB962C8B-B14F-4D97-AF65-F5344CB8AC3E}">
        <p14:creationId xmlns:p14="http://schemas.microsoft.com/office/powerpoint/2010/main" val="14002351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8"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45683"/>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image" Target="../media/image22.wmf"/><Relationship Id="rId3" Type="http://schemas.openxmlformats.org/officeDocument/2006/relationships/oleObject" Target="../embeddings/oleObject19.bin"/><Relationship Id="rId7" Type="http://schemas.openxmlformats.org/officeDocument/2006/relationships/oleObject" Target="../embeddings/oleObject21.bin"/><Relationship Id="rId2" Type="http://schemas.openxmlformats.org/officeDocument/2006/relationships/slideLayout" Target="../slideLayouts/slideLayout2.xml"/><Relationship Id="rId1" Type="http://schemas.openxmlformats.org/officeDocument/2006/relationships/vmlDrawing" Target="../drawings/vmlDrawing6.vml"/><Relationship Id="rId6" Type="http://schemas.openxmlformats.org/officeDocument/2006/relationships/image" Target="../media/image21.wmf"/><Relationship Id="rId5" Type="http://schemas.openxmlformats.org/officeDocument/2006/relationships/oleObject" Target="../embeddings/oleObject20.bin"/><Relationship Id="rId10" Type="http://schemas.openxmlformats.org/officeDocument/2006/relationships/image" Target="../media/image23.wmf"/><Relationship Id="rId4" Type="http://schemas.openxmlformats.org/officeDocument/2006/relationships/image" Target="../media/image20.wmf"/><Relationship Id="rId9" Type="http://schemas.openxmlformats.org/officeDocument/2006/relationships/oleObject" Target="../embeddings/oleObject22.bin"/></Relationships>
</file>

<file path=ppt/slides/_rels/slide11.xml.rels><?xml version="1.0" encoding="UTF-8" standalone="yes"?>
<Relationships xmlns="http://schemas.openxmlformats.org/package/2006/relationships"><Relationship Id="rId8" Type="http://schemas.openxmlformats.org/officeDocument/2006/relationships/image" Target="../media/image26.wmf"/><Relationship Id="rId3" Type="http://schemas.openxmlformats.org/officeDocument/2006/relationships/oleObject" Target="../embeddings/oleObject23.bin"/><Relationship Id="rId7" Type="http://schemas.openxmlformats.org/officeDocument/2006/relationships/oleObject" Target="../embeddings/oleObject25.bin"/><Relationship Id="rId2" Type="http://schemas.openxmlformats.org/officeDocument/2006/relationships/slideLayout" Target="../slideLayouts/slideLayout2.xml"/><Relationship Id="rId1" Type="http://schemas.openxmlformats.org/officeDocument/2006/relationships/vmlDrawing" Target="../drawings/vmlDrawing7.vml"/><Relationship Id="rId6" Type="http://schemas.openxmlformats.org/officeDocument/2006/relationships/image" Target="../media/image25.wmf"/><Relationship Id="rId5" Type="http://schemas.openxmlformats.org/officeDocument/2006/relationships/oleObject" Target="../embeddings/oleObject24.bin"/><Relationship Id="rId4" Type="http://schemas.openxmlformats.org/officeDocument/2006/relationships/image" Target="../media/image24.wmf"/></Relationships>
</file>

<file path=ppt/slides/_rels/slide12.xml.rels><?xml version="1.0" encoding="UTF-8" standalone="yes"?>
<Relationships xmlns="http://schemas.openxmlformats.org/package/2006/relationships"><Relationship Id="rId8" Type="http://schemas.openxmlformats.org/officeDocument/2006/relationships/image" Target="../media/image29.wmf"/><Relationship Id="rId3" Type="http://schemas.openxmlformats.org/officeDocument/2006/relationships/oleObject" Target="../embeddings/oleObject26.bin"/><Relationship Id="rId7" Type="http://schemas.openxmlformats.org/officeDocument/2006/relationships/oleObject" Target="../embeddings/oleObject28.bin"/><Relationship Id="rId2" Type="http://schemas.openxmlformats.org/officeDocument/2006/relationships/slideLayout" Target="../slideLayouts/slideLayout2.xml"/><Relationship Id="rId1" Type="http://schemas.openxmlformats.org/officeDocument/2006/relationships/vmlDrawing" Target="../drawings/vmlDrawing8.vml"/><Relationship Id="rId6" Type="http://schemas.openxmlformats.org/officeDocument/2006/relationships/image" Target="../media/image28.wmf"/><Relationship Id="rId5" Type="http://schemas.openxmlformats.org/officeDocument/2006/relationships/oleObject" Target="../embeddings/oleObject27.bin"/><Relationship Id="rId4" Type="http://schemas.openxmlformats.org/officeDocument/2006/relationships/image" Target="../media/image27.wmf"/></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oleObject" Target="../embeddings/oleObject29.bin"/><Relationship Id="rId2" Type="http://schemas.openxmlformats.org/officeDocument/2006/relationships/slideLayout" Target="../slideLayouts/slideLayout2.xml"/><Relationship Id="rId1" Type="http://schemas.openxmlformats.org/officeDocument/2006/relationships/vmlDrawing" Target="../drawings/vmlDrawing9.vml"/><Relationship Id="rId4" Type="http://schemas.openxmlformats.org/officeDocument/2006/relationships/image" Target="../media/image30.wmf"/></Relationships>
</file>

<file path=ppt/slides/_rels/slide15.xml.rels><?xml version="1.0" encoding="UTF-8" standalone="yes"?>
<Relationships xmlns="http://schemas.openxmlformats.org/package/2006/relationships"><Relationship Id="rId3" Type="http://schemas.openxmlformats.org/officeDocument/2006/relationships/oleObject" Target="../embeddings/oleObject30.bin"/><Relationship Id="rId2" Type="http://schemas.openxmlformats.org/officeDocument/2006/relationships/slideLayout" Target="../slideLayouts/slideLayout2.xml"/><Relationship Id="rId1" Type="http://schemas.openxmlformats.org/officeDocument/2006/relationships/vmlDrawing" Target="../drawings/vmlDrawing10.vml"/><Relationship Id="rId4" Type="http://schemas.openxmlformats.org/officeDocument/2006/relationships/image" Target="../media/image31.wmf"/></Relationships>
</file>

<file path=ppt/slides/_rels/slide16.xml.rels><?xml version="1.0" encoding="UTF-8" standalone="yes"?>
<Relationships xmlns="http://schemas.openxmlformats.org/package/2006/relationships"><Relationship Id="rId8" Type="http://schemas.openxmlformats.org/officeDocument/2006/relationships/image" Target="../media/image34.wmf"/><Relationship Id="rId3" Type="http://schemas.openxmlformats.org/officeDocument/2006/relationships/oleObject" Target="../embeddings/oleObject31.bin"/><Relationship Id="rId7" Type="http://schemas.openxmlformats.org/officeDocument/2006/relationships/oleObject" Target="../embeddings/oleObject33.bin"/><Relationship Id="rId12" Type="http://schemas.openxmlformats.org/officeDocument/2006/relationships/image" Target="../media/image36.wmf"/><Relationship Id="rId2" Type="http://schemas.openxmlformats.org/officeDocument/2006/relationships/slideLayout" Target="../slideLayouts/slideLayout2.xml"/><Relationship Id="rId1" Type="http://schemas.openxmlformats.org/officeDocument/2006/relationships/vmlDrawing" Target="../drawings/vmlDrawing11.vml"/><Relationship Id="rId6" Type="http://schemas.openxmlformats.org/officeDocument/2006/relationships/image" Target="../media/image33.wmf"/><Relationship Id="rId11" Type="http://schemas.openxmlformats.org/officeDocument/2006/relationships/oleObject" Target="../embeddings/oleObject35.bin"/><Relationship Id="rId5" Type="http://schemas.openxmlformats.org/officeDocument/2006/relationships/oleObject" Target="../embeddings/oleObject32.bin"/><Relationship Id="rId10" Type="http://schemas.openxmlformats.org/officeDocument/2006/relationships/image" Target="../media/image35.wmf"/><Relationship Id="rId4" Type="http://schemas.openxmlformats.org/officeDocument/2006/relationships/image" Target="../media/image32.wmf"/><Relationship Id="rId9" Type="http://schemas.openxmlformats.org/officeDocument/2006/relationships/oleObject" Target="../embeddings/oleObject34.bin"/></Relationships>
</file>

<file path=ppt/slides/_rels/slide17.xml.rels><?xml version="1.0" encoding="UTF-8" standalone="yes"?>
<Relationships xmlns="http://schemas.openxmlformats.org/package/2006/relationships"><Relationship Id="rId8" Type="http://schemas.openxmlformats.org/officeDocument/2006/relationships/image" Target="../media/image39.wmf"/><Relationship Id="rId13" Type="http://schemas.openxmlformats.org/officeDocument/2006/relationships/oleObject" Target="../embeddings/oleObject41.bin"/><Relationship Id="rId3" Type="http://schemas.openxmlformats.org/officeDocument/2006/relationships/oleObject" Target="../embeddings/oleObject36.bin"/><Relationship Id="rId7" Type="http://schemas.openxmlformats.org/officeDocument/2006/relationships/oleObject" Target="../embeddings/oleObject38.bin"/><Relationship Id="rId12" Type="http://schemas.openxmlformats.org/officeDocument/2006/relationships/image" Target="../media/image41.wmf"/><Relationship Id="rId2" Type="http://schemas.openxmlformats.org/officeDocument/2006/relationships/slideLayout" Target="../slideLayouts/slideLayout2.xml"/><Relationship Id="rId1" Type="http://schemas.openxmlformats.org/officeDocument/2006/relationships/vmlDrawing" Target="../drawings/vmlDrawing12.vml"/><Relationship Id="rId6" Type="http://schemas.openxmlformats.org/officeDocument/2006/relationships/image" Target="../media/image38.wmf"/><Relationship Id="rId11" Type="http://schemas.openxmlformats.org/officeDocument/2006/relationships/oleObject" Target="../embeddings/oleObject40.bin"/><Relationship Id="rId5" Type="http://schemas.openxmlformats.org/officeDocument/2006/relationships/oleObject" Target="../embeddings/oleObject37.bin"/><Relationship Id="rId10" Type="http://schemas.openxmlformats.org/officeDocument/2006/relationships/image" Target="../media/image40.wmf"/><Relationship Id="rId4" Type="http://schemas.openxmlformats.org/officeDocument/2006/relationships/image" Target="../media/image37.wmf"/><Relationship Id="rId9" Type="http://schemas.openxmlformats.org/officeDocument/2006/relationships/oleObject" Target="../embeddings/oleObject39.bin"/><Relationship Id="rId14" Type="http://schemas.openxmlformats.org/officeDocument/2006/relationships/image" Target="../media/image42.wmf"/></Relationships>
</file>

<file path=ppt/slides/_rels/slide18.xml.rels><?xml version="1.0" encoding="UTF-8" standalone="yes"?>
<Relationships xmlns="http://schemas.openxmlformats.org/package/2006/relationships"><Relationship Id="rId3" Type="http://schemas.openxmlformats.org/officeDocument/2006/relationships/oleObject" Target="../embeddings/oleObject42.bin"/><Relationship Id="rId2" Type="http://schemas.openxmlformats.org/officeDocument/2006/relationships/slideLayout" Target="../slideLayouts/slideLayout2.xml"/><Relationship Id="rId1" Type="http://schemas.openxmlformats.org/officeDocument/2006/relationships/vmlDrawing" Target="../drawings/vmlDrawing13.vml"/><Relationship Id="rId4" Type="http://schemas.openxmlformats.org/officeDocument/2006/relationships/image" Target="../media/image43.wmf"/></Relationships>
</file>

<file path=ppt/slides/_rels/slide19.xml.rels><?xml version="1.0" encoding="UTF-8" standalone="yes"?>
<Relationships xmlns="http://schemas.openxmlformats.org/package/2006/relationships"><Relationship Id="rId8" Type="http://schemas.openxmlformats.org/officeDocument/2006/relationships/image" Target="../media/image46.wmf"/><Relationship Id="rId3" Type="http://schemas.openxmlformats.org/officeDocument/2006/relationships/oleObject" Target="../embeddings/oleObject43.bin"/><Relationship Id="rId7" Type="http://schemas.openxmlformats.org/officeDocument/2006/relationships/oleObject" Target="../embeddings/oleObject45.bin"/><Relationship Id="rId12" Type="http://schemas.openxmlformats.org/officeDocument/2006/relationships/image" Target="../media/image48.wmf"/><Relationship Id="rId2" Type="http://schemas.openxmlformats.org/officeDocument/2006/relationships/slideLayout" Target="../slideLayouts/slideLayout2.xml"/><Relationship Id="rId1" Type="http://schemas.openxmlformats.org/officeDocument/2006/relationships/vmlDrawing" Target="../drawings/vmlDrawing14.vml"/><Relationship Id="rId6" Type="http://schemas.openxmlformats.org/officeDocument/2006/relationships/image" Target="../media/image45.wmf"/><Relationship Id="rId11" Type="http://schemas.openxmlformats.org/officeDocument/2006/relationships/oleObject" Target="../embeddings/oleObject47.bin"/><Relationship Id="rId5" Type="http://schemas.openxmlformats.org/officeDocument/2006/relationships/oleObject" Target="../embeddings/oleObject44.bin"/><Relationship Id="rId10" Type="http://schemas.openxmlformats.org/officeDocument/2006/relationships/image" Target="../media/image47.wmf"/><Relationship Id="rId4" Type="http://schemas.openxmlformats.org/officeDocument/2006/relationships/image" Target="../media/image44.wmf"/><Relationship Id="rId9" Type="http://schemas.openxmlformats.org/officeDocument/2006/relationships/oleObject" Target="../embeddings/oleObject46.bin"/></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oleObject" Target="../embeddings/oleObject48.bin"/><Relationship Id="rId2" Type="http://schemas.openxmlformats.org/officeDocument/2006/relationships/slideLayout" Target="../slideLayouts/slideLayout2.xml"/><Relationship Id="rId1" Type="http://schemas.openxmlformats.org/officeDocument/2006/relationships/vmlDrawing" Target="../drawings/vmlDrawing15.vml"/><Relationship Id="rId4" Type="http://schemas.openxmlformats.org/officeDocument/2006/relationships/image" Target="../media/image49.wmf"/></Relationships>
</file>

<file path=ppt/slides/_rels/slide21.xml.rels><?xml version="1.0" encoding="UTF-8" standalone="yes"?>
<Relationships xmlns="http://schemas.openxmlformats.org/package/2006/relationships"><Relationship Id="rId3" Type="http://schemas.openxmlformats.org/officeDocument/2006/relationships/oleObject" Target="../embeddings/oleObject49.bin"/><Relationship Id="rId2" Type="http://schemas.openxmlformats.org/officeDocument/2006/relationships/slideLayout" Target="../slideLayouts/slideLayout2.xml"/><Relationship Id="rId1" Type="http://schemas.openxmlformats.org/officeDocument/2006/relationships/vmlDrawing" Target="../drawings/vmlDrawing16.vml"/><Relationship Id="rId4" Type="http://schemas.openxmlformats.org/officeDocument/2006/relationships/image" Target="../media/image50.wmf"/></Relationships>
</file>

<file path=ppt/slides/_rels/slide22.xml.rels><?xml version="1.0" encoding="UTF-8" standalone="yes"?>
<Relationships xmlns="http://schemas.openxmlformats.org/package/2006/relationships"><Relationship Id="rId8" Type="http://schemas.openxmlformats.org/officeDocument/2006/relationships/image" Target="../media/image53.wmf"/><Relationship Id="rId3" Type="http://schemas.openxmlformats.org/officeDocument/2006/relationships/oleObject" Target="../embeddings/oleObject50.bin"/><Relationship Id="rId7" Type="http://schemas.openxmlformats.org/officeDocument/2006/relationships/oleObject" Target="../embeddings/oleObject52.bin"/><Relationship Id="rId2" Type="http://schemas.openxmlformats.org/officeDocument/2006/relationships/slideLayout" Target="../slideLayouts/slideLayout2.xml"/><Relationship Id="rId1" Type="http://schemas.openxmlformats.org/officeDocument/2006/relationships/vmlDrawing" Target="../drawings/vmlDrawing17.vml"/><Relationship Id="rId6" Type="http://schemas.openxmlformats.org/officeDocument/2006/relationships/image" Target="../media/image52.wmf"/><Relationship Id="rId5" Type="http://schemas.openxmlformats.org/officeDocument/2006/relationships/oleObject" Target="../embeddings/oleObject51.bin"/><Relationship Id="rId10" Type="http://schemas.openxmlformats.org/officeDocument/2006/relationships/image" Target="../media/image54.wmf"/><Relationship Id="rId4" Type="http://schemas.openxmlformats.org/officeDocument/2006/relationships/image" Target="../media/image51.wmf"/><Relationship Id="rId9" Type="http://schemas.openxmlformats.org/officeDocument/2006/relationships/oleObject" Target="../embeddings/oleObject53.bin"/></Relationships>
</file>

<file path=ppt/slides/_rels/slide23.xml.rels><?xml version="1.0" encoding="UTF-8" standalone="yes"?>
<Relationships xmlns="http://schemas.openxmlformats.org/package/2006/relationships"><Relationship Id="rId8" Type="http://schemas.openxmlformats.org/officeDocument/2006/relationships/image" Target="../media/image57.wmf"/><Relationship Id="rId3" Type="http://schemas.openxmlformats.org/officeDocument/2006/relationships/oleObject" Target="../embeddings/oleObject54.bin"/><Relationship Id="rId7" Type="http://schemas.openxmlformats.org/officeDocument/2006/relationships/oleObject" Target="../embeddings/oleObject56.bin"/><Relationship Id="rId12" Type="http://schemas.openxmlformats.org/officeDocument/2006/relationships/image" Target="../media/image59.wmf"/><Relationship Id="rId2" Type="http://schemas.openxmlformats.org/officeDocument/2006/relationships/slideLayout" Target="../slideLayouts/slideLayout2.xml"/><Relationship Id="rId1" Type="http://schemas.openxmlformats.org/officeDocument/2006/relationships/vmlDrawing" Target="../drawings/vmlDrawing18.vml"/><Relationship Id="rId6" Type="http://schemas.openxmlformats.org/officeDocument/2006/relationships/image" Target="../media/image56.wmf"/><Relationship Id="rId11" Type="http://schemas.openxmlformats.org/officeDocument/2006/relationships/oleObject" Target="../embeddings/oleObject58.bin"/><Relationship Id="rId5" Type="http://schemas.openxmlformats.org/officeDocument/2006/relationships/oleObject" Target="../embeddings/oleObject55.bin"/><Relationship Id="rId10" Type="http://schemas.openxmlformats.org/officeDocument/2006/relationships/image" Target="../media/image58.wmf"/><Relationship Id="rId4" Type="http://schemas.openxmlformats.org/officeDocument/2006/relationships/image" Target="../media/image55.wmf"/><Relationship Id="rId9" Type="http://schemas.openxmlformats.org/officeDocument/2006/relationships/oleObject" Target="../embeddings/oleObject57.bin"/></Relationships>
</file>

<file path=ppt/slides/_rels/slide24.xml.rels><?xml version="1.0" encoding="UTF-8" standalone="yes"?>
<Relationships xmlns="http://schemas.openxmlformats.org/package/2006/relationships"><Relationship Id="rId8" Type="http://schemas.openxmlformats.org/officeDocument/2006/relationships/image" Target="../media/image62.wmf"/><Relationship Id="rId3" Type="http://schemas.openxmlformats.org/officeDocument/2006/relationships/oleObject" Target="../embeddings/oleObject59.bin"/><Relationship Id="rId7" Type="http://schemas.openxmlformats.org/officeDocument/2006/relationships/oleObject" Target="../embeddings/oleObject61.bin"/><Relationship Id="rId2" Type="http://schemas.openxmlformats.org/officeDocument/2006/relationships/slideLayout" Target="../slideLayouts/slideLayout2.xml"/><Relationship Id="rId1" Type="http://schemas.openxmlformats.org/officeDocument/2006/relationships/vmlDrawing" Target="../drawings/vmlDrawing19.vml"/><Relationship Id="rId6" Type="http://schemas.openxmlformats.org/officeDocument/2006/relationships/image" Target="../media/image61.emf"/><Relationship Id="rId5" Type="http://schemas.openxmlformats.org/officeDocument/2006/relationships/oleObject" Target="../embeddings/oleObject60.bin"/><Relationship Id="rId10" Type="http://schemas.openxmlformats.org/officeDocument/2006/relationships/image" Target="../media/image63.wmf"/><Relationship Id="rId4" Type="http://schemas.openxmlformats.org/officeDocument/2006/relationships/image" Target="../media/image60.wmf"/><Relationship Id="rId9" Type="http://schemas.openxmlformats.org/officeDocument/2006/relationships/oleObject" Target="../embeddings/oleObject62.bin"/></Relationships>
</file>

<file path=ppt/slides/_rels/slide25.xml.rels><?xml version="1.0" encoding="UTF-8" standalone="yes"?>
<Relationships xmlns="http://schemas.openxmlformats.org/package/2006/relationships"><Relationship Id="rId8" Type="http://schemas.openxmlformats.org/officeDocument/2006/relationships/image" Target="../media/image66.wmf"/><Relationship Id="rId3" Type="http://schemas.openxmlformats.org/officeDocument/2006/relationships/oleObject" Target="../embeddings/oleObject63.bin"/><Relationship Id="rId7" Type="http://schemas.openxmlformats.org/officeDocument/2006/relationships/oleObject" Target="../embeddings/oleObject65.bin"/><Relationship Id="rId2" Type="http://schemas.openxmlformats.org/officeDocument/2006/relationships/slideLayout" Target="../slideLayouts/slideLayout2.xml"/><Relationship Id="rId1" Type="http://schemas.openxmlformats.org/officeDocument/2006/relationships/vmlDrawing" Target="../drawings/vmlDrawing20.vml"/><Relationship Id="rId6" Type="http://schemas.openxmlformats.org/officeDocument/2006/relationships/image" Target="../media/image65.wmf"/><Relationship Id="rId5" Type="http://schemas.openxmlformats.org/officeDocument/2006/relationships/oleObject" Target="../embeddings/oleObject64.bin"/><Relationship Id="rId4" Type="http://schemas.openxmlformats.org/officeDocument/2006/relationships/image" Target="../media/image64.wmf"/></Relationships>
</file>

<file path=ppt/slides/_rels/slide26.xml.rels><?xml version="1.0" encoding="UTF-8" standalone="yes"?>
<Relationships xmlns="http://schemas.openxmlformats.org/package/2006/relationships"><Relationship Id="rId8" Type="http://schemas.openxmlformats.org/officeDocument/2006/relationships/image" Target="../media/image69.wmf"/><Relationship Id="rId3" Type="http://schemas.openxmlformats.org/officeDocument/2006/relationships/oleObject" Target="../embeddings/oleObject66.bin"/><Relationship Id="rId7" Type="http://schemas.openxmlformats.org/officeDocument/2006/relationships/oleObject" Target="../embeddings/oleObject68.bin"/><Relationship Id="rId2" Type="http://schemas.openxmlformats.org/officeDocument/2006/relationships/slideLayout" Target="../slideLayouts/slideLayout2.xml"/><Relationship Id="rId1" Type="http://schemas.openxmlformats.org/officeDocument/2006/relationships/vmlDrawing" Target="../drawings/vmlDrawing21.vml"/><Relationship Id="rId6" Type="http://schemas.openxmlformats.org/officeDocument/2006/relationships/image" Target="../media/image68.wmf"/><Relationship Id="rId5" Type="http://schemas.openxmlformats.org/officeDocument/2006/relationships/oleObject" Target="../embeddings/oleObject67.bin"/><Relationship Id="rId10" Type="http://schemas.openxmlformats.org/officeDocument/2006/relationships/image" Target="../media/image70.wmf"/><Relationship Id="rId4" Type="http://schemas.openxmlformats.org/officeDocument/2006/relationships/image" Target="../media/image67.wmf"/><Relationship Id="rId9" Type="http://schemas.openxmlformats.org/officeDocument/2006/relationships/oleObject" Target="../embeddings/oleObject69.bin"/></Relationships>
</file>

<file path=ppt/slides/_rels/slide27.xml.rels><?xml version="1.0" encoding="UTF-8" standalone="yes"?>
<Relationships xmlns="http://schemas.openxmlformats.org/package/2006/relationships"><Relationship Id="rId8" Type="http://schemas.openxmlformats.org/officeDocument/2006/relationships/image" Target="../media/image73.wmf"/><Relationship Id="rId3" Type="http://schemas.openxmlformats.org/officeDocument/2006/relationships/oleObject" Target="../embeddings/oleObject70.bin"/><Relationship Id="rId7" Type="http://schemas.openxmlformats.org/officeDocument/2006/relationships/oleObject" Target="../embeddings/oleObject72.bin"/><Relationship Id="rId12" Type="http://schemas.openxmlformats.org/officeDocument/2006/relationships/image" Target="../media/image75.wmf"/><Relationship Id="rId2" Type="http://schemas.openxmlformats.org/officeDocument/2006/relationships/slideLayout" Target="../slideLayouts/slideLayout2.xml"/><Relationship Id="rId1" Type="http://schemas.openxmlformats.org/officeDocument/2006/relationships/vmlDrawing" Target="../drawings/vmlDrawing22.vml"/><Relationship Id="rId6" Type="http://schemas.openxmlformats.org/officeDocument/2006/relationships/image" Target="../media/image72.wmf"/><Relationship Id="rId11" Type="http://schemas.openxmlformats.org/officeDocument/2006/relationships/oleObject" Target="../embeddings/oleObject74.bin"/><Relationship Id="rId5" Type="http://schemas.openxmlformats.org/officeDocument/2006/relationships/oleObject" Target="../embeddings/oleObject71.bin"/><Relationship Id="rId10" Type="http://schemas.openxmlformats.org/officeDocument/2006/relationships/image" Target="../media/image74.wmf"/><Relationship Id="rId4" Type="http://schemas.openxmlformats.org/officeDocument/2006/relationships/image" Target="../media/image71.wmf"/><Relationship Id="rId9" Type="http://schemas.openxmlformats.org/officeDocument/2006/relationships/oleObject" Target="../embeddings/oleObject73.bin"/></Relationships>
</file>

<file path=ppt/slides/_rels/slide28.xml.rels><?xml version="1.0" encoding="UTF-8" standalone="yes"?>
<Relationships xmlns="http://schemas.openxmlformats.org/package/2006/relationships"><Relationship Id="rId8" Type="http://schemas.openxmlformats.org/officeDocument/2006/relationships/image" Target="../media/image78.wmf"/><Relationship Id="rId3" Type="http://schemas.openxmlformats.org/officeDocument/2006/relationships/oleObject" Target="../embeddings/oleObject75.bin"/><Relationship Id="rId7" Type="http://schemas.openxmlformats.org/officeDocument/2006/relationships/oleObject" Target="../embeddings/oleObject77.bin"/><Relationship Id="rId2" Type="http://schemas.openxmlformats.org/officeDocument/2006/relationships/slideLayout" Target="../slideLayouts/slideLayout2.xml"/><Relationship Id="rId1" Type="http://schemas.openxmlformats.org/officeDocument/2006/relationships/vmlDrawing" Target="../drawings/vmlDrawing23.vml"/><Relationship Id="rId6" Type="http://schemas.openxmlformats.org/officeDocument/2006/relationships/image" Target="../media/image77.wmf"/><Relationship Id="rId5" Type="http://schemas.openxmlformats.org/officeDocument/2006/relationships/oleObject" Target="../embeddings/oleObject76.bin"/><Relationship Id="rId4" Type="http://schemas.openxmlformats.org/officeDocument/2006/relationships/image" Target="../media/image76.wmf"/></Relationships>
</file>

<file path=ppt/slides/_rels/slide29.xml.rels><?xml version="1.0" encoding="UTF-8" standalone="yes"?>
<Relationships xmlns="http://schemas.openxmlformats.org/package/2006/relationships"><Relationship Id="rId8" Type="http://schemas.openxmlformats.org/officeDocument/2006/relationships/image" Target="../media/image81.wmf"/><Relationship Id="rId3" Type="http://schemas.openxmlformats.org/officeDocument/2006/relationships/oleObject" Target="../embeddings/oleObject78.bin"/><Relationship Id="rId7" Type="http://schemas.openxmlformats.org/officeDocument/2006/relationships/oleObject" Target="../embeddings/oleObject80.bin"/><Relationship Id="rId12" Type="http://schemas.openxmlformats.org/officeDocument/2006/relationships/image" Target="../media/image83.wmf"/><Relationship Id="rId2" Type="http://schemas.openxmlformats.org/officeDocument/2006/relationships/slideLayout" Target="../slideLayouts/slideLayout2.xml"/><Relationship Id="rId1" Type="http://schemas.openxmlformats.org/officeDocument/2006/relationships/vmlDrawing" Target="../drawings/vmlDrawing24.vml"/><Relationship Id="rId6" Type="http://schemas.openxmlformats.org/officeDocument/2006/relationships/image" Target="../media/image80.wmf"/><Relationship Id="rId11" Type="http://schemas.openxmlformats.org/officeDocument/2006/relationships/oleObject" Target="../embeddings/oleObject82.bin"/><Relationship Id="rId5" Type="http://schemas.openxmlformats.org/officeDocument/2006/relationships/oleObject" Target="../embeddings/oleObject79.bin"/><Relationship Id="rId10" Type="http://schemas.openxmlformats.org/officeDocument/2006/relationships/image" Target="../media/image82.wmf"/><Relationship Id="rId4" Type="http://schemas.openxmlformats.org/officeDocument/2006/relationships/image" Target="../media/image79.wmf"/><Relationship Id="rId9" Type="http://schemas.openxmlformats.org/officeDocument/2006/relationships/oleObject" Target="../embeddings/oleObject81.bin"/></Relationships>
</file>

<file path=ppt/slides/_rels/slide3.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image" Target="../media/image2.wmf"/></Relationships>
</file>

<file path=ppt/slides/_rels/slide30.xml.rels><?xml version="1.0" encoding="UTF-8" standalone="yes"?>
<Relationships xmlns="http://schemas.openxmlformats.org/package/2006/relationships"><Relationship Id="rId8" Type="http://schemas.openxmlformats.org/officeDocument/2006/relationships/image" Target="../media/image86.wmf"/><Relationship Id="rId3" Type="http://schemas.openxmlformats.org/officeDocument/2006/relationships/oleObject" Target="../embeddings/oleObject83.bin"/><Relationship Id="rId7" Type="http://schemas.openxmlformats.org/officeDocument/2006/relationships/oleObject" Target="../embeddings/oleObject85.bin"/><Relationship Id="rId2" Type="http://schemas.openxmlformats.org/officeDocument/2006/relationships/slideLayout" Target="../slideLayouts/slideLayout2.xml"/><Relationship Id="rId1" Type="http://schemas.openxmlformats.org/officeDocument/2006/relationships/vmlDrawing" Target="../drawings/vmlDrawing25.vml"/><Relationship Id="rId6" Type="http://schemas.openxmlformats.org/officeDocument/2006/relationships/image" Target="../media/image85.wmf"/><Relationship Id="rId5" Type="http://schemas.openxmlformats.org/officeDocument/2006/relationships/oleObject" Target="../embeddings/oleObject84.bin"/><Relationship Id="rId10" Type="http://schemas.openxmlformats.org/officeDocument/2006/relationships/image" Target="../media/image87.wmf"/><Relationship Id="rId4" Type="http://schemas.openxmlformats.org/officeDocument/2006/relationships/image" Target="../media/image84.wmf"/><Relationship Id="rId9" Type="http://schemas.openxmlformats.org/officeDocument/2006/relationships/oleObject" Target="../embeddings/oleObject86.bin"/></Relationships>
</file>

<file path=ppt/slides/_rels/slide31.xml.rels><?xml version="1.0" encoding="UTF-8" standalone="yes"?>
<Relationships xmlns="http://schemas.openxmlformats.org/package/2006/relationships"><Relationship Id="rId8" Type="http://schemas.openxmlformats.org/officeDocument/2006/relationships/image" Target="../media/image90.wmf"/><Relationship Id="rId3" Type="http://schemas.openxmlformats.org/officeDocument/2006/relationships/oleObject" Target="../embeddings/oleObject87.bin"/><Relationship Id="rId7" Type="http://schemas.openxmlformats.org/officeDocument/2006/relationships/oleObject" Target="../embeddings/oleObject89.bin"/><Relationship Id="rId2" Type="http://schemas.openxmlformats.org/officeDocument/2006/relationships/slideLayout" Target="../slideLayouts/slideLayout2.xml"/><Relationship Id="rId1" Type="http://schemas.openxmlformats.org/officeDocument/2006/relationships/vmlDrawing" Target="../drawings/vmlDrawing26.vml"/><Relationship Id="rId6" Type="http://schemas.openxmlformats.org/officeDocument/2006/relationships/image" Target="../media/image89.wmf"/><Relationship Id="rId5" Type="http://schemas.openxmlformats.org/officeDocument/2006/relationships/oleObject" Target="../embeddings/oleObject88.bin"/><Relationship Id="rId10" Type="http://schemas.openxmlformats.org/officeDocument/2006/relationships/image" Target="../media/image91.wmf"/><Relationship Id="rId4" Type="http://schemas.openxmlformats.org/officeDocument/2006/relationships/image" Target="../media/image88.wmf"/><Relationship Id="rId9" Type="http://schemas.openxmlformats.org/officeDocument/2006/relationships/oleObject" Target="../embeddings/oleObject90.bin"/></Relationships>
</file>

<file path=ppt/slides/_rels/slide4.xml.rels><?xml version="1.0" encoding="UTF-8" standalone="yes"?>
<Relationships xmlns="http://schemas.openxmlformats.org/package/2006/relationships"><Relationship Id="rId8" Type="http://schemas.openxmlformats.org/officeDocument/2006/relationships/image" Target="../media/image5.wmf"/><Relationship Id="rId13" Type="http://schemas.openxmlformats.org/officeDocument/2006/relationships/oleObject" Target="../embeddings/oleObject7.bin"/><Relationship Id="rId3" Type="http://schemas.openxmlformats.org/officeDocument/2006/relationships/oleObject" Target="../embeddings/oleObject2.bin"/><Relationship Id="rId7" Type="http://schemas.openxmlformats.org/officeDocument/2006/relationships/oleObject" Target="../embeddings/oleObject4.bin"/><Relationship Id="rId12" Type="http://schemas.openxmlformats.org/officeDocument/2006/relationships/image" Target="../media/image7.wmf"/><Relationship Id="rId2" Type="http://schemas.openxmlformats.org/officeDocument/2006/relationships/slideLayout" Target="../slideLayouts/slideLayout2.xml"/><Relationship Id="rId1" Type="http://schemas.openxmlformats.org/officeDocument/2006/relationships/vmlDrawing" Target="../drawings/vmlDrawing2.vml"/><Relationship Id="rId6" Type="http://schemas.openxmlformats.org/officeDocument/2006/relationships/image" Target="../media/image4.wmf"/><Relationship Id="rId11" Type="http://schemas.openxmlformats.org/officeDocument/2006/relationships/oleObject" Target="../embeddings/oleObject6.bin"/><Relationship Id="rId5" Type="http://schemas.openxmlformats.org/officeDocument/2006/relationships/oleObject" Target="../embeddings/oleObject3.bin"/><Relationship Id="rId10" Type="http://schemas.openxmlformats.org/officeDocument/2006/relationships/image" Target="../media/image6.wmf"/><Relationship Id="rId4" Type="http://schemas.openxmlformats.org/officeDocument/2006/relationships/image" Target="../media/image3.wmf"/><Relationship Id="rId9" Type="http://schemas.openxmlformats.org/officeDocument/2006/relationships/oleObject" Target="../embeddings/oleObject5.bin"/><Relationship Id="rId14" Type="http://schemas.openxmlformats.org/officeDocument/2006/relationships/image" Target="../media/image8.wmf"/></Relationships>
</file>

<file path=ppt/slides/_rels/slide5.xml.rels><?xml version="1.0" encoding="UTF-8" standalone="yes"?>
<Relationships xmlns="http://schemas.openxmlformats.org/package/2006/relationships"><Relationship Id="rId8" Type="http://schemas.openxmlformats.org/officeDocument/2006/relationships/image" Target="../media/image11.wmf"/><Relationship Id="rId13" Type="http://schemas.openxmlformats.org/officeDocument/2006/relationships/oleObject" Target="../embeddings/oleObject13.bin"/><Relationship Id="rId3" Type="http://schemas.openxmlformats.org/officeDocument/2006/relationships/oleObject" Target="../embeddings/oleObject8.bin"/><Relationship Id="rId7" Type="http://schemas.openxmlformats.org/officeDocument/2006/relationships/oleObject" Target="../embeddings/oleObject10.bin"/><Relationship Id="rId12" Type="http://schemas.openxmlformats.org/officeDocument/2006/relationships/image" Target="../media/image13.wmf"/><Relationship Id="rId2" Type="http://schemas.openxmlformats.org/officeDocument/2006/relationships/slideLayout" Target="../slideLayouts/slideLayout2.xml"/><Relationship Id="rId1" Type="http://schemas.openxmlformats.org/officeDocument/2006/relationships/vmlDrawing" Target="../drawings/vmlDrawing3.vml"/><Relationship Id="rId6" Type="http://schemas.openxmlformats.org/officeDocument/2006/relationships/image" Target="../media/image10.wmf"/><Relationship Id="rId11" Type="http://schemas.openxmlformats.org/officeDocument/2006/relationships/oleObject" Target="../embeddings/oleObject12.bin"/><Relationship Id="rId5" Type="http://schemas.openxmlformats.org/officeDocument/2006/relationships/oleObject" Target="../embeddings/oleObject9.bin"/><Relationship Id="rId10" Type="http://schemas.openxmlformats.org/officeDocument/2006/relationships/image" Target="../media/image12.wmf"/><Relationship Id="rId4" Type="http://schemas.openxmlformats.org/officeDocument/2006/relationships/image" Target="../media/image9.wmf"/><Relationship Id="rId9" Type="http://schemas.openxmlformats.org/officeDocument/2006/relationships/oleObject" Target="../embeddings/oleObject11.bin"/><Relationship Id="rId14" Type="http://schemas.openxmlformats.org/officeDocument/2006/relationships/image" Target="../media/image14.wmf"/></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oleObject" Target="../embeddings/oleObject14.bin"/><Relationship Id="rId2" Type="http://schemas.openxmlformats.org/officeDocument/2006/relationships/slideLayout" Target="../slideLayouts/slideLayout2.xml"/><Relationship Id="rId1" Type="http://schemas.openxmlformats.org/officeDocument/2006/relationships/vmlDrawing" Target="../drawings/vmlDrawing4.vml"/><Relationship Id="rId4" Type="http://schemas.openxmlformats.org/officeDocument/2006/relationships/image" Target="../media/image15.wmf"/></Relationships>
</file>

<file path=ppt/slides/_rels/slide9.xml.rels><?xml version="1.0" encoding="UTF-8" standalone="yes"?>
<Relationships xmlns="http://schemas.openxmlformats.org/package/2006/relationships"><Relationship Id="rId8" Type="http://schemas.openxmlformats.org/officeDocument/2006/relationships/image" Target="../media/image18.wmf"/><Relationship Id="rId3" Type="http://schemas.openxmlformats.org/officeDocument/2006/relationships/oleObject" Target="../embeddings/oleObject15.bin"/><Relationship Id="rId7" Type="http://schemas.openxmlformats.org/officeDocument/2006/relationships/oleObject" Target="../embeddings/oleObject17.bin"/><Relationship Id="rId2" Type="http://schemas.openxmlformats.org/officeDocument/2006/relationships/slideLayout" Target="../slideLayouts/slideLayout2.xml"/><Relationship Id="rId1" Type="http://schemas.openxmlformats.org/officeDocument/2006/relationships/vmlDrawing" Target="../drawings/vmlDrawing5.vml"/><Relationship Id="rId6" Type="http://schemas.openxmlformats.org/officeDocument/2006/relationships/image" Target="../media/image17.wmf"/><Relationship Id="rId5" Type="http://schemas.openxmlformats.org/officeDocument/2006/relationships/oleObject" Target="../embeddings/oleObject16.bin"/><Relationship Id="rId10" Type="http://schemas.openxmlformats.org/officeDocument/2006/relationships/image" Target="../media/image19.wmf"/><Relationship Id="rId4" Type="http://schemas.openxmlformats.org/officeDocument/2006/relationships/image" Target="../media/image16.wmf"/><Relationship Id="rId9" Type="http://schemas.openxmlformats.org/officeDocument/2006/relationships/oleObject" Target="../embeddings/oleObject18.bin"/></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a:solidFill>
                  <a:srgbClr val="1F497D"/>
                </a:solidFill>
                <a:latin typeface="Arial" charset="0"/>
                <a:cs typeface="Arial" charset="0"/>
              </a:rPr>
              <a:t>Section 7.2</a:t>
            </a: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lgn="ctr">
              <a:buNone/>
              <a:defRPr/>
            </a:pPr>
            <a:r>
              <a:rPr lang="en-US" b="1" i="1" dirty="0">
                <a:solidFill>
                  <a:srgbClr val="1F497D"/>
                </a:solidFill>
              </a:rPr>
              <a:t>Addition and Subtraction with Rational Expressions</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p:cNvSpPr>
          <p:nvPr>
            <p:ph type="title"/>
          </p:nvPr>
        </p:nvSpPr>
        <p:spPr>
          <a:prstGeom prst="rect">
            <a:avLst/>
          </a:prstGeom>
        </p:spPr>
        <p:txBody>
          <a:bodyPr/>
          <a:lstStyle/>
          <a:p>
            <a:r>
              <a:rPr lang="en-US" sz="3200" dirty="0">
                <a:solidFill>
                  <a:schemeClr val="tx1"/>
                </a:solidFill>
              </a:rPr>
              <a:t>Example 2: Adding Rational Expressions with  Different Denominators (cont.)</a:t>
            </a:r>
          </a:p>
        </p:txBody>
      </p:sp>
      <p:sp>
        <p:nvSpPr>
          <p:cNvPr id="13315" name="Rectangle 3"/>
          <p:cNvSpPr>
            <a:spLocks noGrp="1"/>
          </p:cNvSpPr>
          <p:nvPr>
            <p:ph idx="1"/>
          </p:nvPr>
        </p:nvSpPr>
        <p:spPr>
          <a:prstGeom prst="rect">
            <a:avLst/>
          </a:prstGeom>
        </p:spPr>
        <p:txBody>
          <a:bodyPr/>
          <a:lstStyle/>
          <a:p>
            <a:pPr>
              <a:lnSpc>
                <a:spcPct val="90000"/>
              </a:lnSpc>
              <a:buFont typeface="Courier New" pitchFamily="49" charset="0"/>
              <a:buNone/>
            </a:pPr>
            <a:endParaRPr lang="en-US" dirty="0">
              <a:solidFill>
                <a:schemeClr val="tx1"/>
              </a:solidFill>
            </a:endParaRPr>
          </a:p>
          <a:p>
            <a:pPr>
              <a:lnSpc>
                <a:spcPct val="90000"/>
              </a:lnSpc>
              <a:buFont typeface="Courier New" pitchFamily="49" charset="0"/>
              <a:buNone/>
            </a:pPr>
            <a:endParaRPr lang="en-US" dirty="0">
              <a:solidFill>
                <a:schemeClr val="tx1"/>
              </a:solidFill>
            </a:endParaRPr>
          </a:p>
        </p:txBody>
      </p:sp>
      <p:graphicFrame>
        <p:nvGraphicFramePr>
          <p:cNvPr id="13316" name="Object 6"/>
          <p:cNvGraphicFramePr>
            <a:graphicFrameLocks noChangeAspect="1"/>
          </p:cNvGraphicFramePr>
          <p:nvPr/>
        </p:nvGraphicFramePr>
        <p:xfrm>
          <a:off x="552450" y="1282700"/>
          <a:ext cx="4432300" cy="838200"/>
        </p:xfrm>
        <a:graphic>
          <a:graphicData uri="http://schemas.openxmlformats.org/presentationml/2006/ole">
            <mc:AlternateContent xmlns:mc="http://schemas.openxmlformats.org/markup-compatibility/2006">
              <mc:Choice xmlns:v="urn:schemas-microsoft-com:vml" Requires="v">
                <p:oleObj spid="_x0000_s6155" name="Equation" r:id="rId3" imgW="4432300" imgH="838200" progId="Equation.DSMT4">
                  <p:embed/>
                </p:oleObj>
              </mc:Choice>
              <mc:Fallback>
                <p:oleObj name="Equation" r:id="rId3" imgW="4432300" imgH="838200" progId="Equation.DSMT4">
                  <p:embed/>
                  <p:pic>
                    <p:nvPicPr>
                      <p:cNvPr id="0" name="Object 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52450" y="1282700"/>
                        <a:ext cx="44323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3317" name="Rectangle 7"/>
          <p:cNvSpPr>
            <a:spLocks/>
          </p:cNvSpPr>
          <p:nvPr/>
        </p:nvSpPr>
        <p:spPr bwMode="auto">
          <a:xfrm>
            <a:off x="457200" y="2425700"/>
            <a:ext cx="8229600" cy="1544638"/>
          </a:xfrm>
          <a:prstGeom prst="rect">
            <a:avLst/>
          </a:prstGeom>
          <a:noFill/>
          <a:ln w="9525">
            <a:noFill/>
            <a:miter lim="800000"/>
            <a:headEnd/>
            <a:tailEnd/>
          </a:ln>
        </p:spPr>
        <p:txBody>
          <a:bodyPr>
            <a:spAutoFit/>
          </a:bodyPr>
          <a:lstStyle/>
          <a:p>
            <a:pPr marL="342900" indent="-342900" eaLnBrk="0" hangingPunct="0">
              <a:spcBef>
                <a:spcPct val="20000"/>
              </a:spcBef>
              <a:buFont typeface="Courier New" pitchFamily="49" charset="0"/>
              <a:buNone/>
            </a:pPr>
            <a:r>
              <a:rPr lang="en-US" sz="2800" b="1" dirty="0">
                <a:latin typeface="Calibri" pitchFamily="34" charset="0"/>
              </a:rPr>
              <a:t>Solution  </a:t>
            </a:r>
            <a:r>
              <a:rPr lang="en-US" sz="2800" b="0" dirty="0">
                <a:latin typeface="Calibri" pitchFamily="34" charset="0"/>
              </a:rPr>
              <a:t>First, find the LCD.</a:t>
            </a:r>
            <a:r>
              <a:rPr lang="en-US" sz="2800" b="0" i="1" dirty="0">
                <a:latin typeface="Calibri" pitchFamily="34" charset="0"/>
              </a:rPr>
              <a:t> </a:t>
            </a:r>
            <a:endParaRPr lang="en-US" sz="2800" dirty="0">
              <a:latin typeface="Calibri" pitchFamily="34" charset="0"/>
            </a:endParaRPr>
          </a:p>
          <a:p>
            <a:pPr marL="342900" indent="-342900" eaLnBrk="0" hangingPunct="0">
              <a:spcBef>
                <a:spcPct val="20000"/>
              </a:spcBef>
              <a:buFont typeface="Courier New" pitchFamily="49" charset="0"/>
              <a:buNone/>
            </a:pPr>
            <a:r>
              <a:rPr lang="en-US" sz="2800" b="1" dirty="0">
                <a:latin typeface="Calibri" pitchFamily="34" charset="0"/>
              </a:rPr>
              <a:t>Step 1: </a:t>
            </a:r>
            <a:r>
              <a:rPr lang="en-US" sz="2800" b="0" dirty="0">
                <a:latin typeface="Calibri" pitchFamily="34" charset="0"/>
              </a:rPr>
              <a:t>Factor each expression completely.</a:t>
            </a:r>
          </a:p>
          <a:p>
            <a:pPr marL="342900" indent="-342900" eaLnBrk="0" hangingPunct="0">
              <a:spcBef>
                <a:spcPct val="20000"/>
              </a:spcBef>
              <a:buFont typeface="Courier New" pitchFamily="49" charset="0"/>
              <a:buNone/>
            </a:pPr>
            <a:endParaRPr lang="en-US" sz="2800" b="0" dirty="0">
              <a:latin typeface="Calibri" pitchFamily="34" charset="0"/>
            </a:endParaRPr>
          </a:p>
        </p:txBody>
      </p:sp>
      <p:graphicFrame>
        <p:nvGraphicFramePr>
          <p:cNvPr id="6148" name="Object 4"/>
          <p:cNvGraphicFramePr>
            <a:graphicFrameLocks noChangeAspect="1"/>
          </p:cNvGraphicFramePr>
          <p:nvPr/>
        </p:nvGraphicFramePr>
        <p:xfrm>
          <a:off x="1981200" y="3657600"/>
          <a:ext cx="2870200" cy="533400"/>
        </p:xfrm>
        <a:graphic>
          <a:graphicData uri="http://schemas.openxmlformats.org/presentationml/2006/ole">
            <mc:AlternateContent xmlns:mc="http://schemas.openxmlformats.org/markup-compatibility/2006">
              <mc:Choice xmlns:v="urn:schemas-microsoft-com:vml" Requires="v">
                <p:oleObj spid="_x0000_s6156" name="Equation" r:id="rId5" imgW="2869920" imgH="533160" progId="Equation.DSMT4">
                  <p:embed/>
                </p:oleObj>
              </mc:Choice>
              <mc:Fallback>
                <p:oleObj name="Equation" r:id="rId5" imgW="2869920" imgH="53316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981200" y="3657600"/>
                        <a:ext cx="2870200" cy="533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149" name="Object 5"/>
          <p:cNvGraphicFramePr>
            <a:graphicFrameLocks noChangeAspect="1"/>
          </p:cNvGraphicFramePr>
          <p:nvPr/>
        </p:nvGraphicFramePr>
        <p:xfrm>
          <a:off x="2662754" y="4332748"/>
          <a:ext cx="3022600" cy="482600"/>
        </p:xfrm>
        <a:graphic>
          <a:graphicData uri="http://schemas.openxmlformats.org/presentationml/2006/ole">
            <mc:AlternateContent xmlns:mc="http://schemas.openxmlformats.org/markup-compatibility/2006">
              <mc:Choice xmlns:v="urn:schemas-microsoft-com:vml" Requires="v">
                <p:oleObj spid="_x0000_s6157" name="Equation" r:id="rId7" imgW="3022560" imgH="482400" progId="Equation.DSMT4">
                  <p:embed/>
                </p:oleObj>
              </mc:Choice>
              <mc:Fallback>
                <p:oleObj name="Equation" r:id="rId7" imgW="3022560" imgH="48240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662754" y="4332748"/>
                        <a:ext cx="3022600" cy="482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150" name="Object 6"/>
          <p:cNvGraphicFramePr>
            <a:graphicFrameLocks noChangeAspect="1"/>
          </p:cNvGraphicFramePr>
          <p:nvPr/>
        </p:nvGraphicFramePr>
        <p:xfrm>
          <a:off x="2626852" y="4923504"/>
          <a:ext cx="2311400" cy="469900"/>
        </p:xfrm>
        <a:graphic>
          <a:graphicData uri="http://schemas.openxmlformats.org/presentationml/2006/ole">
            <mc:AlternateContent xmlns:mc="http://schemas.openxmlformats.org/markup-compatibility/2006">
              <mc:Choice xmlns:v="urn:schemas-microsoft-com:vml" Requires="v">
                <p:oleObj spid="_x0000_s6158" name="Equation" r:id="rId9" imgW="2311200" imgH="469800" progId="Equation.DSMT4">
                  <p:embed/>
                </p:oleObj>
              </mc:Choice>
              <mc:Fallback>
                <p:oleObj name="Equation" r:id="rId9" imgW="2311200" imgH="46980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626852" y="4923504"/>
                        <a:ext cx="23114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331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3317">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14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6149"/>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615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p:cNvSpPr>
          <p:nvPr>
            <p:ph type="title"/>
          </p:nvPr>
        </p:nvSpPr>
        <p:spPr>
          <a:prstGeom prst="rect">
            <a:avLst/>
          </a:prstGeom>
        </p:spPr>
        <p:txBody>
          <a:bodyPr/>
          <a:lstStyle/>
          <a:p>
            <a:r>
              <a:rPr lang="en-US" sz="3200" dirty="0">
                <a:solidFill>
                  <a:schemeClr val="tx1"/>
                </a:solidFill>
              </a:rPr>
              <a:t>Example 2: Adding Rational Expressions with  Different Denominators (cont.)</a:t>
            </a:r>
          </a:p>
        </p:txBody>
      </p:sp>
      <p:sp>
        <p:nvSpPr>
          <p:cNvPr id="14339" name="Rectangle 3"/>
          <p:cNvSpPr>
            <a:spLocks noGrp="1"/>
          </p:cNvSpPr>
          <p:nvPr>
            <p:ph idx="1"/>
          </p:nvPr>
        </p:nvSpPr>
        <p:spPr>
          <a:xfrm>
            <a:off x="457200" y="1280160"/>
            <a:ext cx="8229600" cy="1384995"/>
          </a:xfrm>
          <a:prstGeom prst="rect">
            <a:avLst/>
          </a:prstGeom>
          <a:noFill/>
        </p:spPr>
        <p:txBody>
          <a:bodyPr>
            <a:spAutoFit/>
          </a:bodyPr>
          <a:lstStyle/>
          <a:p>
            <a:pPr marL="0" indent="0">
              <a:buFont typeface="Courier New" pitchFamily="49" charset="0"/>
              <a:buNone/>
            </a:pPr>
            <a:r>
              <a:rPr lang="en-US" b="1" i="0" dirty="0">
                <a:solidFill>
                  <a:schemeClr val="tx1"/>
                </a:solidFill>
              </a:rPr>
              <a:t>Step 2:  </a:t>
            </a:r>
            <a:r>
              <a:rPr lang="en-US" i="0" dirty="0">
                <a:solidFill>
                  <a:schemeClr val="tx1"/>
                </a:solidFill>
              </a:rPr>
              <a:t>Form the product of 2, (</a:t>
            </a:r>
            <a:r>
              <a:rPr lang="en-US" i="1" dirty="0">
                <a:solidFill>
                  <a:schemeClr val="tx1"/>
                </a:solidFill>
              </a:rPr>
              <a:t>x</a:t>
            </a:r>
            <a:r>
              <a:rPr lang="en-US" i="0" dirty="0">
                <a:solidFill>
                  <a:schemeClr val="tx1"/>
                </a:solidFill>
              </a:rPr>
              <a:t> + 3)</a:t>
            </a:r>
            <a:r>
              <a:rPr lang="en-US" i="0" baseline="30000" dirty="0">
                <a:solidFill>
                  <a:schemeClr val="tx1"/>
                </a:solidFill>
              </a:rPr>
              <a:t>2</a:t>
            </a:r>
            <a:r>
              <a:rPr lang="en-US" i="0" dirty="0">
                <a:solidFill>
                  <a:schemeClr val="tx1"/>
                </a:solidFill>
              </a:rPr>
              <a:t> and (</a:t>
            </a:r>
            <a:r>
              <a:rPr lang="en-US" i="1" dirty="0">
                <a:solidFill>
                  <a:schemeClr val="tx1"/>
                </a:solidFill>
              </a:rPr>
              <a:t>x</a:t>
            </a:r>
            <a:r>
              <a:rPr lang="en-US" dirty="0">
                <a:solidFill>
                  <a:schemeClr val="tx1"/>
                </a:solidFill>
              </a:rPr>
              <a:t> </a:t>
            </a:r>
            <a:r>
              <a:rPr lang="en-US" i="0" dirty="0">
                <a:solidFill>
                  <a:schemeClr val="tx1"/>
                </a:solidFill>
              </a:rPr>
              <a:t>− 3).  That is, use each factor the most number of times it appears in any one factorization.</a:t>
            </a:r>
            <a:r>
              <a:rPr lang="en-US" dirty="0">
                <a:solidFill>
                  <a:schemeClr val="tx1"/>
                </a:solidFill>
              </a:rPr>
              <a:t> </a:t>
            </a:r>
            <a:endParaRPr lang="en-US" i="0" dirty="0">
              <a:solidFill>
                <a:schemeClr val="tx1"/>
              </a:solidFill>
            </a:endParaRPr>
          </a:p>
        </p:txBody>
      </p:sp>
      <p:graphicFrame>
        <p:nvGraphicFramePr>
          <p:cNvPr id="14340" name="Object 35"/>
          <p:cNvGraphicFramePr>
            <a:graphicFrameLocks noChangeAspect="1"/>
          </p:cNvGraphicFramePr>
          <p:nvPr/>
        </p:nvGraphicFramePr>
        <p:xfrm>
          <a:off x="3009900" y="2794000"/>
          <a:ext cx="3124200" cy="558800"/>
        </p:xfrm>
        <a:graphic>
          <a:graphicData uri="http://schemas.openxmlformats.org/presentationml/2006/ole">
            <mc:AlternateContent xmlns:mc="http://schemas.openxmlformats.org/markup-compatibility/2006">
              <mc:Choice xmlns:v="urn:schemas-microsoft-com:vml" Requires="v">
                <p:oleObj spid="_x0000_s7177" name="Equation" r:id="rId3" imgW="3124200" imgH="558800" progId="Equation.DSMT4">
                  <p:embed/>
                </p:oleObj>
              </mc:Choice>
              <mc:Fallback>
                <p:oleObj name="Equation" r:id="rId3" imgW="3124200" imgH="558800" progId="Equation.DSMT4">
                  <p:embed/>
                  <p:pic>
                    <p:nvPicPr>
                      <p:cNvPr id="0" name="Object 3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009900" y="2794000"/>
                        <a:ext cx="3124200" cy="558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4341" name="Rectangle 36"/>
          <p:cNvSpPr>
            <a:spLocks/>
          </p:cNvSpPr>
          <p:nvPr/>
        </p:nvSpPr>
        <p:spPr bwMode="auto">
          <a:xfrm>
            <a:off x="457200" y="3454400"/>
            <a:ext cx="8382000" cy="519113"/>
          </a:xfrm>
          <a:prstGeom prst="rect">
            <a:avLst/>
          </a:prstGeom>
          <a:noFill/>
          <a:ln w="9525">
            <a:noFill/>
            <a:miter lim="800000"/>
            <a:headEnd/>
            <a:tailEnd/>
          </a:ln>
        </p:spPr>
        <p:txBody>
          <a:bodyPr>
            <a:spAutoFit/>
          </a:bodyPr>
          <a:lstStyle/>
          <a:p>
            <a:pPr marL="533400" indent="-533400" eaLnBrk="0" hangingPunct="0">
              <a:spcBef>
                <a:spcPct val="20000"/>
              </a:spcBef>
              <a:buFont typeface="Courier New" pitchFamily="49" charset="0"/>
              <a:buNone/>
            </a:pPr>
            <a:r>
              <a:rPr lang="en-US" sz="2800" b="0" dirty="0">
                <a:latin typeface="Calibri" pitchFamily="34" charset="0"/>
              </a:rPr>
              <a:t>Now use the LCD and add as follows.</a:t>
            </a:r>
          </a:p>
        </p:txBody>
      </p:sp>
      <p:graphicFrame>
        <p:nvGraphicFramePr>
          <p:cNvPr id="7172" name="Object 4"/>
          <p:cNvGraphicFramePr>
            <a:graphicFrameLocks noChangeAspect="1"/>
          </p:cNvGraphicFramePr>
          <p:nvPr/>
        </p:nvGraphicFramePr>
        <p:xfrm>
          <a:off x="1371600" y="4070556"/>
          <a:ext cx="3987800" cy="838200"/>
        </p:xfrm>
        <a:graphic>
          <a:graphicData uri="http://schemas.openxmlformats.org/presentationml/2006/ole">
            <mc:AlternateContent xmlns:mc="http://schemas.openxmlformats.org/markup-compatibility/2006">
              <mc:Choice xmlns:v="urn:schemas-microsoft-com:vml" Requires="v">
                <p:oleObj spid="_x0000_s7178" name="Equation" r:id="rId5" imgW="3987720" imgH="838080" progId="Equation.DSMT4">
                  <p:embed/>
                </p:oleObj>
              </mc:Choice>
              <mc:Fallback>
                <p:oleObj name="Equation" r:id="rId5" imgW="3987720" imgH="83808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371600" y="4070556"/>
                        <a:ext cx="3987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173" name="Object 5"/>
          <p:cNvGraphicFramePr>
            <a:graphicFrameLocks noChangeAspect="1"/>
          </p:cNvGraphicFramePr>
          <p:nvPr/>
        </p:nvGraphicFramePr>
        <p:xfrm>
          <a:off x="2939844" y="4999704"/>
          <a:ext cx="5092700" cy="990600"/>
        </p:xfrm>
        <a:graphic>
          <a:graphicData uri="http://schemas.openxmlformats.org/presentationml/2006/ole">
            <mc:AlternateContent xmlns:mc="http://schemas.openxmlformats.org/markup-compatibility/2006">
              <mc:Choice xmlns:v="urn:schemas-microsoft-com:vml" Requires="v">
                <p:oleObj spid="_x0000_s7179" name="Equation" r:id="rId7" imgW="5092560" imgH="990360" progId="Equation.DSMT4">
                  <p:embed/>
                </p:oleObj>
              </mc:Choice>
              <mc:Fallback>
                <p:oleObj name="Equation" r:id="rId7" imgW="5092560" imgH="99036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939844" y="4999704"/>
                        <a:ext cx="5092700" cy="99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434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434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17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717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341"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p:cNvSpPr>
          <p:nvPr>
            <p:ph type="title"/>
          </p:nvPr>
        </p:nvSpPr>
        <p:spPr>
          <a:prstGeom prst="rect">
            <a:avLst/>
          </a:prstGeom>
        </p:spPr>
        <p:txBody>
          <a:bodyPr/>
          <a:lstStyle/>
          <a:p>
            <a:r>
              <a:rPr lang="en-US" sz="3200" dirty="0">
                <a:solidFill>
                  <a:schemeClr val="tx1"/>
                </a:solidFill>
              </a:rPr>
              <a:t>Example 2: Adding Rational Expressions with  Different Denominators (cont.)</a:t>
            </a:r>
          </a:p>
        </p:txBody>
      </p:sp>
      <p:graphicFrame>
        <p:nvGraphicFramePr>
          <p:cNvPr id="8195" name="Object 3"/>
          <p:cNvGraphicFramePr>
            <a:graphicFrameLocks noChangeAspect="1"/>
          </p:cNvGraphicFramePr>
          <p:nvPr/>
        </p:nvGraphicFramePr>
        <p:xfrm>
          <a:off x="990600" y="1280652"/>
          <a:ext cx="6159500" cy="2120900"/>
        </p:xfrm>
        <a:graphic>
          <a:graphicData uri="http://schemas.openxmlformats.org/presentationml/2006/ole">
            <mc:AlternateContent xmlns:mc="http://schemas.openxmlformats.org/markup-compatibility/2006">
              <mc:Choice xmlns:v="urn:schemas-microsoft-com:vml" Requires="v">
                <p:oleObj spid="_x0000_s8201" name="Equation" r:id="rId3" imgW="6159240" imgH="2120760" progId="Equation.DSMT4">
                  <p:embed/>
                </p:oleObj>
              </mc:Choice>
              <mc:Fallback>
                <p:oleObj name="Equation" r:id="rId3" imgW="6159240" imgH="212076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90600" y="1280652"/>
                        <a:ext cx="6159500" cy="2120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8196" name="Object 4"/>
          <p:cNvGraphicFramePr>
            <a:graphicFrameLocks noChangeAspect="1"/>
          </p:cNvGraphicFramePr>
          <p:nvPr/>
        </p:nvGraphicFramePr>
        <p:xfrm>
          <a:off x="990600" y="3551904"/>
          <a:ext cx="4216400" cy="1143000"/>
        </p:xfrm>
        <a:graphic>
          <a:graphicData uri="http://schemas.openxmlformats.org/presentationml/2006/ole">
            <mc:AlternateContent xmlns:mc="http://schemas.openxmlformats.org/markup-compatibility/2006">
              <mc:Choice xmlns:v="urn:schemas-microsoft-com:vml" Requires="v">
                <p:oleObj spid="_x0000_s8202" name="Equation" r:id="rId5" imgW="4216320" imgH="1143000" progId="Equation.DSMT4">
                  <p:embed/>
                </p:oleObj>
              </mc:Choice>
              <mc:Fallback>
                <p:oleObj name="Equation" r:id="rId5" imgW="4216320" imgH="114300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990600" y="3551904"/>
                        <a:ext cx="42164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8197" name="Object 5"/>
          <p:cNvGraphicFramePr>
            <a:graphicFrameLocks noChangeAspect="1"/>
          </p:cNvGraphicFramePr>
          <p:nvPr/>
        </p:nvGraphicFramePr>
        <p:xfrm>
          <a:off x="990600" y="4800600"/>
          <a:ext cx="2540000" cy="1041400"/>
        </p:xfrm>
        <a:graphic>
          <a:graphicData uri="http://schemas.openxmlformats.org/presentationml/2006/ole">
            <mc:AlternateContent xmlns:mc="http://schemas.openxmlformats.org/markup-compatibility/2006">
              <mc:Choice xmlns:v="urn:schemas-microsoft-com:vml" Requires="v">
                <p:oleObj spid="_x0000_s8203" name="Equation" r:id="rId7" imgW="2539800" imgH="1041120" progId="Equation.DSMT4">
                  <p:embed/>
                </p:oleObj>
              </mc:Choice>
              <mc:Fallback>
                <p:oleObj name="Equation" r:id="rId7" imgW="2539800" imgH="104112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990600" y="4800600"/>
                        <a:ext cx="2540000" cy="1041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19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19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p:cNvSpPr>
          <p:nvPr>
            <p:ph type="title"/>
          </p:nvPr>
        </p:nvSpPr>
        <p:spPr>
          <a:prstGeom prst="rect">
            <a:avLst/>
          </a:prstGeom>
        </p:spPr>
        <p:txBody>
          <a:bodyPr/>
          <a:lstStyle/>
          <a:p>
            <a:r>
              <a:rPr lang="en-US" sz="3200" dirty="0">
                <a:solidFill>
                  <a:schemeClr val="tx1"/>
                </a:solidFill>
              </a:rPr>
              <a:t>Addition with Rational Expressions</a:t>
            </a:r>
          </a:p>
        </p:txBody>
      </p:sp>
      <p:sp>
        <p:nvSpPr>
          <p:cNvPr id="16387" name="Rectangle 3"/>
          <p:cNvSpPr>
            <a:spLocks noGrp="1" noChangeArrowheads="1"/>
          </p:cNvSpPr>
          <p:nvPr>
            <p:ph idx="1"/>
          </p:nvPr>
        </p:nvSpPr>
        <p:spPr>
          <a:xfrm>
            <a:off x="457200" y="1280160"/>
            <a:ext cx="8229600" cy="3711785"/>
          </a:xfrm>
          <a:prstGeom prst="rect">
            <a:avLst/>
          </a:prstGeom>
          <a:ln w="28575">
            <a:solidFill>
              <a:srgbClr val="FF0000"/>
            </a:solidFill>
          </a:ln>
        </p:spPr>
        <p:txBody>
          <a:bodyPr>
            <a:spAutoFit/>
          </a:bodyPr>
          <a:lstStyle/>
          <a:p>
            <a:pPr algn="ctr" eaLnBrk="0" hangingPunct="0"/>
            <a:r>
              <a:rPr lang="en-US" b="1" dirty="0">
                <a:solidFill>
                  <a:srgbClr val="000000"/>
                </a:solidFill>
                <a:latin typeface="Calibri" pitchFamily="34" charset="0"/>
              </a:rPr>
              <a:t>Notes</a:t>
            </a:r>
          </a:p>
          <a:p>
            <a:pPr eaLnBrk="0" hangingPunct="0"/>
            <a:r>
              <a:rPr lang="en-US" b="1" dirty="0">
                <a:solidFill>
                  <a:srgbClr val="C00C08"/>
                </a:solidFill>
                <a:latin typeface="Calibri" pitchFamily="34" charset="0"/>
              </a:rPr>
              <a:t>Important Note about the Form of Answers</a:t>
            </a:r>
          </a:p>
          <a:p>
            <a:pPr eaLnBrk="0" hangingPunct="0"/>
            <a:r>
              <a:rPr lang="en-US" dirty="0">
                <a:solidFill>
                  <a:srgbClr val="000000"/>
                </a:solidFill>
                <a:latin typeface="Calibri" pitchFamily="34" charset="0"/>
              </a:rPr>
              <a:t>In Examples 2a and 2b each denominator is left in factored form as a convenience for possibly reducing or adding to some other expression later. You may choose to multiply out these factors. Either form is correct. For consistency, denominators are left in factored form in the answers in the back of the text.</a:t>
            </a:r>
            <a:endParaRPr lang="en-US" i="0" dirty="0">
              <a:solidFill>
                <a:schemeClr val="tx1"/>
              </a:solidFill>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p:cNvSpPr>
          <p:nvPr>
            <p:ph type="title"/>
          </p:nvPr>
        </p:nvSpPr>
        <p:spPr>
          <a:prstGeom prst="rect">
            <a:avLst/>
          </a:prstGeom>
        </p:spPr>
        <p:txBody>
          <a:bodyPr/>
          <a:lstStyle/>
          <a:p>
            <a:r>
              <a:rPr lang="en-US" sz="3200" dirty="0">
                <a:solidFill>
                  <a:schemeClr val="tx1"/>
                </a:solidFill>
              </a:rPr>
              <a:t>Subtraction with Rational Expressions</a:t>
            </a:r>
          </a:p>
        </p:txBody>
      </p:sp>
      <p:sp>
        <p:nvSpPr>
          <p:cNvPr id="17411" name="Rectangle 3"/>
          <p:cNvSpPr>
            <a:spLocks noGrp="1"/>
          </p:cNvSpPr>
          <p:nvPr>
            <p:ph idx="1"/>
          </p:nvPr>
        </p:nvSpPr>
        <p:spPr>
          <a:xfrm>
            <a:off x="457200" y="1280160"/>
            <a:ext cx="8229600" cy="2246769"/>
          </a:xfrm>
          <a:prstGeom prst="rect">
            <a:avLst/>
          </a:prstGeom>
          <a:solidFill>
            <a:srgbClr val="FFFFCC"/>
          </a:solidFill>
          <a:ln w="28575">
            <a:solidFill>
              <a:srgbClr val="000000"/>
            </a:solidFill>
          </a:ln>
        </p:spPr>
        <p:txBody>
          <a:bodyPr>
            <a:spAutoFit/>
          </a:bodyPr>
          <a:lstStyle/>
          <a:p>
            <a:pPr marL="533400" indent="-533400" algn="ctr" eaLnBrk="0" hangingPunct="0">
              <a:tabLst>
                <a:tab pos="457200" algn="l"/>
              </a:tabLst>
            </a:pPr>
            <a:r>
              <a:rPr lang="en-US" b="1" dirty="0">
                <a:solidFill>
                  <a:srgbClr val="000000"/>
                </a:solidFill>
                <a:latin typeface="Calibri" pitchFamily="34" charset="0"/>
              </a:rPr>
              <a:t>Placement of Negative Signs</a:t>
            </a:r>
          </a:p>
          <a:p>
            <a:pPr marL="533400" indent="-533400" eaLnBrk="0" hangingPunct="0">
              <a:lnSpc>
                <a:spcPct val="140000"/>
              </a:lnSpc>
              <a:tabLst>
                <a:tab pos="457200" algn="l"/>
              </a:tabLst>
            </a:pPr>
            <a:r>
              <a:rPr lang="en-US" dirty="0">
                <a:solidFill>
                  <a:srgbClr val="000000"/>
                </a:solidFill>
                <a:latin typeface="Calibri" pitchFamily="34" charset="0"/>
              </a:rPr>
              <a:t>If </a:t>
            </a:r>
            <a:r>
              <a:rPr lang="en-US" i="1" dirty="0">
                <a:solidFill>
                  <a:srgbClr val="000000"/>
                </a:solidFill>
                <a:latin typeface="Calibri" pitchFamily="34" charset="0"/>
              </a:rPr>
              <a:t>P </a:t>
            </a:r>
            <a:r>
              <a:rPr lang="en-US" dirty="0">
                <a:solidFill>
                  <a:srgbClr val="000000"/>
                </a:solidFill>
                <a:latin typeface="Calibri" pitchFamily="34" charset="0"/>
              </a:rPr>
              <a:t>and </a:t>
            </a:r>
            <a:r>
              <a:rPr lang="en-US" i="1" dirty="0">
                <a:solidFill>
                  <a:srgbClr val="000000"/>
                </a:solidFill>
                <a:latin typeface="Calibri" pitchFamily="34" charset="0"/>
              </a:rPr>
              <a:t>Q </a:t>
            </a:r>
            <a:r>
              <a:rPr lang="en-US" dirty="0">
                <a:solidFill>
                  <a:srgbClr val="000000"/>
                </a:solidFill>
                <a:latin typeface="Calibri" pitchFamily="34" charset="0"/>
              </a:rPr>
              <a:t>are polynomials and </a:t>
            </a:r>
            <a:r>
              <a:rPr lang="en-US" i="1" dirty="0">
                <a:solidFill>
                  <a:srgbClr val="000000"/>
                </a:solidFill>
                <a:latin typeface="Calibri" pitchFamily="34" charset="0"/>
              </a:rPr>
              <a:t>Q </a:t>
            </a:r>
            <a:r>
              <a:rPr lang="en-US" dirty="0">
                <a:solidFill>
                  <a:srgbClr val="000000"/>
                </a:solidFill>
                <a:latin typeface="Calibri" pitchFamily="34" charset="0"/>
              </a:rPr>
              <a:t>≠ 0, then</a:t>
            </a:r>
          </a:p>
          <a:p>
            <a:pPr marL="533400" indent="-533400" eaLnBrk="0" hangingPunct="0">
              <a:tabLst>
                <a:tab pos="457200" algn="l"/>
              </a:tabLst>
            </a:pPr>
            <a:endParaRPr lang="en-US" i="1" dirty="0">
              <a:solidFill>
                <a:srgbClr val="000000"/>
              </a:solidFill>
              <a:latin typeface="Calibri" pitchFamily="34" charset="0"/>
            </a:endParaRPr>
          </a:p>
          <a:p>
            <a:pPr algn="just">
              <a:buFont typeface="Courier New" pitchFamily="49" charset="0"/>
              <a:buNone/>
            </a:pPr>
            <a:endParaRPr lang="en-US" dirty="0">
              <a:solidFill>
                <a:schemeClr val="tx1"/>
              </a:solidFill>
            </a:endParaRPr>
          </a:p>
        </p:txBody>
      </p:sp>
      <p:graphicFrame>
        <p:nvGraphicFramePr>
          <p:cNvPr id="17413" name="Object 24"/>
          <p:cNvGraphicFramePr>
            <a:graphicFrameLocks noChangeAspect="1"/>
          </p:cNvGraphicFramePr>
          <p:nvPr/>
        </p:nvGraphicFramePr>
        <p:xfrm>
          <a:off x="3549650" y="2514600"/>
          <a:ext cx="2044700" cy="787400"/>
        </p:xfrm>
        <a:graphic>
          <a:graphicData uri="http://schemas.openxmlformats.org/presentationml/2006/ole">
            <mc:AlternateContent xmlns:mc="http://schemas.openxmlformats.org/markup-compatibility/2006">
              <mc:Choice xmlns:v="urn:schemas-microsoft-com:vml" Requires="v">
                <p:oleObj spid="_x0000_s9220" name="Equation" r:id="rId3" imgW="2044700" imgH="787400" progId="Equation.DSMT4">
                  <p:embed/>
                </p:oleObj>
              </mc:Choice>
              <mc:Fallback>
                <p:oleObj name="Equation" r:id="rId3" imgW="2044700" imgH="787400" progId="Equation.DSMT4">
                  <p:embed/>
                  <p:pic>
                    <p:nvPicPr>
                      <p:cNvPr id="0" name="Object 2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549650" y="2514600"/>
                        <a:ext cx="2044700" cy="787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p:cNvSpPr>
          <p:nvPr>
            <p:ph type="title"/>
          </p:nvPr>
        </p:nvSpPr>
        <p:spPr>
          <a:prstGeom prst="rect">
            <a:avLst/>
          </a:prstGeom>
        </p:spPr>
        <p:txBody>
          <a:bodyPr/>
          <a:lstStyle/>
          <a:p>
            <a:r>
              <a:rPr lang="en-US" sz="3200" dirty="0">
                <a:solidFill>
                  <a:schemeClr val="tx1"/>
                </a:solidFill>
              </a:rPr>
              <a:t>Subtraction with Rational Expressions</a:t>
            </a:r>
          </a:p>
        </p:txBody>
      </p:sp>
      <p:sp>
        <p:nvSpPr>
          <p:cNvPr id="18435" name="Rectangle 3"/>
          <p:cNvSpPr>
            <a:spLocks noGrp="1"/>
          </p:cNvSpPr>
          <p:nvPr>
            <p:ph idx="1"/>
          </p:nvPr>
        </p:nvSpPr>
        <p:spPr>
          <a:xfrm>
            <a:off x="457200" y="1280160"/>
            <a:ext cx="8229600" cy="2074414"/>
          </a:xfrm>
          <a:prstGeom prst="rect">
            <a:avLst/>
          </a:prstGeom>
          <a:solidFill>
            <a:srgbClr val="FFFFCC"/>
          </a:solidFill>
          <a:ln w="28575">
            <a:solidFill>
              <a:srgbClr val="000000"/>
            </a:solidFill>
          </a:ln>
        </p:spPr>
        <p:txBody>
          <a:bodyPr>
            <a:spAutoFit/>
          </a:bodyPr>
          <a:lstStyle/>
          <a:p>
            <a:pPr marL="533400" indent="-533400" algn="ctr" eaLnBrk="0" hangingPunct="0">
              <a:tabLst>
                <a:tab pos="457200" algn="l"/>
              </a:tabLst>
            </a:pPr>
            <a:r>
              <a:rPr lang="en-US" b="1" dirty="0">
                <a:solidFill>
                  <a:srgbClr val="000000"/>
                </a:solidFill>
                <a:latin typeface="Calibri" pitchFamily="34" charset="0"/>
              </a:rPr>
              <a:t>Subtraction with Rational Expressions</a:t>
            </a:r>
          </a:p>
          <a:p>
            <a:pPr marL="533400" indent="-533400" eaLnBrk="0" hangingPunct="0">
              <a:tabLst>
                <a:tab pos="457200" algn="l"/>
              </a:tabLst>
            </a:pPr>
            <a:r>
              <a:rPr lang="en-US" dirty="0">
                <a:solidFill>
                  <a:srgbClr val="000000"/>
                </a:solidFill>
                <a:latin typeface="Calibri" pitchFamily="34" charset="0"/>
              </a:rPr>
              <a:t>For polynomials </a:t>
            </a:r>
            <a:r>
              <a:rPr lang="en-US" i="1" dirty="0">
                <a:solidFill>
                  <a:srgbClr val="000000"/>
                </a:solidFill>
                <a:latin typeface="Calibri" pitchFamily="34" charset="0"/>
              </a:rPr>
              <a:t>P</a:t>
            </a:r>
            <a:r>
              <a:rPr lang="en-US" dirty="0">
                <a:solidFill>
                  <a:srgbClr val="000000"/>
                </a:solidFill>
                <a:latin typeface="Calibri" pitchFamily="34" charset="0"/>
              </a:rPr>
              <a:t>, </a:t>
            </a:r>
            <a:r>
              <a:rPr lang="en-US" i="1" dirty="0">
                <a:solidFill>
                  <a:srgbClr val="000000"/>
                </a:solidFill>
                <a:latin typeface="Calibri" pitchFamily="34" charset="0"/>
              </a:rPr>
              <a:t>Q</a:t>
            </a:r>
            <a:r>
              <a:rPr lang="en-US" dirty="0">
                <a:solidFill>
                  <a:srgbClr val="000000"/>
                </a:solidFill>
                <a:latin typeface="Calibri" pitchFamily="34" charset="0"/>
              </a:rPr>
              <a:t>, and </a:t>
            </a:r>
            <a:r>
              <a:rPr lang="en-US" i="1" dirty="0">
                <a:solidFill>
                  <a:srgbClr val="000000"/>
                </a:solidFill>
                <a:latin typeface="Calibri" pitchFamily="34" charset="0"/>
              </a:rPr>
              <a:t>R</a:t>
            </a:r>
            <a:r>
              <a:rPr lang="en-US" dirty="0">
                <a:solidFill>
                  <a:srgbClr val="000000"/>
                </a:solidFill>
                <a:latin typeface="Calibri" pitchFamily="34" charset="0"/>
              </a:rPr>
              <a:t>, with </a:t>
            </a:r>
            <a:r>
              <a:rPr lang="en-US" i="1" dirty="0">
                <a:solidFill>
                  <a:srgbClr val="000000"/>
                </a:solidFill>
                <a:latin typeface="Calibri" pitchFamily="34" charset="0"/>
              </a:rPr>
              <a:t>Q </a:t>
            </a:r>
            <a:r>
              <a:rPr lang="en-US" dirty="0">
                <a:solidFill>
                  <a:srgbClr val="000000"/>
                </a:solidFill>
                <a:latin typeface="Calibri" pitchFamily="34" charset="0"/>
              </a:rPr>
              <a:t>≠ 0,</a:t>
            </a:r>
          </a:p>
          <a:p>
            <a:pPr marL="533400" indent="-533400" eaLnBrk="0" hangingPunct="0">
              <a:tabLst>
                <a:tab pos="457200" algn="l"/>
              </a:tabLst>
            </a:pPr>
            <a:endParaRPr lang="en-US" dirty="0">
              <a:solidFill>
                <a:srgbClr val="000000"/>
              </a:solidFill>
              <a:latin typeface="Calibri" pitchFamily="34" charset="0"/>
            </a:endParaRPr>
          </a:p>
          <a:p>
            <a:pPr marL="533400" indent="-533400" algn="just">
              <a:buFont typeface="Courier New" pitchFamily="49" charset="0"/>
              <a:buNone/>
            </a:pPr>
            <a:endParaRPr lang="en-US" dirty="0">
              <a:solidFill>
                <a:schemeClr val="tx1"/>
              </a:solidFill>
            </a:endParaRPr>
          </a:p>
        </p:txBody>
      </p:sp>
      <p:graphicFrame>
        <p:nvGraphicFramePr>
          <p:cNvPr id="18437" name="Object 35"/>
          <p:cNvGraphicFramePr>
            <a:graphicFrameLocks noChangeAspect="1"/>
          </p:cNvGraphicFramePr>
          <p:nvPr/>
        </p:nvGraphicFramePr>
        <p:xfrm>
          <a:off x="3613150" y="2438400"/>
          <a:ext cx="1917700" cy="787400"/>
        </p:xfrm>
        <a:graphic>
          <a:graphicData uri="http://schemas.openxmlformats.org/presentationml/2006/ole">
            <mc:AlternateContent xmlns:mc="http://schemas.openxmlformats.org/markup-compatibility/2006">
              <mc:Choice xmlns:v="urn:schemas-microsoft-com:vml" Requires="v">
                <p:oleObj spid="_x0000_s10244" name="Equation" r:id="rId3" imgW="1917700" imgH="787400" progId="Equation.DSMT4">
                  <p:embed/>
                </p:oleObj>
              </mc:Choice>
              <mc:Fallback>
                <p:oleObj name="Equation" r:id="rId3" imgW="1917700" imgH="787400" progId="Equation.DSMT4">
                  <p:embed/>
                  <p:pic>
                    <p:nvPicPr>
                      <p:cNvPr id="0" name="Object 3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613150" y="2438400"/>
                        <a:ext cx="1917700" cy="787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p:cNvSpPr>
          <p:nvPr>
            <p:ph type="title"/>
          </p:nvPr>
        </p:nvSpPr>
        <p:spPr>
          <a:prstGeom prst="rect">
            <a:avLst/>
          </a:prstGeom>
        </p:spPr>
        <p:txBody>
          <a:bodyPr/>
          <a:lstStyle/>
          <a:p>
            <a:r>
              <a:rPr lang="en-US" sz="3200" dirty="0">
                <a:solidFill>
                  <a:schemeClr val="tx1"/>
                </a:solidFill>
              </a:rPr>
              <a:t>Example 3: Subtracting Rational Expressions with a Common Denominator</a:t>
            </a:r>
          </a:p>
        </p:txBody>
      </p:sp>
      <p:sp>
        <p:nvSpPr>
          <p:cNvPr id="19459" name="Rectangle 3"/>
          <p:cNvSpPr>
            <a:spLocks noGrp="1"/>
          </p:cNvSpPr>
          <p:nvPr>
            <p:ph idx="1"/>
          </p:nvPr>
        </p:nvSpPr>
        <p:spPr>
          <a:prstGeom prst="rect">
            <a:avLst/>
          </a:prstGeom>
          <a:noFill/>
        </p:spPr>
        <p:txBody>
          <a:bodyPr>
            <a:spAutoFit/>
          </a:bodyPr>
          <a:lstStyle/>
          <a:p>
            <a:pPr marL="0" indent="0">
              <a:buFont typeface="Courier New" pitchFamily="49" charset="0"/>
              <a:buNone/>
            </a:pPr>
            <a:r>
              <a:rPr lang="en-US" i="0" dirty="0">
                <a:solidFill>
                  <a:schemeClr val="tx1"/>
                </a:solidFill>
              </a:rPr>
              <a:t>Find each difference and reduce if possible. Assume that no denominator has a value of 0.</a:t>
            </a:r>
          </a:p>
          <a:p>
            <a:pPr marL="0" indent="0">
              <a:buFont typeface="Courier New" pitchFamily="49" charset="0"/>
              <a:buNone/>
            </a:pPr>
            <a:endParaRPr lang="en-US" i="0" dirty="0">
              <a:solidFill>
                <a:schemeClr val="tx1"/>
              </a:solidFill>
            </a:endParaRPr>
          </a:p>
          <a:p>
            <a:pPr marL="0" indent="0">
              <a:buFont typeface="Courier New" pitchFamily="49" charset="0"/>
              <a:buNone/>
            </a:pPr>
            <a:endParaRPr lang="en-US" i="0" dirty="0">
              <a:solidFill>
                <a:schemeClr val="tx1"/>
              </a:solidFill>
            </a:endParaRPr>
          </a:p>
          <a:p>
            <a:pPr marL="0" indent="0">
              <a:lnSpc>
                <a:spcPct val="150000"/>
              </a:lnSpc>
              <a:buFont typeface="Courier New" pitchFamily="49" charset="0"/>
              <a:buNone/>
            </a:pPr>
            <a:r>
              <a:rPr lang="en-US" b="1" i="0" dirty="0">
                <a:solidFill>
                  <a:schemeClr val="tx1"/>
                </a:solidFill>
              </a:rPr>
              <a:t>Solution</a:t>
            </a:r>
            <a:endParaRPr lang="en-US" dirty="0">
              <a:solidFill>
                <a:schemeClr val="tx1"/>
              </a:solidFill>
            </a:endParaRPr>
          </a:p>
        </p:txBody>
      </p:sp>
      <p:graphicFrame>
        <p:nvGraphicFramePr>
          <p:cNvPr id="19460" name="Object 19"/>
          <p:cNvGraphicFramePr>
            <a:graphicFrameLocks noChangeAspect="1"/>
          </p:cNvGraphicFramePr>
          <p:nvPr/>
        </p:nvGraphicFramePr>
        <p:xfrm>
          <a:off x="546100" y="2279856"/>
          <a:ext cx="2959100" cy="889000"/>
        </p:xfrm>
        <a:graphic>
          <a:graphicData uri="http://schemas.openxmlformats.org/presentationml/2006/ole">
            <mc:AlternateContent xmlns:mc="http://schemas.openxmlformats.org/markup-compatibility/2006">
              <mc:Choice xmlns:v="urn:schemas-microsoft-com:vml" Requires="v">
                <p:oleObj spid="_x0000_s11278" name="Equation" r:id="rId3" imgW="2959100" imgH="889000" progId="Equation.DSMT4">
                  <p:embed/>
                </p:oleObj>
              </mc:Choice>
              <mc:Fallback>
                <p:oleObj name="Equation" r:id="rId3" imgW="2959100" imgH="889000" progId="Equation.DSMT4">
                  <p:embed/>
                  <p:pic>
                    <p:nvPicPr>
                      <p:cNvPr id="0" name="Object 19"/>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46100" y="2279856"/>
                        <a:ext cx="2959100" cy="889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9463" name="Rectangle 22"/>
          <p:cNvSpPr>
            <a:spLocks noChangeArrowheads="1"/>
          </p:cNvSpPr>
          <p:nvPr/>
        </p:nvSpPr>
        <p:spPr bwMode="auto">
          <a:xfrm>
            <a:off x="7467600" y="3270456"/>
            <a:ext cx="1524000" cy="1006475"/>
          </a:xfrm>
          <a:prstGeom prst="rect">
            <a:avLst/>
          </a:prstGeom>
          <a:noFill/>
          <a:ln w="9525">
            <a:noFill/>
            <a:miter lim="800000"/>
            <a:headEnd/>
            <a:tailEnd/>
          </a:ln>
          <a:effectLst/>
        </p:spPr>
        <p:txBody>
          <a:bodyPr>
            <a:spAutoFit/>
          </a:bodyPr>
          <a:lstStyle/>
          <a:p>
            <a:r>
              <a:rPr lang="en-US" sz="2000" b="0" dirty="0">
                <a:solidFill>
                  <a:srgbClr val="008080"/>
                </a:solidFill>
                <a:latin typeface="Calibri" pitchFamily="34" charset="0"/>
              </a:rPr>
              <a:t>Subtract the entire </a:t>
            </a:r>
          </a:p>
          <a:p>
            <a:r>
              <a:rPr lang="en-US" sz="2000" b="0" dirty="0">
                <a:solidFill>
                  <a:srgbClr val="008080"/>
                </a:solidFill>
                <a:latin typeface="Calibri" pitchFamily="34" charset="0"/>
              </a:rPr>
              <a:t>numerator.</a:t>
            </a:r>
            <a:endParaRPr lang="en-US" sz="2000" dirty="0">
              <a:solidFill>
                <a:srgbClr val="008080"/>
              </a:solidFill>
              <a:latin typeface="Calibri" pitchFamily="34" charset="0"/>
            </a:endParaRPr>
          </a:p>
        </p:txBody>
      </p:sp>
      <p:graphicFrame>
        <p:nvGraphicFramePr>
          <p:cNvPr id="11269" name="Object 5"/>
          <p:cNvGraphicFramePr>
            <a:graphicFrameLocks noChangeAspect="1"/>
          </p:cNvGraphicFramePr>
          <p:nvPr/>
        </p:nvGraphicFramePr>
        <p:xfrm>
          <a:off x="1875504" y="3244644"/>
          <a:ext cx="2501900" cy="901700"/>
        </p:xfrm>
        <a:graphic>
          <a:graphicData uri="http://schemas.openxmlformats.org/presentationml/2006/ole">
            <mc:AlternateContent xmlns:mc="http://schemas.openxmlformats.org/markup-compatibility/2006">
              <mc:Choice xmlns:v="urn:schemas-microsoft-com:vml" Requires="v">
                <p:oleObj spid="_x0000_s11279" name="Equation" r:id="rId5" imgW="2501640" imgH="901440" progId="Equation.DSMT4">
                  <p:embed/>
                </p:oleObj>
              </mc:Choice>
              <mc:Fallback>
                <p:oleObj name="Equation" r:id="rId5" imgW="2501640" imgH="901440" progId="Equation.DSMT4">
                  <p:embed/>
                  <p:pic>
                    <p:nvPicPr>
                      <p:cNvPr id="0" name="Picture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875504" y="3244644"/>
                        <a:ext cx="2501900" cy="901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1270" name="Object 6"/>
          <p:cNvGraphicFramePr>
            <a:graphicFrameLocks noChangeAspect="1"/>
          </p:cNvGraphicFramePr>
          <p:nvPr/>
        </p:nvGraphicFramePr>
        <p:xfrm>
          <a:off x="4461796" y="3200400"/>
          <a:ext cx="2959100" cy="939800"/>
        </p:xfrm>
        <a:graphic>
          <a:graphicData uri="http://schemas.openxmlformats.org/presentationml/2006/ole">
            <mc:AlternateContent xmlns:mc="http://schemas.openxmlformats.org/markup-compatibility/2006">
              <mc:Choice xmlns:v="urn:schemas-microsoft-com:vml" Requires="v">
                <p:oleObj spid="_x0000_s11280" name="Equation" r:id="rId7" imgW="2958840" imgH="939600" progId="Equation.DSMT4">
                  <p:embed/>
                </p:oleObj>
              </mc:Choice>
              <mc:Fallback>
                <p:oleObj name="Equation" r:id="rId7" imgW="2958840" imgH="939600" progId="Equation.DSMT4">
                  <p:embed/>
                  <p:pic>
                    <p:nvPicPr>
                      <p:cNvPr id="0" name="Picture 6"/>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461796" y="3200400"/>
                        <a:ext cx="2959100" cy="939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1271" name="Object 7"/>
          <p:cNvGraphicFramePr>
            <a:graphicFrameLocks noChangeAspect="1"/>
          </p:cNvGraphicFramePr>
          <p:nvPr/>
        </p:nvGraphicFramePr>
        <p:xfrm>
          <a:off x="4461796" y="4191000"/>
          <a:ext cx="2730500" cy="901700"/>
        </p:xfrm>
        <a:graphic>
          <a:graphicData uri="http://schemas.openxmlformats.org/presentationml/2006/ole">
            <mc:AlternateContent xmlns:mc="http://schemas.openxmlformats.org/markup-compatibility/2006">
              <mc:Choice xmlns:v="urn:schemas-microsoft-com:vml" Requires="v">
                <p:oleObj spid="_x0000_s11281" name="Equation" r:id="rId9" imgW="2730240" imgH="901440" progId="Equation.DSMT4">
                  <p:embed/>
                </p:oleObj>
              </mc:Choice>
              <mc:Fallback>
                <p:oleObj name="Equation" r:id="rId9" imgW="2730240" imgH="901440" progId="Equation.DSMT4">
                  <p:embed/>
                  <p:pic>
                    <p:nvPicPr>
                      <p:cNvPr id="0" name="Picture 7"/>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461796" y="4191000"/>
                        <a:ext cx="2730500" cy="901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1272" name="Object 8"/>
          <p:cNvGraphicFramePr>
            <a:graphicFrameLocks noChangeAspect="1"/>
          </p:cNvGraphicFramePr>
          <p:nvPr/>
        </p:nvGraphicFramePr>
        <p:xfrm>
          <a:off x="4461796" y="5137356"/>
          <a:ext cx="1435100" cy="901700"/>
        </p:xfrm>
        <a:graphic>
          <a:graphicData uri="http://schemas.openxmlformats.org/presentationml/2006/ole">
            <mc:AlternateContent xmlns:mc="http://schemas.openxmlformats.org/markup-compatibility/2006">
              <mc:Choice xmlns:v="urn:schemas-microsoft-com:vml" Requires="v">
                <p:oleObj spid="_x0000_s11282" name="Equation" r:id="rId11" imgW="1434960" imgH="901440" progId="Equation.DSMT4">
                  <p:embed/>
                </p:oleObj>
              </mc:Choice>
              <mc:Fallback>
                <p:oleObj name="Equation" r:id="rId11" imgW="1434960" imgH="901440" progId="Equation.DSMT4">
                  <p:embed/>
                  <p:pic>
                    <p:nvPicPr>
                      <p:cNvPr id="0" name="Picture 8"/>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4461796" y="5137356"/>
                        <a:ext cx="1435100" cy="901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9459">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126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1270"/>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9463"/>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11271"/>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1127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463"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p:cNvSpPr>
          <p:nvPr>
            <p:ph type="title"/>
          </p:nvPr>
        </p:nvSpPr>
        <p:spPr>
          <a:prstGeom prst="rect">
            <a:avLst/>
          </a:prstGeom>
        </p:spPr>
        <p:txBody>
          <a:bodyPr/>
          <a:lstStyle/>
          <a:p>
            <a:r>
              <a:rPr lang="en-US" sz="3200" dirty="0">
                <a:solidFill>
                  <a:schemeClr val="tx1"/>
                </a:solidFill>
              </a:rPr>
              <a:t>Example 3: Subtracting Rational Expressions with a Common Denominator (cont.)</a:t>
            </a:r>
          </a:p>
        </p:txBody>
      </p:sp>
      <p:sp>
        <p:nvSpPr>
          <p:cNvPr id="20483" name="Rectangle 3"/>
          <p:cNvSpPr>
            <a:spLocks noGrp="1"/>
          </p:cNvSpPr>
          <p:nvPr>
            <p:ph idx="1"/>
          </p:nvPr>
        </p:nvSpPr>
        <p:spPr>
          <a:prstGeom prst="rect">
            <a:avLst/>
          </a:prstGeom>
        </p:spPr>
        <p:txBody>
          <a:bodyPr/>
          <a:lstStyle/>
          <a:p>
            <a:pPr>
              <a:buFont typeface="Courier New" pitchFamily="49" charset="0"/>
              <a:buNone/>
            </a:pPr>
            <a:endParaRPr lang="en-US" b="1" i="0" dirty="0">
              <a:solidFill>
                <a:schemeClr val="tx1"/>
              </a:solidFill>
            </a:endParaRPr>
          </a:p>
          <a:p>
            <a:pPr>
              <a:buFont typeface="Courier New" pitchFamily="49" charset="0"/>
              <a:buNone/>
            </a:pPr>
            <a:endParaRPr lang="en-US" b="1" i="0" dirty="0">
              <a:solidFill>
                <a:schemeClr val="tx1"/>
              </a:solidFill>
            </a:endParaRPr>
          </a:p>
          <a:p>
            <a:pPr>
              <a:buFont typeface="Courier New" pitchFamily="49" charset="0"/>
              <a:buNone/>
            </a:pPr>
            <a:r>
              <a:rPr lang="en-US" b="1" i="0" dirty="0">
                <a:solidFill>
                  <a:schemeClr val="tx1"/>
                </a:solidFill>
              </a:rPr>
              <a:t>Solution </a:t>
            </a:r>
          </a:p>
          <a:p>
            <a:pPr>
              <a:buFont typeface="Courier New" pitchFamily="49" charset="0"/>
              <a:buNone/>
            </a:pPr>
            <a:endParaRPr lang="en-US" dirty="0"/>
          </a:p>
        </p:txBody>
      </p:sp>
      <p:graphicFrame>
        <p:nvGraphicFramePr>
          <p:cNvPr id="20484" name="Object 11"/>
          <p:cNvGraphicFramePr>
            <a:graphicFrameLocks noChangeAspect="1"/>
          </p:cNvGraphicFramePr>
          <p:nvPr/>
        </p:nvGraphicFramePr>
        <p:xfrm>
          <a:off x="530352" y="1157748"/>
          <a:ext cx="3949700" cy="876300"/>
        </p:xfrm>
        <a:graphic>
          <a:graphicData uri="http://schemas.openxmlformats.org/presentationml/2006/ole">
            <mc:AlternateContent xmlns:mc="http://schemas.openxmlformats.org/markup-compatibility/2006">
              <mc:Choice xmlns:v="urn:schemas-microsoft-com:vml" Requires="v">
                <p:oleObj spid="_x0000_s12303" name="Equation" r:id="rId3" imgW="3949700" imgH="876300" progId="Equation.DSMT4">
                  <p:embed/>
                </p:oleObj>
              </mc:Choice>
              <mc:Fallback>
                <p:oleObj name="Equation" r:id="rId3" imgW="3949700" imgH="876300" progId="Equation.DSMT4">
                  <p:embed/>
                  <p:pic>
                    <p:nvPicPr>
                      <p:cNvPr id="0" name="Object 1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0352" y="1157748"/>
                        <a:ext cx="3949700" cy="876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0486" name="Rectangle 13"/>
          <p:cNvSpPr>
            <a:spLocks noChangeArrowheads="1"/>
          </p:cNvSpPr>
          <p:nvPr/>
        </p:nvSpPr>
        <p:spPr bwMode="auto">
          <a:xfrm>
            <a:off x="5334000" y="3356436"/>
            <a:ext cx="3657600" cy="396875"/>
          </a:xfrm>
          <a:prstGeom prst="rect">
            <a:avLst/>
          </a:prstGeom>
          <a:noFill/>
          <a:ln w="9525">
            <a:noFill/>
            <a:miter lim="800000"/>
            <a:headEnd/>
            <a:tailEnd/>
          </a:ln>
          <a:effectLst/>
        </p:spPr>
        <p:txBody>
          <a:bodyPr>
            <a:spAutoFit/>
          </a:bodyPr>
          <a:lstStyle/>
          <a:p>
            <a:r>
              <a:rPr lang="en-US" sz="2000" b="0" dirty="0">
                <a:solidFill>
                  <a:srgbClr val="008080"/>
                </a:solidFill>
                <a:latin typeface="Calibri" pitchFamily="34" charset="0"/>
              </a:rPr>
              <a:t>Subtract the entire numerator.</a:t>
            </a:r>
            <a:endParaRPr lang="en-US" sz="2000" dirty="0">
              <a:solidFill>
                <a:srgbClr val="008080"/>
              </a:solidFill>
              <a:latin typeface="Calibri" pitchFamily="34" charset="0"/>
            </a:endParaRPr>
          </a:p>
        </p:txBody>
      </p:sp>
      <p:sp>
        <p:nvSpPr>
          <p:cNvPr id="20487" name="Rectangle 14"/>
          <p:cNvSpPr>
            <a:spLocks noChangeArrowheads="1"/>
          </p:cNvSpPr>
          <p:nvPr/>
        </p:nvSpPr>
        <p:spPr bwMode="auto">
          <a:xfrm>
            <a:off x="6961910" y="4430166"/>
            <a:ext cx="2112264" cy="400110"/>
          </a:xfrm>
          <a:prstGeom prst="rect">
            <a:avLst/>
          </a:prstGeom>
          <a:noFill/>
          <a:ln w="9525">
            <a:noFill/>
            <a:miter lim="800000"/>
            <a:headEnd/>
            <a:tailEnd/>
          </a:ln>
          <a:effectLst/>
        </p:spPr>
        <p:txBody>
          <a:bodyPr wrap="square">
            <a:spAutoFit/>
          </a:bodyPr>
          <a:lstStyle/>
          <a:p>
            <a:r>
              <a:rPr lang="en-US" sz="2000" b="0" dirty="0">
                <a:solidFill>
                  <a:srgbClr val="008080"/>
                </a:solidFill>
                <a:latin typeface="Calibri" pitchFamily="34" charset="0"/>
              </a:rPr>
              <a:t>Factor and reduce.</a:t>
            </a:r>
            <a:endParaRPr lang="en-US" sz="2000" dirty="0">
              <a:solidFill>
                <a:srgbClr val="008080"/>
              </a:solidFill>
              <a:latin typeface="Calibri" pitchFamily="34" charset="0"/>
            </a:endParaRPr>
          </a:p>
        </p:txBody>
      </p:sp>
      <p:graphicFrame>
        <p:nvGraphicFramePr>
          <p:cNvPr id="12292" name="Object 4"/>
          <p:cNvGraphicFramePr>
            <a:graphicFrameLocks noChangeAspect="1"/>
          </p:cNvGraphicFramePr>
          <p:nvPr/>
        </p:nvGraphicFramePr>
        <p:xfrm>
          <a:off x="1966452" y="2104104"/>
          <a:ext cx="3505200" cy="889000"/>
        </p:xfrm>
        <a:graphic>
          <a:graphicData uri="http://schemas.openxmlformats.org/presentationml/2006/ole">
            <mc:AlternateContent xmlns:mc="http://schemas.openxmlformats.org/markup-compatibility/2006">
              <mc:Choice xmlns:v="urn:schemas-microsoft-com:vml" Requires="v">
                <p:oleObj spid="_x0000_s12304" name="Equation" r:id="rId5" imgW="3504960" imgH="888840" progId="Equation.DSMT4">
                  <p:embed/>
                </p:oleObj>
              </mc:Choice>
              <mc:Fallback>
                <p:oleObj name="Equation" r:id="rId5" imgW="3504960" imgH="88884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966452" y="2104104"/>
                        <a:ext cx="3505200" cy="889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2293" name="Object 5"/>
          <p:cNvGraphicFramePr>
            <a:graphicFrameLocks noChangeAspect="1"/>
          </p:cNvGraphicFramePr>
          <p:nvPr/>
        </p:nvGraphicFramePr>
        <p:xfrm>
          <a:off x="2717800" y="3094704"/>
          <a:ext cx="2082800" cy="901700"/>
        </p:xfrm>
        <a:graphic>
          <a:graphicData uri="http://schemas.openxmlformats.org/presentationml/2006/ole">
            <mc:AlternateContent xmlns:mc="http://schemas.openxmlformats.org/markup-compatibility/2006">
              <mc:Choice xmlns:v="urn:schemas-microsoft-com:vml" Requires="v">
                <p:oleObj spid="_x0000_s12305" name="Equation" r:id="rId7" imgW="2082600" imgH="901440" progId="Equation.DSMT4">
                  <p:embed/>
                </p:oleObj>
              </mc:Choice>
              <mc:Fallback>
                <p:oleObj name="Equation" r:id="rId7" imgW="2082600" imgH="90144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717800" y="3094704"/>
                        <a:ext cx="2082800" cy="901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2294" name="Object 6"/>
          <p:cNvGraphicFramePr>
            <a:graphicFrameLocks noChangeAspect="1"/>
          </p:cNvGraphicFramePr>
          <p:nvPr/>
        </p:nvGraphicFramePr>
        <p:xfrm>
          <a:off x="2743200" y="4176252"/>
          <a:ext cx="1879600" cy="889000"/>
        </p:xfrm>
        <a:graphic>
          <a:graphicData uri="http://schemas.openxmlformats.org/presentationml/2006/ole">
            <mc:AlternateContent xmlns:mc="http://schemas.openxmlformats.org/markup-compatibility/2006">
              <mc:Choice xmlns:v="urn:schemas-microsoft-com:vml" Requires="v">
                <p:oleObj spid="_x0000_s12306" name="Equation" r:id="rId9" imgW="1879560" imgH="888840" progId="Equation.DSMT4">
                  <p:embed/>
                </p:oleObj>
              </mc:Choice>
              <mc:Fallback>
                <p:oleObj name="Equation" r:id="rId9" imgW="1879560" imgH="88884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743200" y="4176252"/>
                        <a:ext cx="1879600" cy="889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2295" name="Object 7"/>
          <p:cNvGraphicFramePr>
            <a:graphicFrameLocks noChangeAspect="1"/>
          </p:cNvGraphicFramePr>
          <p:nvPr/>
        </p:nvGraphicFramePr>
        <p:xfrm>
          <a:off x="4711700" y="4160838"/>
          <a:ext cx="2222500" cy="990600"/>
        </p:xfrm>
        <a:graphic>
          <a:graphicData uri="http://schemas.openxmlformats.org/presentationml/2006/ole">
            <mc:AlternateContent xmlns:mc="http://schemas.openxmlformats.org/markup-compatibility/2006">
              <mc:Choice xmlns:v="urn:schemas-microsoft-com:vml" Requires="v">
                <p:oleObj spid="_x0000_s12307" name="Equation" r:id="rId11" imgW="2222280" imgH="990360" progId="Equation.DSMT4">
                  <p:embed/>
                </p:oleObj>
              </mc:Choice>
              <mc:Fallback>
                <p:oleObj name="Equation" r:id="rId11" imgW="2222280" imgH="990360" progId="Equation.DSMT4">
                  <p:embed/>
                  <p:pic>
                    <p:nvPicPr>
                      <p:cNvPr id="0" name="Picture 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4711700" y="4160838"/>
                        <a:ext cx="2222500" cy="99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2296" name="Object 8"/>
          <p:cNvGraphicFramePr>
            <a:graphicFrameLocks noChangeAspect="1"/>
          </p:cNvGraphicFramePr>
          <p:nvPr/>
        </p:nvGraphicFramePr>
        <p:xfrm>
          <a:off x="4724400" y="5166852"/>
          <a:ext cx="1054100" cy="838200"/>
        </p:xfrm>
        <a:graphic>
          <a:graphicData uri="http://schemas.openxmlformats.org/presentationml/2006/ole">
            <mc:AlternateContent xmlns:mc="http://schemas.openxmlformats.org/markup-compatibility/2006">
              <mc:Choice xmlns:v="urn:schemas-microsoft-com:vml" Requires="v">
                <p:oleObj spid="_x0000_s12308" name="Equation" r:id="rId13" imgW="1054080" imgH="838080" progId="Equation.DSMT4">
                  <p:embed/>
                </p:oleObj>
              </mc:Choice>
              <mc:Fallback>
                <p:oleObj name="Equation" r:id="rId13" imgW="1054080" imgH="838080" progId="Equation.DSMT4">
                  <p:embed/>
                  <p:pic>
                    <p:nvPicPr>
                      <p:cNvPr id="0" name="Picture 8"/>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4724400" y="5166852"/>
                        <a:ext cx="10541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cxnSp>
        <p:nvCxnSpPr>
          <p:cNvPr id="14" name="Straight Connector 13"/>
          <p:cNvCxnSpPr/>
          <p:nvPr/>
        </p:nvCxnSpPr>
        <p:spPr>
          <a:xfrm rot="10800000" flipV="1">
            <a:off x="5943600" y="4114800"/>
            <a:ext cx="990600" cy="4572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rot="10800000" flipV="1">
            <a:off x="5943600" y="4724400"/>
            <a:ext cx="9906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048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229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2293"/>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20486"/>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12294"/>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12295"/>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20487"/>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4"/>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16"/>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1229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486" grpId="0"/>
      <p:bldP spid="20487"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p:cNvSpPr>
          <p:nvPr>
            <p:ph type="title"/>
          </p:nvPr>
        </p:nvSpPr>
        <p:spPr>
          <a:prstGeom prst="rect">
            <a:avLst/>
          </a:prstGeom>
        </p:spPr>
        <p:txBody>
          <a:bodyPr/>
          <a:lstStyle/>
          <a:p>
            <a:r>
              <a:rPr lang="en-US" sz="3200" dirty="0">
                <a:solidFill>
                  <a:schemeClr val="tx1"/>
                </a:solidFill>
              </a:rPr>
              <a:t>Example 3: Subtracting Rational Expressions with a Common Denominator (cont.)</a:t>
            </a:r>
          </a:p>
        </p:txBody>
      </p:sp>
      <p:sp>
        <p:nvSpPr>
          <p:cNvPr id="21507" name="Rectangle 3"/>
          <p:cNvSpPr>
            <a:spLocks noGrp="1"/>
          </p:cNvSpPr>
          <p:nvPr>
            <p:ph idx="1"/>
          </p:nvPr>
        </p:nvSpPr>
        <p:spPr>
          <a:prstGeom prst="rect">
            <a:avLst/>
          </a:prstGeom>
        </p:spPr>
        <p:txBody>
          <a:bodyPr/>
          <a:lstStyle/>
          <a:p>
            <a:pPr marL="533400" indent="-533400">
              <a:buFont typeface="Courier New" pitchFamily="49" charset="0"/>
              <a:buNone/>
            </a:pPr>
            <a:endParaRPr lang="en-US" b="1" i="0" dirty="0">
              <a:solidFill>
                <a:schemeClr val="tx1"/>
              </a:solidFill>
            </a:endParaRPr>
          </a:p>
          <a:p>
            <a:pPr marL="533400" indent="-533400">
              <a:buFont typeface="Courier New" pitchFamily="49" charset="0"/>
              <a:buNone/>
            </a:pPr>
            <a:endParaRPr lang="en-US" b="1" i="0" dirty="0">
              <a:solidFill>
                <a:schemeClr val="tx1"/>
              </a:solidFill>
            </a:endParaRPr>
          </a:p>
          <a:p>
            <a:pPr marL="533400" indent="-533400">
              <a:buFont typeface="Courier New" pitchFamily="49" charset="0"/>
              <a:buNone/>
            </a:pPr>
            <a:r>
              <a:rPr lang="en-US" b="1" i="0" dirty="0">
                <a:solidFill>
                  <a:schemeClr val="tx1"/>
                </a:solidFill>
              </a:rPr>
              <a:t>Solution </a:t>
            </a:r>
          </a:p>
          <a:p>
            <a:pPr>
              <a:buFont typeface="Courier New" pitchFamily="49" charset="0"/>
              <a:buNone/>
            </a:pPr>
            <a:r>
              <a:rPr lang="en-US" i="0" dirty="0">
                <a:solidFill>
                  <a:schemeClr val="tx1"/>
                </a:solidFill>
              </a:rPr>
              <a:t>Each denominator is the </a:t>
            </a:r>
            <a:r>
              <a:rPr lang="en-US" b="1" i="0" dirty="0">
                <a:solidFill>
                  <a:schemeClr val="tx1"/>
                </a:solidFill>
              </a:rPr>
              <a:t>opposite </a:t>
            </a:r>
            <a:r>
              <a:rPr lang="en-US" i="0" dirty="0">
                <a:solidFill>
                  <a:schemeClr val="tx1"/>
                </a:solidFill>
              </a:rPr>
              <a:t>of the other. Multiply both the numerator and denominator of the second fraction by </a:t>
            </a:r>
            <a:r>
              <a:rPr lang="en-US" i="0" dirty="0">
                <a:solidFill>
                  <a:srgbClr val="FF0008"/>
                </a:solidFill>
                <a:latin typeface="Symbol" pitchFamily="18" charset="2"/>
              </a:rPr>
              <a:t>-</a:t>
            </a:r>
            <a:r>
              <a:rPr lang="en-US" i="0" dirty="0">
                <a:solidFill>
                  <a:srgbClr val="FF0008"/>
                </a:solidFill>
              </a:rPr>
              <a:t>1</a:t>
            </a:r>
            <a:r>
              <a:rPr lang="en-US" i="0" dirty="0">
                <a:solidFill>
                  <a:schemeClr val="tx1"/>
                </a:solidFill>
              </a:rPr>
              <a:t> so that both denominators will be the same, in this case </a:t>
            </a:r>
            <a:r>
              <a:rPr lang="en-US" i="1" dirty="0">
                <a:solidFill>
                  <a:schemeClr val="tx1"/>
                </a:solidFill>
              </a:rPr>
              <a:t>x</a:t>
            </a:r>
            <a:r>
              <a:rPr lang="en-US" dirty="0">
                <a:solidFill>
                  <a:schemeClr val="tx1"/>
                </a:solidFill>
              </a:rPr>
              <a:t> </a:t>
            </a:r>
            <a:r>
              <a:rPr lang="en-US" i="0" dirty="0">
                <a:solidFill>
                  <a:schemeClr val="tx1"/>
                </a:solidFill>
                <a:latin typeface="Symbol" pitchFamily="18" charset="2"/>
              </a:rPr>
              <a:t>-</a:t>
            </a:r>
            <a:r>
              <a:rPr lang="en-US" i="0" dirty="0">
                <a:solidFill>
                  <a:schemeClr val="tx1"/>
                </a:solidFill>
              </a:rPr>
              <a:t> 5.</a:t>
            </a:r>
            <a:r>
              <a:rPr lang="en-US" dirty="0">
                <a:solidFill>
                  <a:schemeClr val="tx1"/>
                </a:solidFill>
              </a:rPr>
              <a:t> </a:t>
            </a:r>
            <a:endParaRPr lang="en-US" b="1" i="0" dirty="0">
              <a:solidFill>
                <a:schemeClr val="tx1"/>
              </a:solidFill>
            </a:endParaRPr>
          </a:p>
          <a:p>
            <a:pPr marL="533400" indent="-533400">
              <a:buFont typeface="Courier New" pitchFamily="49" charset="0"/>
              <a:buNone/>
            </a:pPr>
            <a:endParaRPr lang="en-US" dirty="0">
              <a:solidFill>
                <a:schemeClr val="tx1"/>
              </a:solidFill>
            </a:endParaRPr>
          </a:p>
        </p:txBody>
      </p:sp>
      <p:graphicFrame>
        <p:nvGraphicFramePr>
          <p:cNvPr id="21508" name="Object 13"/>
          <p:cNvGraphicFramePr>
            <a:graphicFrameLocks noChangeAspect="1"/>
          </p:cNvGraphicFramePr>
          <p:nvPr/>
        </p:nvGraphicFramePr>
        <p:xfrm>
          <a:off x="558800" y="1371600"/>
          <a:ext cx="2260600" cy="838200"/>
        </p:xfrm>
        <a:graphic>
          <a:graphicData uri="http://schemas.openxmlformats.org/presentationml/2006/ole">
            <mc:AlternateContent xmlns:mc="http://schemas.openxmlformats.org/markup-compatibility/2006">
              <mc:Choice xmlns:v="urn:schemas-microsoft-com:vml" Requires="v">
                <p:oleObj spid="_x0000_s13316" name="Equation" r:id="rId3" imgW="2260600" imgH="838200" progId="Equation.DSMT4">
                  <p:embed/>
                </p:oleObj>
              </mc:Choice>
              <mc:Fallback>
                <p:oleObj name="Equation" r:id="rId3" imgW="2260600" imgH="838200" progId="Equation.DSMT4">
                  <p:embed/>
                  <p:pic>
                    <p:nvPicPr>
                      <p:cNvPr id="0" name="Object 1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58800" y="1371600"/>
                        <a:ext cx="22606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1507">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1507">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p:cNvSpPr>
          <p:nvPr>
            <p:ph type="title"/>
          </p:nvPr>
        </p:nvSpPr>
        <p:spPr>
          <a:prstGeom prst="rect">
            <a:avLst/>
          </a:prstGeom>
        </p:spPr>
        <p:txBody>
          <a:bodyPr/>
          <a:lstStyle/>
          <a:p>
            <a:r>
              <a:rPr lang="en-US" sz="3200" dirty="0">
                <a:solidFill>
                  <a:schemeClr val="tx1"/>
                </a:solidFill>
              </a:rPr>
              <a:t>Example 3: Subtracting Rational Expressions with a Common Denominator (cont.)</a:t>
            </a:r>
          </a:p>
        </p:txBody>
      </p:sp>
      <p:sp>
        <p:nvSpPr>
          <p:cNvPr id="22531" name="Rectangle 3"/>
          <p:cNvSpPr>
            <a:spLocks noGrp="1"/>
          </p:cNvSpPr>
          <p:nvPr>
            <p:ph idx="1"/>
          </p:nvPr>
        </p:nvSpPr>
        <p:spPr>
          <a:prstGeom prst="rect">
            <a:avLst/>
          </a:prstGeom>
        </p:spPr>
        <p:txBody>
          <a:bodyPr/>
          <a:lstStyle/>
          <a:p>
            <a:pPr>
              <a:buFont typeface="Courier New" pitchFamily="49" charset="0"/>
              <a:buNone/>
            </a:pPr>
            <a:endParaRPr lang="en-US" dirty="0">
              <a:solidFill>
                <a:schemeClr val="tx1"/>
              </a:solidFill>
            </a:endParaRPr>
          </a:p>
          <a:p>
            <a:pPr>
              <a:buFont typeface="Courier New" pitchFamily="49" charset="0"/>
              <a:buNone/>
            </a:pPr>
            <a:endParaRPr lang="en-US" dirty="0">
              <a:solidFill>
                <a:schemeClr val="tx1"/>
              </a:solidFill>
            </a:endParaRPr>
          </a:p>
        </p:txBody>
      </p:sp>
      <p:graphicFrame>
        <p:nvGraphicFramePr>
          <p:cNvPr id="14339" name="Object 3"/>
          <p:cNvGraphicFramePr>
            <a:graphicFrameLocks noChangeAspect="1"/>
          </p:cNvGraphicFramePr>
          <p:nvPr/>
        </p:nvGraphicFramePr>
        <p:xfrm>
          <a:off x="1236408" y="1433052"/>
          <a:ext cx="1803400" cy="838200"/>
        </p:xfrm>
        <a:graphic>
          <a:graphicData uri="http://schemas.openxmlformats.org/presentationml/2006/ole">
            <mc:AlternateContent xmlns:mc="http://schemas.openxmlformats.org/markup-compatibility/2006">
              <mc:Choice xmlns:v="urn:schemas-microsoft-com:vml" Requires="v">
                <p:oleObj spid="_x0000_s14349" name="Equation" r:id="rId3" imgW="1803240" imgH="838080" progId="Equation.DSMT4">
                  <p:embed/>
                </p:oleObj>
              </mc:Choice>
              <mc:Fallback>
                <p:oleObj name="Equation" r:id="rId3" imgW="1803240" imgH="83808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236408" y="1433052"/>
                        <a:ext cx="1803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4340" name="Object 4"/>
          <p:cNvGraphicFramePr>
            <a:graphicFrameLocks noChangeAspect="1"/>
          </p:cNvGraphicFramePr>
          <p:nvPr/>
        </p:nvGraphicFramePr>
        <p:xfrm>
          <a:off x="3160252" y="1401096"/>
          <a:ext cx="3149600" cy="990600"/>
        </p:xfrm>
        <a:graphic>
          <a:graphicData uri="http://schemas.openxmlformats.org/presentationml/2006/ole">
            <mc:AlternateContent xmlns:mc="http://schemas.openxmlformats.org/markup-compatibility/2006">
              <mc:Choice xmlns:v="urn:schemas-microsoft-com:vml" Requires="v">
                <p:oleObj spid="_x0000_s14350" name="Equation" r:id="rId5" imgW="3149280" imgH="990360" progId="Equation.DSMT4">
                  <p:embed/>
                </p:oleObj>
              </mc:Choice>
              <mc:Fallback>
                <p:oleObj name="Equation" r:id="rId5" imgW="3149280" imgH="99036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160252" y="1401096"/>
                        <a:ext cx="3149600" cy="99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4341" name="Object 5"/>
          <p:cNvGraphicFramePr>
            <a:graphicFrameLocks noChangeAspect="1"/>
          </p:cNvGraphicFramePr>
          <p:nvPr/>
        </p:nvGraphicFramePr>
        <p:xfrm>
          <a:off x="3160252" y="2438400"/>
          <a:ext cx="2082800" cy="838200"/>
        </p:xfrm>
        <a:graphic>
          <a:graphicData uri="http://schemas.openxmlformats.org/presentationml/2006/ole">
            <mc:AlternateContent xmlns:mc="http://schemas.openxmlformats.org/markup-compatibility/2006">
              <mc:Choice xmlns:v="urn:schemas-microsoft-com:vml" Requires="v">
                <p:oleObj spid="_x0000_s14351" name="Equation" r:id="rId7" imgW="2082600" imgH="838080" progId="Equation.DSMT4">
                  <p:embed/>
                </p:oleObj>
              </mc:Choice>
              <mc:Fallback>
                <p:oleObj name="Equation" r:id="rId7" imgW="2082600" imgH="83808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160252" y="2438400"/>
                        <a:ext cx="2082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4342" name="Object 6"/>
          <p:cNvGraphicFramePr>
            <a:graphicFrameLocks noChangeAspect="1"/>
          </p:cNvGraphicFramePr>
          <p:nvPr/>
        </p:nvGraphicFramePr>
        <p:xfrm>
          <a:off x="3160252" y="3543300"/>
          <a:ext cx="1473200" cy="876300"/>
        </p:xfrm>
        <a:graphic>
          <a:graphicData uri="http://schemas.openxmlformats.org/presentationml/2006/ole">
            <mc:AlternateContent xmlns:mc="http://schemas.openxmlformats.org/markup-compatibility/2006">
              <mc:Choice xmlns:v="urn:schemas-microsoft-com:vml" Requires="v">
                <p:oleObj spid="_x0000_s14352" name="Equation" r:id="rId9" imgW="1473120" imgH="876240" progId="Equation.DSMT4">
                  <p:embed/>
                </p:oleObj>
              </mc:Choice>
              <mc:Fallback>
                <p:oleObj name="Equation" r:id="rId9" imgW="1473120" imgH="87624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160252" y="3543300"/>
                        <a:ext cx="1473200" cy="876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4343" name="Object 7"/>
          <p:cNvGraphicFramePr>
            <a:graphicFrameLocks noChangeAspect="1"/>
          </p:cNvGraphicFramePr>
          <p:nvPr/>
        </p:nvGraphicFramePr>
        <p:xfrm>
          <a:off x="3160252" y="4572000"/>
          <a:ext cx="1028700" cy="838200"/>
        </p:xfrm>
        <a:graphic>
          <a:graphicData uri="http://schemas.openxmlformats.org/presentationml/2006/ole">
            <mc:AlternateContent xmlns:mc="http://schemas.openxmlformats.org/markup-compatibility/2006">
              <mc:Choice xmlns:v="urn:schemas-microsoft-com:vml" Requires="v">
                <p:oleObj spid="_x0000_s14353" name="Equation" r:id="rId11" imgW="1028520" imgH="838080" progId="Equation.DSMT4">
                  <p:embed/>
                </p:oleObj>
              </mc:Choice>
              <mc:Fallback>
                <p:oleObj name="Equation" r:id="rId11" imgW="1028520" imgH="838080" progId="Equation.DSMT4">
                  <p:embed/>
                  <p:pic>
                    <p:nvPicPr>
                      <p:cNvPr id="0" name="Picture 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3160252" y="4572000"/>
                        <a:ext cx="1028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434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434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434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434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p:txBody>
          <a:bodyPr/>
          <a:lstStyle/>
          <a:p>
            <a:pPr eaLnBrk="1" hangingPunct="1"/>
            <a:r>
              <a:rPr lang="en-US" sz="3200" dirty="0">
                <a:solidFill>
                  <a:schemeClr val="accent1"/>
                </a:solidFill>
              </a:rPr>
              <a:t>Objectives</a:t>
            </a:r>
          </a:p>
        </p:txBody>
      </p:sp>
      <p:sp>
        <p:nvSpPr>
          <p:cNvPr id="5123" name="Content Placeholder 2"/>
          <p:cNvSpPr>
            <a:spLocks noGrp="1"/>
          </p:cNvSpPr>
          <p:nvPr>
            <p:ph idx="1"/>
          </p:nvPr>
        </p:nvSpPr>
        <p:spPr>
          <a:xfrm>
            <a:off x="457200" y="1280160"/>
            <a:ext cx="8229600" cy="1040285"/>
          </a:xfrm>
        </p:spPr>
        <p:txBody>
          <a:bodyPr>
            <a:spAutoFit/>
          </a:bodyPr>
          <a:lstStyle/>
          <a:p>
            <a:pPr marL="457200" indent="-457200">
              <a:buFont typeface="Courier New" pitchFamily="49" charset="0"/>
              <a:buChar char="o"/>
            </a:pPr>
            <a:r>
              <a:rPr lang="en-US" i="0" dirty="0">
                <a:solidFill>
                  <a:schemeClr val="tx1"/>
                </a:solidFill>
              </a:rPr>
              <a:t>Add rational expressions.</a:t>
            </a:r>
            <a:r>
              <a:rPr lang="en-US" dirty="0">
                <a:solidFill>
                  <a:schemeClr val="tx1"/>
                </a:solidFill>
              </a:rPr>
              <a:t> </a:t>
            </a:r>
            <a:endParaRPr lang="en-US" i="0" dirty="0">
              <a:solidFill>
                <a:schemeClr val="tx1"/>
              </a:solidFill>
            </a:endParaRPr>
          </a:p>
          <a:p>
            <a:pPr marL="457200" indent="-457200">
              <a:buFont typeface="Courier New" pitchFamily="49" charset="0"/>
              <a:buChar char="o"/>
            </a:pPr>
            <a:r>
              <a:rPr lang="en-US" i="0" dirty="0">
                <a:solidFill>
                  <a:schemeClr val="tx1"/>
                </a:solidFill>
              </a:rPr>
              <a:t>Subtract rational expressions</a:t>
            </a:r>
            <a:r>
              <a:rPr lang="en-US" dirty="0">
                <a:solidFill>
                  <a:schemeClr val="tx1"/>
                </a:solidFill>
              </a:rPr>
              <a:t>.</a:t>
            </a:r>
            <a:endParaRPr lang="en-US" i="0" dirty="0">
              <a:solidFill>
                <a:schemeClr val="tx1"/>
              </a:solidFill>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7"/>
          <p:cNvGrpSpPr>
            <a:grpSpLocks/>
          </p:cNvGrpSpPr>
          <p:nvPr/>
        </p:nvGrpSpPr>
        <p:grpSpPr bwMode="auto">
          <a:xfrm>
            <a:off x="3670300" y="4648200"/>
            <a:ext cx="3886200" cy="304800"/>
            <a:chOff x="2400" y="3408"/>
            <a:chExt cx="2448" cy="192"/>
          </a:xfrm>
        </p:grpSpPr>
        <p:sp>
          <p:nvSpPr>
            <p:cNvPr id="23559" name="Rectangle 13"/>
            <p:cNvSpPr>
              <a:spLocks noChangeArrowheads="1"/>
            </p:cNvSpPr>
            <p:nvPr/>
          </p:nvSpPr>
          <p:spPr bwMode="auto">
            <a:xfrm rot="801634">
              <a:off x="2400" y="3456"/>
              <a:ext cx="2448" cy="144"/>
            </a:xfrm>
            <a:prstGeom prst="rect">
              <a:avLst/>
            </a:prstGeom>
            <a:solidFill>
              <a:srgbClr val="FF0008">
                <a:alpha val="39999"/>
              </a:srgbClr>
            </a:solidFill>
            <a:ln w="9525">
              <a:noFill/>
              <a:miter lim="800000"/>
              <a:headEnd/>
              <a:tailEnd/>
            </a:ln>
            <a:effectLst/>
          </p:spPr>
          <p:txBody>
            <a:bodyPr wrap="none" anchor="ctr"/>
            <a:lstStyle/>
            <a:p>
              <a:endParaRPr lang="en-US" dirty="0"/>
            </a:p>
          </p:txBody>
        </p:sp>
        <p:sp>
          <p:nvSpPr>
            <p:cNvPr id="23560" name="Rectangle 14"/>
            <p:cNvSpPr>
              <a:spLocks noChangeArrowheads="1"/>
            </p:cNvSpPr>
            <p:nvPr/>
          </p:nvSpPr>
          <p:spPr bwMode="auto">
            <a:xfrm rot="-675797">
              <a:off x="2400" y="3408"/>
              <a:ext cx="2448" cy="144"/>
            </a:xfrm>
            <a:prstGeom prst="rect">
              <a:avLst/>
            </a:prstGeom>
            <a:solidFill>
              <a:srgbClr val="FF0008">
                <a:alpha val="39999"/>
              </a:srgbClr>
            </a:solidFill>
            <a:ln w="9525">
              <a:noFill/>
              <a:miter lim="800000"/>
              <a:headEnd/>
              <a:tailEnd/>
            </a:ln>
            <a:effectLst/>
          </p:spPr>
          <p:txBody>
            <a:bodyPr wrap="none" anchor="ctr"/>
            <a:lstStyle/>
            <a:p>
              <a:endParaRPr lang="en-US" dirty="0"/>
            </a:p>
          </p:txBody>
        </p:sp>
      </p:grpSp>
      <p:graphicFrame>
        <p:nvGraphicFramePr>
          <p:cNvPr id="23555" name="Object 15"/>
          <p:cNvGraphicFramePr>
            <a:graphicFrameLocks noChangeAspect="1"/>
          </p:cNvGraphicFramePr>
          <p:nvPr/>
        </p:nvGraphicFramePr>
        <p:xfrm>
          <a:off x="3581400" y="4419600"/>
          <a:ext cx="4508500" cy="838200"/>
        </p:xfrm>
        <a:graphic>
          <a:graphicData uri="http://schemas.openxmlformats.org/presentationml/2006/ole">
            <mc:AlternateContent xmlns:mc="http://schemas.openxmlformats.org/markup-compatibility/2006">
              <mc:Choice xmlns:v="urn:schemas-microsoft-com:vml" Requires="v">
                <p:oleObj spid="_x0000_s15364" name="Equation" r:id="rId3" imgW="4508500" imgH="838200" progId="Equation.DSMT4">
                  <p:embed/>
                </p:oleObj>
              </mc:Choice>
              <mc:Fallback>
                <p:oleObj name="Equation" r:id="rId3" imgW="4508500" imgH="838200" progId="Equation.DSMT4">
                  <p:embed/>
                  <p:pic>
                    <p:nvPicPr>
                      <p:cNvPr id="0" name="Object 1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581400" y="4419600"/>
                        <a:ext cx="45085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3556" name="Rectangle 2"/>
          <p:cNvSpPr>
            <a:spLocks noGrp="1"/>
          </p:cNvSpPr>
          <p:nvPr>
            <p:ph type="title"/>
          </p:nvPr>
        </p:nvSpPr>
        <p:spPr>
          <a:prstGeom prst="rect">
            <a:avLst/>
          </a:prstGeom>
        </p:spPr>
        <p:txBody>
          <a:bodyPr/>
          <a:lstStyle/>
          <a:p>
            <a:r>
              <a:rPr lang="en-US" sz="3200" dirty="0">
                <a:solidFill>
                  <a:schemeClr val="tx1"/>
                </a:solidFill>
              </a:rPr>
              <a:t>Subtraction with Rational Expressions</a:t>
            </a:r>
          </a:p>
        </p:txBody>
      </p:sp>
      <p:sp>
        <p:nvSpPr>
          <p:cNvPr id="23557" name="Rectangle 6"/>
          <p:cNvSpPr>
            <a:spLocks noGrp="1"/>
          </p:cNvSpPr>
          <p:nvPr>
            <p:ph idx="1"/>
          </p:nvPr>
        </p:nvSpPr>
        <p:spPr>
          <a:xfrm>
            <a:off x="457200" y="1280160"/>
            <a:ext cx="8229600" cy="4358640"/>
          </a:xfrm>
          <a:prstGeom prst="rect">
            <a:avLst/>
          </a:prstGeom>
          <a:ln w="28575">
            <a:solidFill>
              <a:srgbClr val="FF0000"/>
            </a:solidFill>
          </a:ln>
        </p:spPr>
        <p:txBody>
          <a:bodyPr>
            <a:noAutofit/>
          </a:bodyPr>
          <a:lstStyle/>
          <a:p>
            <a:pPr algn="ctr" eaLnBrk="0" hangingPunct="0"/>
            <a:r>
              <a:rPr lang="en-US" b="1" dirty="0">
                <a:solidFill>
                  <a:srgbClr val="000000"/>
                </a:solidFill>
                <a:latin typeface="Calibri" pitchFamily="34" charset="0"/>
              </a:rPr>
              <a:t>Notes</a:t>
            </a:r>
          </a:p>
          <a:p>
            <a:pPr eaLnBrk="0" hangingPunct="0"/>
            <a:r>
              <a:rPr lang="en-US" b="1" dirty="0">
                <a:solidFill>
                  <a:srgbClr val="FF0000"/>
                </a:solidFill>
                <a:latin typeface="Calibri" pitchFamily="34" charset="0"/>
              </a:rPr>
              <a:t>COMMON ERROR</a:t>
            </a:r>
          </a:p>
          <a:p>
            <a:pPr eaLnBrk="0" hangingPunct="0"/>
            <a:r>
              <a:rPr lang="en-US" dirty="0">
                <a:solidFill>
                  <a:srgbClr val="10253F"/>
                </a:solidFill>
                <a:latin typeface="Calibri" pitchFamily="34" charset="0"/>
              </a:rPr>
              <a:t>Many beginning students make a mistake when subtracting rational expressions by not subtracting the entire numerator. They make a mistake similar to the following.</a:t>
            </a:r>
          </a:p>
          <a:p>
            <a:pPr eaLnBrk="0" hangingPunct="0"/>
            <a:endParaRPr lang="en-US" dirty="0">
              <a:solidFill>
                <a:srgbClr val="10253F"/>
              </a:solidFill>
              <a:latin typeface="Calibri" pitchFamily="34" charset="0"/>
            </a:endParaRPr>
          </a:p>
          <a:p>
            <a:pPr eaLnBrk="0" hangingPunct="0"/>
            <a:r>
              <a:rPr lang="en-US" dirty="0">
                <a:solidFill>
                  <a:srgbClr val="C00C08"/>
                </a:solidFill>
                <a:latin typeface="Calibri" pitchFamily="34" charset="0"/>
              </a:rPr>
              <a:t>	</a:t>
            </a:r>
            <a:r>
              <a:rPr lang="en-US" b="1" dirty="0">
                <a:solidFill>
                  <a:srgbClr val="FF0000"/>
                </a:solidFill>
                <a:latin typeface="Calibri" pitchFamily="34" charset="0"/>
              </a:rPr>
              <a:t>INCORRECT </a:t>
            </a:r>
          </a:p>
          <a:p>
            <a:pPr eaLnBrk="0" hangingPunct="0"/>
            <a:r>
              <a:rPr lang="en-US" i="1" dirty="0">
                <a:solidFill>
                  <a:srgbClr val="10253F"/>
                </a:solidFill>
                <a:latin typeface="Calibri" pitchFamily="34" charset="0"/>
              </a:rPr>
              <a:t> </a:t>
            </a:r>
          </a:p>
          <a:p>
            <a:pPr>
              <a:buFont typeface="Courier New" pitchFamily="49" charset="0"/>
              <a:buNone/>
            </a:pPr>
            <a:endParaRPr lang="en-US" dirty="0">
              <a:solidFill>
                <a:schemeClr val="tx1"/>
              </a:solidFill>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p:cNvSpPr>
          <p:nvPr>
            <p:ph type="title"/>
          </p:nvPr>
        </p:nvSpPr>
        <p:spPr>
          <a:prstGeom prst="rect">
            <a:avLst/>
          </a:prstGeom>
        </p:spPr>
        <p:txBody>
          <a:bodyPr/>
          <a:lstStyle/>
          <a:p>
            <a:r>
              <a:rPr lang="en-US" sz="3200" dirty="0">
                <a:solidFill>
                  <a:schemeClr val="tx1"/>
                </a:solidFill>
              </a:rPr>
              <a:t>Subtraction with Rational Expressions</a:t>
            </a:r>
          </a:p>
        </p:txBody>
      </p:sp>
      <p:sp>
        <p:nvSpPr>
          <p:cNvPr id="24579" name="Rectangle 3"/>
          <p:cNvSpPr>
            <a:spLocks noGrp="1"/>
          </p:cNvSpPr>
          <p:nvPr>
            <p:ph idx="1"/>
          </p:nvPr>
        </p:nvSpPr>
        <p:spPr>
          <a:prstGeom prst="rect">
            <a:avLst/>
          </a:prstGeom>
          <a:ln w="28575">
            <a:solidFill>
              <a:srgbClr val="FF0000"/>
            </a:solidFill>
          </a:ln>
        </p:spPr>
        <p:txBody>
          <a:bodyPr>
            <a:noAutofit/>
          </a:bodyPr>
          <a:lstStyle/>
          <a:p>
            <a:pPr algn="ctr" eaLnBrk="0" hangingPunct="0">
              <a:tabLst>
                <a:tab pos="463550" algn="l"/>
              </a:tabLst>
            </a:pPr>
            <a:r>
              <a:rPr lang="en-US" b="1" dirty="0">
                <a:solidFill>
                  <a:srgbClr val="000000"/>
                </a:solidFill>
                <a:latin typeface="Calibri" pitchFamily="34" charset="0"/>
              </a:rPr>
              <a:t>Notes (cont.)</a:t>
            </a:r>
          </a:p>
          <a:p>
            <a:pPr eaLnBrk="0" hangingPunct="0">
              <a:tabLst>
                <a:tab pos="463550" algn="l"/>
              </a:tabLst>
            </a:pPr>
            <a:r>
              <a:rPr lang="en-US" dirty="0">
                <a:solidFill>
                  <a:srgbClr val="10253F"/>
                </a:solidFill>
                <a:latin typeface="Calibri" pitchFamily="34" charset="0"/>
              </a:rPr>
              <a:t>By using parentheses, you can avoid such mistakes. </a:t>
            </a:r>
          </a:p>
          <a:p>
            <a:pPr eaLnBrk="0" hangingPunct="0">
              <a:tabLst>
                <a:tab pos="463550" algn="l"/>
              </a:tabLst>
            </a:pPr>
            <a:endParaRPr lang="en-US" dirty="0">
              <a:solidFill>
                <a:srgbClr val="0000FF"/>
              </a:solidFill>
              <a:latin typeface="Calibri" pitchFamily="34" charset="0"/>
            </a:endParaRPr>
          </a:p>
          <a:p>
            <a:pPr eaLnBrk="0" hangingPunct="0">
              <a:tabLst>
                <a:tab pos="463550" algn="l"/>
              </a:tabLst>
            </a:pPr>
            <a:r>
              <a:rPr lang="en-US" dirty="0">
                <a:solidFill>
                  <a:srgbClr val="0000FF"/>
                </a:solidFill>
                <a:latin typeface="Calibri" pitchFamily="34" charset="0"/>
              </a:rPr>
              <a:t>	</a:t>
            </a:r>
            <a:r>
              <a:rPr lang="en-US" b="1" dirty="0">
                <a:solidFill>
                  <a:srgbClr val="0000FF"/>
                </a:solidFill>
                <a:latin typeface="Calibri" pitchFamily="34" charset="0"/>
              </a:rPr>
              <a:t>CORRECT </a:t>
            </a:r>
          </a:p>
          <a:p>
            <a:pPr eaLnBrk="0" hangingPunct="0">
              <a:tabLst>
                <a:tab pos="463550" algn="l"/>
              </a:tabLst>
            </a:pPr>
            <a:endParaRPr lang="en-US" dirty="0">
              <a:solidFill>
                <a:srgbClr val="0000FF"/>
              </a:solidFill>
              <a:latin typeface="Calibri" pitchFamily="34" charset="0"/>
            </a:endParaRPr>
          </a:p>
          <a:p>
            <a:pPr eaLnBrk="0" hangingPunct="0">
              <a:tabLst>
                <a:tab pos="463550" algn="l"/>
              </a:tabLst>
            </a:pPr>
            <a:r>
              <a:rPr lang="en-US" dirty="0">
                <a:solidFill>
                  <a:srgbClr val="0000FF"/>
                </a:solidFill>
                <a:latin typeface="Calibri" pitchFamily="34" charset="0"/>
              </a:rPr>
              <a:t>	</a:t>
            </a:r>
          </a:p>
          <a:p>
            <a:pPr eaLnBrk="0" hangingPunct="0">
              <a:tabLst>
                <a:tab pos="463550" algn="l"/>
              </a:tabLst>
            </a:pPr>
            <a:endParaRPr lang="en-US" dirty="0">
              <a:solidFill>
                <a:srgbClr val="0000FF"/>
              </a:solidFill>
              <a:latin typeface="Calibri" pitchFamily="34" charset="0"/>
            </a:endParaRPr>
          </a:p>
          <a:p>
            <a:pPr eaLnBrk="0" hangingPunct="0">
              <a:tabLst>
                <a:tab pos="463550" algn="l"/>
              </a:tabLst>
            </a:pPr>
            <a:r>
              <a:rPr lang="en-US" i="1" dirty="0">
                <a:solidFill>
                  <a:srgbClr val="10253F"/>
                </a:solidFill>
                <a:latin typeface="Calibri" pitchFamily="34" charset="0"/>
              </a:rPr>
              <a:t> </a:t>
            </a:r>
          </a:p>
          <a:p>
            <a:pPr>
              <a:buFont typeface="Courier New" pitchFamily="49" charset="0"/>
              <a:buNone/>
            </a:pPr>
            <a:endParaRPr lang="en-US" dirty="0">
              <a:solidFill>
                <a:schemeClr val="tx1"/>
              </a:solidFill>
            </a:endParaRPr>
          </a:p>
        </p:txBody>
      </p:sp>
      <p:sp>
        <p:nvSpPr>
          <p:cNvPr id="24582" name="Oval 13"/>
          <p:cNvSpPr>
            <a:spLocks noChangeArrowheads="1"/>
          </p:cNvSpPr>
          <p:nvPr/>
        </p:nvSpPr>
        <p:spPr bwMode="auto">
          <a:xfrm>
            <a:off x="3276600" y="2743200"/>
            <a:ext cx="3962400" cy="2743200"/>
          </a:xfrm>
          <a:prstGeom prst="ellipse">
            <a:avLst/>
          </a:prstGeom>
          <a:noFill/>
          <a:ln w="190500">
            <a:solidFill>
              <a:srgbClr val="9B9BFF"/>
            </a:solidFill>
            <a:round/>
            <a:headEnd/>
            <a:tailEnd/>
          </a:ln>
          <a:effectLst/>
        </p:spPr>
        <p:txBody>
          <a:bodyPr wrap="none" anchor="ctr"/>
          <a:lstStyle/>
          <a:p>
            <a:endParaRPr lang="en-US" dirty="0"/>
          </a:p>
        </p:txBody>
      </p:sp>
      <p:graphicFrame>
        <p:nvGraphicFramePr>
          <p:cNvPr id="24583" name="Object 16"/>
          <p:cNvGraphicFramePr>
            <a:graphicFrameLocks noChangeAspect="1"/>
          </p:cNvGraphicFramePr>
          <p:nvPr/>
        </p:nvGraphicFramePr>
        <p:xfrm>
          <a:off x="3200400" y="2705100"/>
          <a:ext cx="3873500" cy="2781300"/>
        </p:xfrm>
        <a:graphic>
          <a:graphicData uri="http://schemas.openxmlformats.org/presentationml/2006/ole">
            <mc:AlternateContent xmlns:mc="http://schemas.openxmlformats.org/markup-compatibility/2006">
              <mc:Choice xmlns:v="urn:schemas-microsoft-com:vml" Requires="v">
                <p:oleObj spid="_x0000_s16389" name="Equation" r:id="rId3" imgW="3873500" imgH="2781300" progId="Equation.DSMT4">
                  <p:embed/>
                </p:oleObj>
              </mc:Choice>
              <mc:Fallback>
                <p:oleObj name="Equation" r:id="rId3" imgW="3873500" imgH="2781300" progId="Equation.DSMT4">
                  <p:embed/>
                  <p:pic>
                    <p:nvPicPr>
                      <p:cNvPr id="0" name="Object 1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200400" y="2705100"/>
                        <a:ext cx="3873500" cy="2781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p:cNvSpPr>
          <p:nvPr>
            <p:ph type="title"/>
          </p:nvPr>
        </p:nvSpPr>
        <p:spPr>
          <a:prstGeom prst="rect">
            <a:avLst/>
          </a:prstGeom>
        </p:spPr>
        <p:txBody>
          <a:bodyPr/>
          <a:lstStyle/>
          <a:p>
            <a:r>
              <a:rPr lang="en-US" sz="3200" dirty="0">
                <a:solidFill>
                  <a:schemeClr val="tx1"/>
                </a:solidFill>
              </a:rPr>
              <a:t>Example 4: Subtracting Rational Expressions with Different Denominators</a:t>
            </a:r>
          </a:p>
        </p:txBody>
      </p:sp>
      <p:sp>
        <p:nvSpPr>
          <p:cNvPr id="25603" name="Rectangle 3"/>
          <p:cNvSpPr>
            <a:spLocks noGrp="1"/>
          </p:cNvSpPr>
          <p:nvPr>
            <p:ph idx="1"/>
          </p:nvPr>
        </p:nvSpPr>
        <p:spPr>
          <a:prstGeom prst="rect">
            <a:avLst/>
          </a:prstGeom>
        </p:spPr>
        <p:txBody>
          <a:bodyPr/>
          <a:lstStyle/>
          <a:p>
            <a:pPr>
              <a:buFont typeface="Courier New" pitchFamily="49" charset="0"/>
              <a:buNone/>
            </a:pPr>
            <a:r>
              <a:rPr lang="en-US" i="0" dirty="0">
                <a:solidFill>
                  <a:schemeClr val="tx1"/>
                </a:solidFill>
              </a:rPr>
              <a:t>Find each difference and reduce if possible. Assume </a:t>
            </a:r>
          </a:p>
          <a:p>
            <a:pPr>
              <a:buFont typeface="Courier New" pitchFamily="49" charset="0"/>
              <a:buNone/>
            </a:pPr>
            <a:r>
              <a:rPr lang="en-US" i="0" dirty="0">
                <a:solidFill>
                  <a:schemeClr val="tx1"/>
                </a:solidFill>
              </a:rPr>
              <a:t>that no denominator has a value of 0.</a:t>
            </a:r>
            <a:r>
              <a:rPr lang="en-US" dirty="0">
                <a:solidFill>
                  <a:schemeClr val="tx1"/>
                </a:solidFill>
              </a:rPr>
              <a:t> </a:t>
            </a:r>
          </a:p>
          <a:p>
            <a:pPr>
              <a:buFont typeface="Courier New" pitchFamily="49" charset="0"/>
              <a:buNone/>
            </a:pPr>
            <a:endParaRPr lang="en-US" dirty="0">
              <a:solidFill>
                <a:schemeClr val="tx1"/>
              </a:solidFill>
            </a:endParaRPr>
          </a:p>
          <a:p>
            <a:pPr>
              <a:buFont typeface="Courier New" pitchFamily="49" charset="0"/>
              <a:buNone/>
            </a:pPr>
            <a:endParaRPr lang="en-US" dirty="0">
              <a:solidFill>
                <a:schemeClr val="tx1"/>
              </a:solidFill>
            </a:endParaRPr>
          </a:p>
          <a:p>
            <a:pPr>
              <a:lnSpc>
                <a:spcPct val="150000"/>
              </a:lnSpc>
              <a:buFont typeface="Courier New" pitchFamily="49" charset="0"/>
              <a:buNone/>
            </a:pPr>
            <a:r>
              <a:rPr lang="en-US" b="1" i="0" dirty="0">
                <a:solidFill>
                  <a:schemeClr val="tx1"/>
                </a:solidFill>
              </a:rPr>
              <a:t>Solution  </a:t>
            </a:r>
          </a:p>
          <a:p>
            <a:pPr>
              <a:buFont typeface="Courier New" pitchFamily="49" charset="0"/>
              <a:buNone/>
            </a:pPr>
            <a:endParaRPr lang="en-US" dirty="0">
              <a:solidFill>
                <a:schemeClr val="tx1"/>
              </a:solidFill>
            </a:endParaRPr>
          </a:p>
        </p:txBody>
      </p:sp>
      <p:graphicFrame>
        <p:nvGraphicFramePr>
          <p:cNvPr id="25604" name="Object 15"/>
          <p:cNvGraphicFramePr>
            <a:graphicFrameLocks noChangeAspect="1"/>
          </p:cNvGraphicFramePr>
          <p:nvPr/>
        </p:nvGraphicFramePr>
        <p:xfrm>
          <a:off x="558800" y="2453148"/>
          <a:ext cx="2565400" cy="838200"/>
        </p:xfrm>
        <a:graphic>
          <a:graphicData uri="http://schemas.openxmlformats.org/presentationml/2006/ole">
            <mc:AlternateContent xmlns:mc="http://schemas.openxmlformats.org/markup-compatibility/2006">
              <mc:Choice xmlns:v="urn:schemas-microsoft-com:vml" Requires="v">
                <p:oleObj spid="_x0000_s17419" name="Equation" r:id="rId3" imgW="2565400" imgH="838200" progId="Equation.DSMT4">
                  <p:embed/>
                </p:oleObj>
              </mc:Choice>
              <mc:Fallback>
                <p:oleObj name="Equation" r:id="rId3" imgW="2565400" imgH="838200" progId="Equation.DSMT4">
                  <p:embed/>
                  <p:pic>
                    <p:nvPicPr>
                      <p:cNvPr id="0" name="Object 1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58800" y="2453148"/>
                        <a:ext cx="25654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7412" name="Object 4"/>
          <p:cNvGraphicFramePr>
            <a:graphicFrameLocks noChangeAspect="1"/>
          </p:cNvGraphicFramePr>
          <p:nvPr/>
        </p:nvGraphicFramePr>
        <p:xfrm>
          <a:off x="1784556" y="3538538"/>
          <a:ext cx="6248400" cy="1079500"/>
        </p:xfrm>
        <a:graphic>
          <a:graphicData uri="http://schemas.openxmlformats.org/presentationml/2006/ole">
            <mc:AlternateContent xmlns:mc="http://schemas.openxmlformats.org/markup-compatibility/2006">
              <mc:Choice xmlns:v="urn:schemas-microsoft-com:vml" Requires="v">
                <p:oleObj spid="_x0000_s17420" name="Equation" r:id="rId5" imgW="6248160" imgH="1079280" progId="Equation.DSMT4">
                  <p:embed/>
                </p:oleObj>
              </mc:Choice>
              <mc:Fallback>
                <p:oleObj name="Equation" r:id="rId5" imgW="6248160" imgH="107928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784556" y="3538538"/>
                        <a:ext cx="6248400" cy="1079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7413" name="Object 5"/>
          <p:cNvGraphicFramePr>
            <a:graphicFrameLocks noChangeAspect="1"/>
          </p:cNvGraphicFramePr>
          <p:nvPr/>
        </p:nvGraphicFramePr>
        <p:xfrm>
          <a:off x="1784556" y="4800600"/>
          <a:ext cx="2108200" cy="838200"/>
        </p:xfrm>
        <a:graphic>
          <a:graphicData uri="http://schemas.openxmlformats.org/presentationml/2006/ole">
            <mc:AlternateContent xmlns:mc="http://schemas.openxmlformats.org/markup-compatibility/2006">
              <mc:Choice xmlns:v="urn:schemas-microsoft-com:vml" Requires="v">
                <p:oleObj spid="_x0000_s17421" name="Equation" r:id="rId7" imgW="2108160" imgH="838080" progId="Equation.DSMT4">
                  <p:embed/>
                </p:oleObj>
              </mc:Choice>
              <mc:Fallback>
                <p:oleObj name="Equation" r:id="rId7" imgW="2108160" imgH="83808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784556" y="4800600"/>
                        <a:ext cx="2108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7414" name="Object 6"/>
          <p:cNvGraphicFramePr>
            <a:graphicFrameLocks noChangeAspect="1"/>
          </p:cNvGraphicFramePr>
          <p:nvPr/>
        </p:nvGraphicFramePr>
        <p:xfrm>
          <a:off x="3991896" y="4753896"/>
          <a:ext cx="4432300" cy="990600"/>
        </p:xfrm>
        <a:graphic>
          <a:graphicData uri="http://schemas.openxmlformats.org/presentationml/2006/ole">
            <mc:AlternateContent xmlns:mc="http://schemas.openxmlformats.org/markup-compatibility/2006">
              <mc:Choice xmlns:v="urn:schemas-microsoft-com:vml" Requires="v">
                <p:oleObj spid="_x0000_s17422" name="Equation" r:id="rId9" imgW="4431960" imgH="990360" progId="Equation.DSMT4">
                  <p:embed/>
                </p:oleObj>
              </mc:Choice>
              <mc:Fallback>
                <p:oleObj name="Equation" r:id="rId9" imgW="4431960" imgH="99036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991896" y="4753896"/>
                        <a:ext cx="4432300" cy="99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5603">
                                            <p:txEl>
                                              <p:pRg st="4" end="4"/>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741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741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741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p:cNvSpPr>
          <p:nvPr>
            <p:ph type="title"/>
          </p:nvPr>
        </p:nvSpPr>
        <p:spPr>
          <a:prstGeom prst="rect">
            <a:avLst/>
          </a:prstGeom>
        </p:spPr>
        <p:txBody>
          <a:bodyPr/>
          <a:lstStyle/>
          <a:p>
            <a:r>
              <a:rPr lang="en-US" sz="3200" dirty="0">
                <a:solidFill>
                  <a:schemeClr val="tx1"/>
                </a:solidFill>
              </a:rPr>
              <a:t>Example 4: Subtracting Rational Expressions with Different Denominators (cont.)</a:t>
            </a:r>
          </a:p>
        </p:txBody>
      </p:sp>
      <p:sp>
        <p:nvSpPr>
          <p:cNvPr id="26627" name="Rectangle 3"/>
          <p:cNvSpPr>
            <a:spLocks noGrp="1"/>
          </p:cNvSpPr>
          <p:nvPr>
            <p:ph idx="1"/>
          </p:nvPr>
        </p:nvSpPr>
        <p:spPr>
          <a:prstGeom prst="rect">
            <a:avLst/>
          </a:prstGeom>
        </p:spPr>
        <p:txBody>
          <a:bodyPr/>
          <a:lstStyle/>
          <a:p>
            <a:pPr>
              <a:buFont typeface="Courier New" pitchFamily="49" charset="0"/>
              <a:buNone/>
            </a:pPr>
            <a:endParaRPr lang="en-US" i="0" dirty="0">
              <a:solidFill>
                <a:schemeClr val="tx1"/>
              </a:solidFill>
            </a:endParaRPr>
          </a:p>
          <a:p>
            <a:pPr>
              <a:buFont typeface="Courier New" pitchFamily="49" charset="0"/>
              <a:buNone/>
            </a:pPr>
            <a:endParaRPr lang="en-US" i="0" dirty="0">
              <a:solidFill>
                <a:schemeClr val="tx1"/>
              </a:solidFill>
            </a:endParaRPr>
          </a:p>
        </p:txBody>
      </p:sp>
      <p:graphicFrame>
        <p:nvGraphicFramePr>
          <p:cNvPr id="18435" name="Object 3"/>
          <p:cNvGraphicFramePr>
            <a:graphicFrameLocks noChangeAspect="1"/>
          </p:cNvGraphicFramePr>
          <p:nvPr/>
        </p:nvGraphicFramePr>
        <p:xfrm>
          <a:off x="2006600" y="1284748"/>
          <a:ext cx="3263900" cy="1092200"/>
        </p:xfrm>
        <a:graphic>
          <a:graphicData uri="http://schemas.openxmlformats.org/presentationml/2006/ole">
            <mc:AlternateContent xmlns:mc="http://schemas.openxmlformats.org/markup-compatibility/2006">
              <mc:Choice xmlns:v="urn:schemas-microsoft-com:vml" Requires="v">
                <p:oleObj spid="_x0000_s18445" name="Equation" r:id="rId3" imgW="3263760" imgH="1091880" progId="Equation.DSMT4">
                  <p:embed/>
                </p:oleObj>
              </mc:Choice>
              <mc:Fallback>
                <p:oleObj name="Equation" r:id="rId3" imgW="3263760" imgH="109188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006600" y="1284748"/>
                        <a:ext cx="3263900" cy="1092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8436" name="Object 4"/>
          <p:cNvGraphicFramePr>
            <a:graphicFrameLocks noChangeAspect="1"/>
          </p:cNvGraphicFramePr>
          <p:nvPr/>
        </p:nvGraphicFramePr>
        <p:xfrm>
          <a:off x="2006600" y="2497392"/>
          <a:ext cx="3022600" cy="990600"/>
        </p:xfrm>
        <a:graphic>
          <a:graphicData uri="http://schemas.openxmlformats.org/presentationml/2006/ole">
            <mc:AlternateContent xmlns:mc="http://schemas.openxmlformats.org/markup-compatibility/2006">
              <mc:Choice xmlns:v="urn:schemas-microsoft-com:vml" Requires="v">
                <p:oleObj spid="_x0000_s18446" name="Equation" r:id="rId5" imgW="3022560" imgH="990360" progId="Equation.DSMT4">
                  <p:embed/>
                </p:oleObj>
              </mc:Choice>
              <mc:Fallback>
                <p:oleObj name="Equation" r:id="rId5" imgW="3022560" imgH="99036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006600" y="2497392"/>
                        <a:ext cx="3022600" cy="99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8437" name="Object 5"/>
          <p:cNvGraphicFramePr>
            <a:graphicFrameLocks noChangeAspect="1"/>
          </p:cNvGraphicFramePr>
          <p:nvPr/>
        </p:nvGraphicFramePr>
        <p:xfrm>
          <a:off x="2006600" y="3610896"/>
          <a:ext cx="2209800" cy="990600"/>
        </p:xfrm>
        <a:graphic>
          <a:graphicData uri="http://schemas.openxmlformats.org/presentationml/2006/ole">
            <mc:AlternateContent xmlns:mc="http://schemas.openxmlformats.org/markup-compatibility/2006">
              <mc:Choice xmlns:v="urn:schemas-microsoft-com:vml" Requires="v">
                <p:oleObj spid="_x0000_s18447" name="Equation" r:id="rId7" imgW="2209680" imgH="990360" progId="Equation.DSMT4">
                  <p:embed/>
                </p:oleObj>
              </mc:Choice>
              <mc:Fallback>
                <p:oleObj name="Equation" r:id="rId7" imgW="2209680" imgH="99036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006600" y="3610896"/>
                        <a:ext cx="2209800" cy="99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8438" name="Object 6"/>
          <p:cNvGraphicFramePr>
            <a:graphicFrameLocks noChangeAspect="1"/>
          </p:cNvGraphicFramePr>
          <p:nvPr/>
        </p:nvGraphicFramePr>
        <p:xfrm>
          <a:off x="2006600" y="4814888"/>
          <a:ext cx="2374900" cy="990600"/>
        </p:xfrm>
        <a:graphic>
          <a:graphicData uri="http://schemas.openxmlformats.org/presentationml/2006/ole">
            <mc:AlternateContent xmlns:mc="http://schemas.openxmlformats.org/markup-compatibility/2006">
              <mc:Choice xmlns:v="urn:schemas-microsoft-com:vml" Requires="v">
                <p:oleObj spid="_x0000_s18448" name="Equation" r:id="rId9" imgW="2374560" imgH="990360" progId="Equation.DSMT4">
                  <p:embed/>
                </p:oleObj>
              </mc:Choice>
              <mc:Fallback>
                <p:oleObj name="Equation" r:id="rId9" imgW="2374560" imgH="99036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006600" y="4814888"/>
                        <a:ext cx="2374900" cy="99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8439" name="Object 7"/>
          <p:cNvGraphicFramePr>
            <a:graphicFrameLocks noChangeAspect="1"/>
          </p:cNvGraphicFramePr>
          <p:nvPr/>
        </p:nvGraphicFramePr>
        <p:xfrm>
          <a:off x="4527756" y="4862052"/>
          <a:ext cx="1193800" cy="838200"/>
        </p:xfrm>
        <a:graphic>
          <a:graphicData uri="http://schemas.openxmlformats.org/presentationml/2006/ole">
            <mc:AlternateContent xmlns:mc="http://schemas.openxmlformats.org/markup-compatibility/2006">
              <mc:Choice xmlns:v="urn:schemas-microsoft-com:vml" Requires="v">
                <p:oleObj spid="_x0000_s18449" name="Equation" r:id="rId11" imgW="1193760" imgH="838080" progId="Equation.DSMT4">
                  <p:embed/>
                </p:oleObj>
              </mc:Choice>
              <mc:Fallback>
                <p:oleObj name="Equation" r:id="rId11" imgW="1193760" imgH="838080" progId="Equation.DSMT4">
                  <p:embed/>
                  <p:pic>
                    <p:nvPicPr>
                      <p:cNvPr id="0" name="Picture 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4527756" y="4862052"/>
                        <a:ext cx="1193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cxnSp>
        <p:nvCxnSpPr>
          <p:cNvPr id="11" name="Straight Connector 10"/>
          <p:cNvCxnSpPr/>
          <p:nvPr/>
        </p:nvCxnSpPr>
        <p:spPr>
          <a:xfrm rot="10800000" flipV="1">
            <a:off x="3359725" y="4800600"/>
            <a:ext cx="990600" cy="3810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rot="10800000" flipV="1">
            <a:off x="3283525" y="5334000"/>
            <a:ext cx="990600" cy="3810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843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843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843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1"/>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3"/>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1843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p:cNvSpPr>
          <p:nvPr>
            <p:ph type="title"/>
          </p:nvPr>
        </p:nvSpPr>
        <p:spPr>
          <a:prstGeom prst="rect">
            <a:avLst/>
          </a:prstGeom>
        </p:spPr>
        <p:txBody>
          <a:bodyPr/>
          <a:lstStyle/>
          <a:p>
            <a:r>
              <a:rPr lang="en-US" sz="3200" dirty="0">
                <a:solidFill>
                  <a:schemeClr val="tx1"/>
                </a:solidFill>
              </a:rPr>
              <a:t>Example 4: Subtracting Rational Expressions with Different Denominators (cont.)</a:t>
            </a:r>
          </a:p>
        </p:txBody>
      </p:sp>
      <p:sp>
        <p:nvSpPr>
          <p:cNvPr id="27651" name="Rectangle 3"/>
          <p:cNvSpPr>
            <a:spLocks noGrp="1"/>
          </p:cNvSpPr>
          <p:nvPr>
            <p:ph idx="1"/>
          </p:nvPr>
        </p:nvSpPr>
        <p:spPr>
          <a:xfrm>
            <a:off x="457200" y="1280160"/>
            <a:ext cx="8229600" cy="2219069"/>
          </a:xfrm>
          <a:prstGeom prst="rect">
            <a:avLst/>
          </a:prstGeom>
          <a:noFill/>
        </p:spPr>
        <p:txBody>
          <a:bodyPr>
            <a:spAutoFit/>
          </a:bodyPr>
          <a:lstStyle/>
          <a:p>
            <a:pPr>
              <a:buFont typeface="Courier New" pitchFamily="49" charset="0"/>
              <a:buNone/>
            </a:pPr>
            <a:endParaRPr lang="en-US" b="1" i="0" dirty="0">
              <a:solidFill>
                <a:schemeClr val="tx1"/>
              </a:solidFill>
            </a:endParaRPr>
          </a:p>
          <a:p>
            <a:pPr>
              <a:buFont typeface="Courier New" pitchFamily="49" charset="0"/>
              <a:buNone/>
            </a:pPr>
            <a:endParaRPr lang="en-US" b="1" i="0" dirty="0">
              <a:solidFill>
                <a:schemeClr val="tx1"/>
              </a:solidFill>
            </a:endParaRPr>
          </a:p>
          <a:p>
            <a:pPr>
              <a:spcBef>
                <a:spcPts val="1800"/>
              </a:spcBef>
              <a:buFont typeface="Courier New" pitchFamily="49" charset="0"/>
              <a:buNone/>
            </a:pPr>
            <a:r>
              <a:rPr lang="en-US" b="1" i="0" dirty="0">
                <a:solidFill>
                  <a:schemeClr val="tx1"/>
                </a:solidFill>
              </a:rPr>
              <a:t>Solution  </a:t>
            </a:r>
          </a:p>
          <a:p>
            <a:pPr>
              <a:buFont typeface="Courier New" pitchFamily="49" charset="0"/>
              <a:buNone/>
            </a:pPr>
            <a:endParaRPr lang="en-US" dirty="0">
              <a:solidFill>
                <a:schemeClr val="tx1"/>
              </a:solidFill>
            </a:endParaRPr>
          </a:p>
        </p:txBody>
      </p:sp>
      <p:graphicFrame>
        <p:nvGraphicFramePr>
          <p:cNvPr id="27653" name="Object 16"/>
          <p:cNvGraphicFramePr>
            <a:graphicFrameLocks noChangeAspect="1"/>
          </p:cNvGraphicFramePr>
          <p:nvPr/>
        </p:nvGraphicFramePr>
        <p:xfrm>
          <a:off x="548640" y="1295400"/>
          <a:ext cx="3302000" cy="1003300"/>
        </p:xfrm>
        <a:graphic>
          <a:graphicData uri="http://schemas.openxmlformats.org/presentationml/2006/ole">
            <mc:AlternateContent xmlns:mc="http://schemas.openxmlformats.org/markup-compatibility/2006">
              <mc:Choice xmlns:v="urn:schemas-microsoft-com:vml" Requires="v">
                <p:oleObj spid="_x0000_s19468" name="Equation" r:id="rId3" imgW="3302000" imgH="1003300" progId="Equation.DSMT4">
                  <p:embed/>
                </p:oleObj>
              </mc:Choice>
              <mc:Fallback>
                <p:oleObj name="Equation" r:id="rId3" imgW="3302000" imgH="1003300" progId="Equation.DSMT4">
                  <p:embed/>
                  <p:pic>
                    <p:nvPicPr>
                      <p:cNvPr id="0" name="Object 1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48640" y="1295400"/>
                        <a:ext cx="3302000" cy="1003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7655" name="Object 18"/>
          <p:cNvGraphicFramePr>
            <a:graphicFrameLocks noChangeAspect="1"/>
          </p:cNvGraphicFramePr>
          <p:nvPr/>
        </p:nvGraphicFramePr>
        <p:xfrm>
          <a:off x="1931988" y="2457450"/>
          <a:ext cx="6934200" cy="1203325"/>
        </p:xfrm>
        <a:graphic>
          <a:graphicData uri="http://schemas.openxmlformats.org/presentationml/2006/ole">
            <mc:AlternateContent xmlns:mc="http://schemas.openxmlformats.org/markup-compatibility/2006">
              <mc:Choice xmlns:v="urn:schemas-microsoft-com:vml" Requires="v">
                <p:oleObj spid="_x0000_s19469" name="Equation" r:id="rId5" imgW="6933960" imgH="1193760" progId="Equation.DSMT4">
                  <p:embed/>
                </p:oleObj>
              </mc:Choice>
              <mc:Fallback>
                <p:oleObj name="Equation" r:id="rId5" imgW="6933960" imgH="1193760" progId="Equation.DSMT4">
                  <p:embed/>
                  <p:pic>
                    <p:nvPicPr>
                      <p:cNvPr id="0" name="Object 18"/>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931988" y="2457450"/>
                        <a:ext cx="6934200" cy="12033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9462" name="Object 6"/>
          <p:cNvGraphicFramePr>
            <a:graphicFrameLocks noChangeAspect="1"/>
          </p:cNvGraphicFramePr>
          <p:nvPr/>
        </p:nvGraphicFramePr>
        <p:xfrm>
          <a:off x="990600" y="3687096"/>
          <a:ext cx="2806700" cy="990600"/>
        </p:xfrm>
        <a:graphic>
          <a:graphicData uri="http://schemas.openxmlformats.org/presentationml/2006/ole">
            <mc:AlternateContent xmlns:mc="http://schemas.openxmlformats.org/markup-compatibility/2006">
              <mc:Choice xmlns:v="urn:schemas-microsoft-com:vml" Requires="v">
                <p:oleObj spid="_x0000_s19470" name="Equation" r:id="rId7" imgW="2806560" imgH="990360" progId="Equation.DSMT4">
                  <p:embed/>
                </p:oleObj>
              </mc:Choice>
              <mc:Fallback>
                <p:oleObj name="Equation" r:id="rId7" imgW="2806560" imgH="990360" progId="Equation.DSMT4">
                  <p:embed/>
                  <p:pic>
                    <p:nvPicPr>
                      <p:cNvPr id="0" name="Picture 6"/>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990600" y="3687096"/>
                        <a:ext cx="2806700" cy="99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9463" name="Object 7"/>
          <p:cNvGraphicFramePr>
            <a:graphicFrameLocks noChangeAspect="1"/>
          </p:cNvGraphicFramePr>
          <p:nvPr/>
        </p:nvGraphicFramePr>
        <p:xfrm>
          <a:off x="2161310" y="4800600"/>
          <a:ext cx="6096000" cy="1028700"/>
        </p:xfrm>
        <a:graphic>
          <a:graphicData uri="http://schemas.openxmlformats.org/presentationml/2006/ole">
            <mc:AlternateContent xmlns:mc="http://schemas.openxmlformats.org/markup-compatibility/2006">
              <mc:Choice xmlns:v="urn:schemas-microsoft-com:vml" Requires="v">
                <p:oleObj spid="_x0000_s19471" name="Equation" r:id="rId9" imgW="6095880" imgH="1028520" progId="Equation.DSMT4">
                  <p:embed/>
                </p:oleObj>
              </mc:Choice>
              <mc:Fallback>
                <p:oleObj name="Equation" r:id="rId9" imgW="6095880" imgH="1028520" progId="Equation.DSMT4">
                  <p:embed/>
                  <p:pic>
                    <p:nvPicPr>
                      <p:cNvPr id="0" name="Picture 7"/>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161310" y="4800600"/>
                        <a:ext cx="6096000" cy="1028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7651">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765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946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946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p:cNvSpPr>
          <p:nvPr>
            <p:ph type="title"/>
          </p:nvPr>
        </p:nvSpPr>
        <p:spPr>
          <a:prstGeom prst="rect">
            <a:avLst/>
          </a:prstGeom>
        </p:spPr>
        <p:txBody>
          <a:bodyPr/>
          <a:lstStyle/>
          <a:p>
            <a:r>
              <a:rPr lang="en-US" sz="3200" dirty="0">
                <a:solidFill>
                  <a:schemeClr val="tx1"/>
                </a:solidFill>
              </a:rPr>
              <a:t>Example 4: Subtracting Rational Expressions with Different Denominators (cont.)</a:t>
            </a:r>
          </a:p>
        </p:txBody>
      </p:sp>
      <p:sp>
        <p:nvSpPr>
          <p:cNvPr id="28675" name="Rectangle 3"/>
          <p:cNvSpPr>
            <a:spLocks noGrp="1"/>
          </p:cNvSpPr>
          <p:nvPr>
            <p:ph idx="1"/>
          </p:nvPr>
        </p:nvSpPr>
        <p:spPr>
          <a:prstGeom prst="rect">
            <a:avLst/>
          </a:prstGeom>
        </p:spPr>
        <p:txBody>
          <a:bodyPr/>
          <a:lstStyle/>
          <a:p>
            <a:pPr>
              <a:buFont typeface="Courier New" pitchFamily="49" charset="0"/>
              <a:buNone/>
            </a:pPr>
            <a:endParaRPr lang="en-US" dirty="0">
              <a:solidFill>
                <a:schemeClr val="tx1"/>
              </a:solidFill>
            </a:endParaRPr>
          </a:p>
          <a:p>
            <a:pPr>
              <a:buFont typeface="Courier New" pitchFamily="49" charset="0"/>
              <a:buNone/>
            </a:pPr>
            <a:endParaRPr lang="en-US" dirty="0">
              <a:solidFill>
                <a:schemeClr val="tx1"/>
              </a:solidFill>
            </a:endParaRPr>
          </a:p>
        </p:txBody>
      </p:sp>
      <p:graphicFrame>
        <p:nvGraphicFramePr>
          <p:cNvPr id="20483" name="Object 3"/>
          <p:cNvGraphicFramePr>
            <a:graphicFrameLocks noChangeAspect="1"/>
          </p:cNvGraphicFramePr>
          <p:nvPr/>
        </p:nvGraphicFramePr>
        <p:xfrm>
          <a:off x="1435100" y="1447800"/>
          <a:ext cx="4127500" cy="1130300"/>
        </p:xfrm>
        <a:graphic>
          <a:graphicData uri="http://schemas.openxmlformats.org/presentationml/2006/ole">
            <mc:AlternateContent xmlns:mc="http://schemas.openxmlformats.org/markup-compatibility/2006">
              <mc:Choice xmlns:v="urn:schemas-microsoft-com:vml" Requires="v">
                <p:oleObj spid="_x0000_s20489" name="Equation" r:id="rId3" imgW="4127400" imgH="1130040" progId="Equation.DSMT4">
                  <p:embed/>
                </p:oleObj>
              </mc:Choice>
              <mc:Fallback>
                <p:oleObj name="Equation" r:id="rId3" imgW="4127400" imgH="113004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435100" y="1447800"/>
                        <a:ext cx="4127500" cy="1130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484" name="Object 4"/>
          <p:cNvGraphicFramePr>
            <a:graphicFrameLocks noChangeAspect="1"/>
          </p:cNvGraphicFramePr>
          <p:nvPr/>
        </p:nvGraphicFramePr>
        <p:xfrm>
          <a:off x="1435100" y="2857500"/>
          <a:ext cx="3810000" cy="1028700"/>
        </p:xfrm>
        <a:graphic>
          <a:graphicData uri="http://schemas.openxmlformats.org/presentationml/2006/ole">
            <mc:AlternateContent xmlns:mc="http://schemas.openxmlformats.org/markup-compatibility/2006">
              <mc:Choice xmlns:v="urn:schemas-microsoft-com:vml" Requires="v">
                <p:oleObj spid="_x0000_s20490" name="Equation" r:id="rId5" imgW="3809880" imgH="1028520" progId="Equation.DSMT4">
                  <p:embed/>
                </p:oleObj>
              </mc:Choice>
              <mc:Fallback>
                <p:oleObj name="Equation" r:id="rId5" imgW="3809880" imgH="102852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435100" y="2857500"/>
                        <a:ext cx="3810000" cy="1028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485" name="Object 5"/>
          <p:cNvGraphicFramePr>
            <a:graphicFrameLocks noChangeAspect="1"/>
          </p:cNvGraphicFramePr>
          <p:nvPr/>
        </p:nvGraphicFramePr>
        <p:xfrm>
          <a:off x="1435100" y="4152900"/>
          <a:ext cx="2565400" cy="1028700"/>
        </p:xfrm>
        <a:graphic>
          <a:graphicData uri="http://schemas.openxmlformats.org/presentationml/2006/ole">
            <mc:AlternateContent xmlns:mc="http://schemas.openxmlformats.org/markup-compatibility/2006">
              <mc:Choice xmlns:v="urn:schemas-microsoft-com:vml" Requires="v">
                <p:oleObj spid="_x0000_s20491" name="Equation" r:id="rId7" imgW="2565360" imgH="1028520" progId="Equation.DSMT4">
                  <p:embed/>
                </p:oleObj>
              </mc:Choice>
              <mc:Fallback>
                <p:oleObj name="Equation" r:id="rId7" imgW="2565360" imgH="102852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435100" y="4152900"/>
                        <a:ext cx="2565400" cy="1028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048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048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p:cNvSpPr>
          <p:nvPr>
            <p:ph type="title"/>
          </p:nvPr>
        </p:nvSpPr>
        <p:spPr>
          <a:prstGeom prst="rect">
            <a:avLst/>
          </a:prstGeom>
        </p:spPr>
        <p:txBody>
          <a:bodyPr/>
          <a:lstStyle/>
          <a:p>
            <a:r>
              <a:rPr lang="en-US" sz="3200" dirty="0">
                <a:solidFill>
                  <a:schemeClr val="tx1"/>
                </a:solidFill>
              </a:rPr>
              <a:t>Example 4: Subtracting Rational Expressions with Different Denominators (cont.)</a:t>
            </a:r>
          </a:p>
        </p:txBody>
      </p:sp>
      <p:sp>
        <p:nvSpPr>
          <p:cNvPr id="29699" name="Rectangle 3"/>
          <p:cNvSpPr>
            <a:spLocks noGrp="1"/>
          </p:cNvSpPr>
          <p:nvPr>
            <p:ph idx="1"/>
          </p:nvPr>
        </p:nvSpPr>
        <p:spPr>
          <a:prstGeom prst="rect">
            <a:avLst/>
          </a:prstGeom>
        </p:spPr>
        <p:txBody>
          <a:bodyPr/>
          <a:lstStyle/>
          <a:p>
            <a:pPr>
              <a:buFont typeface="Courier New" pitchFamily="49" charset="0"/>
              <a:buNone/>
            </a:pPr>
            <a:endParaRPr lang="en-US" b="1" i="0" dirty="0">
              <a:solidFill>
                <a:schemeClr val="tx1"/>
              </a:solidFill>
            </a:endParaRPr>
          </a:p>
          <a:p>
            <a:pPr>
              <a:buFont typeface="Courier New" pitchFamily="49" charset="0"/>
              <a:buNone/>
            </a:pPr>
            <a:endParaRPr lang="en-US" b="1" i="0" dirty="0">
              <a:solidFill>
                <a:schemeClr val="tx1"/>
              </a:solidFill>
            </a:endParaRPr>
          </a:p>
          <a:p>
            <a:pPr>
              <a:buFont typeface="Courier New" pitchFamily="49" charset="0"/>
              <a:buNone/>
            </a:pPr>
            <a:endParaRPr lang="en-US" b="1" i="0" dirty="0">
              <a:solidFill>
                <a:schemeClr val="tx1"/>
              </a:solidFill>
            </a:endParaRPr>
          </a:p>
          <a:p>
            <a:pPr>
              <a:buFont typeface="Courier New" pitchFamily="49" charset="0"/>
              <a:buNone/>
            </a:pPr>
            <a:r>
              <a:rPr lang="en-US" b="1" i="0" dirty="0">
                <a:solidFill>
                  <a:schemeClr val="tx1"/>
                </a:solidFill>
              </a:rPr>
              <a:t>Solution </a:t>
            </a:r>
          </a:p>
          <a:p>
            <a:pPr>
              <a:buFont typeface="Courier New" pitchFamily="49" charset="0"/>
              <a:buNone/>
            </a:pPr>
            <a:endParaRPr lang="en-US" dirty="0"/>
          </a:p>
        </p:txBody>
      </p:sp>
      <p:graphicFrame>
        <p:nvGraphicFramePr>
          <p:cNvPr id="29700" name="Object 9"/>
          <p:cNvGraphicFramePr>
            <a:graphicFrameLocks noChangeAspect="1"/>
          </p:cNvGraphicFramePr>
          <p:nvPr/>
        </p:nvGraphicFramePr>
        <p:xfrm>
          <a:off x="565150" y="1384300"/>
          <a:ext cx="4064000" cy="889000"/>
        </p:xfrm>
        <a:graphic>
          <a:graphicData uri="http://schemas.openxmlformats.org/presentationml/2006/ole">
            <mc:AlternateContent xmlns:mc="http://schemas.openxmlformats.org/markup-compatibility/2006">
              <mc:Choice xmlns:v="urn:schemas-microsoft-com:vml" Requires="v">
                <p:oleObj spid="_x0000_s21515" name="Equation" r:id="rId3" imgW="4064000" imgH="889000" progId="Equation.DSMT4">
                  <p:embed/>
                </p:oleObj>
              </mc:Choice>
              <mc:Fallback>
                <p:oleObj name="Equation" r:id="rId3" imgW="4064000" imgH="889000" progId="Equation.DSMT4">
                  <p:embed/>
                  <p:pic>
                    <p:nvPicPr>
                      <p:cNvPr id="0" name="Object 9"/>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65150" y="1384300"/>
                        <a:ext cx="4064000" cy="889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1508" name="Object 4"/>
          <p:cNvGraphicFramePr>
            <a:graphicFrameLocks noChangeAspect="1"/>
          </p:cNvGraphicFramePr>
          <p:nvPr/>
        </p:nvGraphicFramePr>
        <p:xfrm>
          <a:off x="1995948" y="2641969"/>
          <a:ext cx="3619500" cy="876300"/>
        </p:xfrm>
        <a:graphic>
          <a:graphicData uri="http://schemas.openxmlformats.org/presentationml/2006/ole">
            <mc:AlternateContent xmlns:mc="http://schemas.openxmlformats.org/markup-compatibility/2006">
              <mc:Choice xmlns:v="urn:schemas-microsoft-com:vml" Requires="v">
                <p:oleObj spid="_x0000_s21516" name="Equation" r:id="rId5" imgW="3619440" imgH="876240" progId="Equation.DSMT4">
                  <p:embed/>
                </p:oleObj>
              </mc:Choice>
              <mc:Fallback>
                <p:oleObj name="Equation" r:id="rId5" imgW="3619440" imgH="87624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995948" y="2641969"/>
                        <a:ext cx="3619500" cy="876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1509" name="Object 5"/>
          <p:cNvGraphicFramePr>
            <a:graphicFrameLocks noChangeAspect="1"/>
          </p:cNvGraphicFramePr>
          <p:nvPr/>
        </p:nvGraphicFramePr>
        <p:xfrm>
          <a:off x="2927556" y="3810000"/>
          <a:ext cx="4470400" cy="990600"/>
        </p:xfrm>
        <a:graphic>
          <a:graphicData uri="http://schemas.openxmlformats.org/presentationml/2006/ole">
            <mc:AlternateContent xmlns:mc="http://schemas.openxmlformats.org/markup-compatibility/2006">
              <mc:Choice xmlns:v="urn:schemas-microsoft-com:vml" Requires="v">
                <p:oleObj spid="_x0000_s21517" name="Equation" r:id="rId7" imgW="4470120" imgH="990360" progId="Equation.DSMT4">
                  <p:embed/>
                </p:oleObj>
              </mc:Choice>
              <mc:Fallback>
                <p:oleObj name="Equation" r:id="rId7" imgW="4470120" imgH="99036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927556" y="3810000"/>
                        <a:ext cx="4470400" cy="99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1510" name="Object 6"/>
          <p:cNvGraphicFramePr>
            <a:graphicFrameLocks noChangeAspect="1"/>
          </p:cNvGraphicFramePr>
          <p:nvPr/>
        </p:nvGraphicFramePr>
        <p:xfrm>
          <a:off x="2927556" y="5029200"/>
          <a:ext cx="2095500" cy="838200"/>
        </p:xfrm>
        <a:graphic>
          <a:graphicData uri="http://schemas.openxmlformats.org/presentationml/2006/ole">
            <mc:AlternateContent xmlns:mc="http://schemas.openxmlformats.org/markup-compatibility/2006">
              <mc:Choice xmlns:v="urn:schemas-microsoft-com:vml" Requires="v">
                <p:oleObj spid="_x0000_s21518" name="Equation" r:id="rId9" imgW="2095200" imgH="838080" progId="Equation.DSMT4">
                  <p:embed/>
                </p:oleObj>
              </mc:Choice>
              <mc:Fallback>
                <p:oleObj name="Equation" r:id="rId9" imgW="2095200" imgH="83808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927556" y="5029200"/>
                        <a:ext cx="20955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cxnSp>
        <p:nvCxnSpPr>
          <p:cNvPr id="10" name="Straight Connector 9"/>
          <p:cNvCxnSpPr/>
          <p:nvPr/>
        </p:nvCxnSpPr>
        <p:spPr>
          <a:xfrm rot="10800000" flipV="1">
            <a:off x="3810000" y="3810000"/>
            <a:ext cx="990600" cy="3810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rot="10800000" flipV="1">
            <a:off x="4114800" y="4343400"/>
            <a:ext cx="1066800" cy="3810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rot="10800000" flipV="1">
            <a:off x="6019800" y="3810000"/>
            <a:ext cx="990600" cy="3810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rot="10800000" flipV="1">
            <a:off x="5486400" y="4343400"/>
            <a:ext cx="9144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9699">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150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150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0"/>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2"/>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14"/>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16"/>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215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p:cNvSpPr>
          <p:nvPr>
            <p:ph type="title"/>
          </p:nvPr>
        </p:nvSpPr>
        <p:spPr>
          <a:prstGeom prst="rect">
            <a:avLst/>
          </a:prstGeom>
        </p:spPr>
        <p:txBody>
          <a:bodyPr/>
          <a:lstStyle/>
          <a:p>
            <a:r>
              <a:rPr lang="en-US" sz="3200" dirty="0">
                <a:solidFill>
                  <a:schemeClr val="tx1"/>
                </a:solidFill>
              </a:rPr>
              <a:t>Example 4: Subtracting Rational Expressions with Different Denominators (cont.)</a:t>
            </a:r>
          </a:p>
        </p:txBody>
      </p:sp>
      <p:sp>
        <p:nvSpPr>
          <p:cNvPr id="30723" name="Rectangle 3"/>
          <p:cNvSpPr>
            <a:spLocks noGrp="1"/>
          </p:cNvSpPr>
          <p:nvPr>
            <p:ph idx="1"/>
          </p:nvPr>
        </p:nvSpPr>
        <p:spPr>
          <a:prstGeom prst="rect">
            <a:avLst/>
          </a:prstGeom>
        </p:spPr>
        <p:txBody>
          <a:bodyPr/>
          <a:lstStyle/>
          <a:p>
            <a:pPr>
              <a:buFont typeface="Courier New" pitchFamily="49" charset="0"/>
              <a:buNone/>
            </a:pPr>
            <a:r>
              <a:rPr lang="en-US" i="0" dirty="0">
                <a:solidFill>
                  <a:schemeClr val="tx1"/>
                </a:solidFill>
              </a:rPr>
              <a:t>Now subtract these two expressions with </a:t>
            </a:r>
            <a:br>
              <a:rPr lang="en-US" i="0" dirty="0">
                <a:solidFill>
                  <a:schemeClr val="tx1"/>
                </a:solidFill>
              </a:rPr>
            </a:br>
            <a:r>
              <a:rPr lang="en-US" i="0" dirty="0">
                <a:solidFill>
                  <a:schemeClr val="tx1"/>
                </a:solidFill>
              </a:rPr>
              <a:t>LCD = </a:t>
            </a:r>
            <a:r>
              <a:rPr lang="en-US" i="0" dirty="0">
                <a:solidFill>
                  <a:srgbClr val="FF00FF"/>
                </a:solidFill>
              </a:rPr>
              <a:t>(</a:t>
            </a:r>
            <a:r>
              <a:rPr lang="en-US" i="1" dirty="0">
                <a:solidFill>
                  <a:srgbClr val="FF00FF"/>
                </a:solidFill>
              </a:rPr>
              <a:t>x</a:t>
            </a:r>
            <a:r>
              <a:rPr lang="en-US" i="0" dirty="0">
                <a:solidFill>
                  <a:srgbClr val="FF00FF"/>
                </a:solidFill>
              </a:rPr>
              <a:t> + 5) (</a:t>
            </a:r>
            <a:r>
              <a:rPr lang="en-US" i="1" dirty="0">
                <a:solidFill>
                  <a:srgbClr val="FF00FF"/>
                </a:solidFill>
              </a:rPr>
              <a:t>x</a:t>
            </a:r>
            <a:r>
              <a:rPr lang="en-US" i="0" dirty="0">
                <a:solidFill>
                  <a:srgbClr val="FF00FF"/>
                </a:solidFill>
              </a:rPr>
              <a:t> + 4)</a:t>
            </a:r>
            <a:r>
              <a:rPr lang="en-US" i="0" dirty="0">
                <a:solidFill>
                  <a:schemeClr val="tx1"/>
                </a:solidFill>
              </a:rPr>
              <a:t>.</a:t>
            </a:r>
            <a:r>
              <a:rPr lang="en-US" dirty="0">
                <a:solidFill>
                  <a:schemeClr val="tx1"/>
                </a:solidFill>
              </a:rPr>
              <a:t> </a:t>
            </a:r>
          </a:p>
          <a:p>
            <a:pPr>
              <a:buFont typeface="Courier New" pitchFamily="49" charset="0"/>
              <a:buNone/>
            </a:pPr>
            <a:endParaRPr lang="en-US" dirty="0">
              <a:solidFill>
                <a:schemeClr val="tx1"/>
              </a:solidFill>
            </a:endParaRPr>
          </a:p>
        </p:txBody>
      </p:sp>
      <p:graphicFrame>
        <p:nvGraphicFramePr>
          <p:cNvPr id="22531" name="Object 3"/>
          <p:cNvGraphicFramePr>
            <a:graphicFrameLocks noChangeAspect="1"/>
          </p:cNvGraphicFramePr>
          <p:nvPr/>
        </p:nvGraphicFramePr>
        <p:xfrm>
          <a:off x="812800" y="2438400"/>
          <a:ext cx="1816100" cy="838200"/>
        </p:xfrm>
        <a:graphic>
          <a:graphicData uri="http://schemas.openxmlformats.org/presentationml/2006/ole">
            <mc:AlternateContent xmlns:mc="http://schemas.openxmlformats.org/markup-compatibility/2006">
              <mc:Choice xmlns:v="urn:schemas-microsoft-com:vml" Requires="v">
                <p:oleObj spid="_x0000_s22541" name="Equation" r:id="rId3" imgW="1815840" imgH="838080" progId="Equation.DSMT4">
                  <p:embed/>
                </p:oleObj>
              </mc:Choice>
              <mc:Fallback>
                <p:oleObj name="Equation" r:id="rId3" imgW="1815840" imgH="83808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12800" y="2438400"/>
                        <a:ext cx="18161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2532" name="Object 4"/>
          <p:cNvGraphicFramePr>
            <a:graphicFrameLocks noChangeAspect="1"/>
          </p:cNvGraphicFramePr>
          <p:nvPr/>
        </p:nvGraphicFramePr>
        <p:xfrm>
          <a:off x="2768600" y="2438400"/>
          <a:ext cx="4470400" cy="990600"/>
        </p:xfrm>
        <a:graphic>
          <a:graphicData uri="http://schemas.openxmlformats.org/presentationml/2006/ole">
            <mc:AlternateContent xmlns:mc="http://schemas.openxmlformats.org/markup-compatibility/2006">
              <mc:Choice xmlns:v="urn:schemas-microsoft-com:vml" Requires="v">
                <p:oleObj spid="_x0000_s22542" name="Equation" r:id="rId5" imgW="4470120" imgH="990360" progId="Equation.DSMT4">
                  <p:embed/>
                </p:oleObj>
              </mc:Choice>
              <mc:Fallback>
                <p:oleObj name="Equation" r:id="rId5" imgW="4470120" imgH="99036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768600" y="2438400"/>
                        <a:ext cx="4470400" cy="99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2533" name="Object 5"/>
          <p:cNvGraphicFramePr>
            <a:graphicFrameLocks noChangeAspect="1"/>
          </p:cNvGraphicFramePr>
          <p:nvPr/>
        </p:nvGraphicFramePr>
        <p:xfrm>
          <a:off x="2768600" y="3657600"/>
          <a:ext cx="3162300" cy="1092200"/>
        </p:xfrm>
        <a:graphic>
          <a:graphicData uri="http://schemas.openxmlformats.org/presentationml/2006/ole">
            <mc:AlternateContent xmlns:mc="http://schemas.openxmlformats.org/markup-compatibility/2006">
              <mc:Choice xmlns:v="urn:schemas-microsoft-com:vml" Requires="v">
                <p:oleObj spid="_x0000_s22543" name="Equation" r:id="rId7" imgW="3162240" imgH="1091880" progId="Equation.DSMT4">
                  <p:embed/>
                </p:oleObj>
              </mc:Choice>
              <mc:Fallback>
                <p:oleObj name="Equation" r:id="rId7" imgW="3162240" imgH="109188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768600" y="3657600"/>
                        <a:ext cx="3162300" cy="1092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2534" name="Object 6"/>
          <p:cNvGraphicFramePr>
            <a:graphicFrameLocks noChangeAspect="1"/>
          </p:cNvGraphicFramePr>
          <p:nvPr/>
        </p:nvGraphicFramePr>
        <p:xfrm>
          <a:off x="2768600" y="4876800"/>
          <a:ext cx="2679700" cy="990600"/>
        </p:xfrm>
        <a:graphic>
          <a:graphicData uri="http://schemas.openxmlformats.org/presentationml/2006/ole">
            <mc:AlternateContent xmlns:mc="http://schemas.openxmlformats.org/markup-compatibility/2006">
              <mc:Choice xmlns:v="urn:schemas-microsoft-com:vml" Requires="v">
                <p:oleObj spid="_x0000_s22544" name="Equation" r:id="rId9" imgW="2679480" imgH="990360" progId="Equation.DSMT4">
                  <p:embed/>
                </p:oleObj>
              </mc:Choice>
              <mc:Fallback>
                <p:oleObj name="Equation" r:id="rId9" imgW="2679480" imgH="99036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768600" y="4876800"/>
                        <a:ext cx="2679700" cy="99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2535" name="Object 7"/>
          <p:cNvGraphicFramePr>
            <a:graphicFrameLocks noChangeAspect="1"/>
          </p:cNvGraphicFramePr>
          <p:nvPr/>
        </p:nvGraphicFramePr>
        <p:xfrm>
          <a:off x="5630608" y="4876800"/>
          <a:ext cx="2235200" cy="990600"/>
        </p:xfrm>
        <a:graphic>
          <a:graphicData uri="http://schemas.openxmlformats.org/presentationml/2006/ole">
            <mc:AlternateContent xmlns:mc="http://schemas.openxmlformats.org/markup-compatibility/2006">
              <mc:Choice xmlns:v="urn:schemas-microsoft-com:vml" Requires="v">
                <p:oleObj spid="_x0000_s22545" name="Equation" r:id="rId11" imgW="2234880" imgH="990360" progId="Equation.DSMT4">
                  <p:embed/>
                </p:oleObj>
              </mc:Choice>
              <mc:Fallback>
                <p:oleObj name="Equation" r:id="rId11" imgW="2234880" imgH="990360" progId="Equation.DSMT4">
                  <p:embed/>
                  <p:pic>
                    <p:nvPicPr>
                      <p:cNvPr id="0" name="Picture 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5630608" y="4876800"/>
                        <a:ext cx="2235200" cy="99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253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253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253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2534"/>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253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p:cNvSpPr>
          <p:nvPr>
            <p:ph type="title"/>
          </p:nvPr>
        </p:nvSpPr>
        <p:spPr>
          <a:prstGeom prst="rect">
            <a:avLst/>
          </a:prstGeom>
        </p:spPr>
        <p:txBody>
          <a:bodyPr/>
          <a:lstStyle/>
          <a:p>
            <a:r>
              <a:rPr lang="en-US" sz="3200" dirty="0">
                <a:solidFill>
                  <a:schemeClr val="tx1"/>
                </a:solidFill>
              </a:rPr>
              <a:t>Example 4: Subtracting Rational Expressions with Different Denominators (cont.)</a:t>
            </a:r>
          </a:p>
        </p:txBody>
      </p:sp>
      <p:sp>
        <p:nvSpPr>
          <p:cNvPr id="31747" name="Rectangle 3"/>
          <p:cNvSpPr>
            <a:spLocks noGrp="1"/>
          </p:cNvSpPr>
          <p:nvPr>
            <p:ph idx="1"/>
          </p:nvPr>
        </p:nvSpPr>
        <p:spPr>
          <a:prstGeom prst="rect">
            <a:avLst/>
          </a:prstGeom>
        </p:spPr>
        <p:txBody>
          <a:bodyPr/>
          <a:lstStyle/>
          <a:p>
            <a:pPr>
              <a:buFont typeface="Courier New" pitchFamily="49" charset="0"/>
              <a:buNone/>
            </a:pPr>
            <a:endParaRPr lang="en-US" b="1" i="0" dirty="0">
              <a:solidFill>
                <a:schemeClr val="tx1"/>
              </a:solidFill>
            </a:endParaRPr>
          </a:p>
          <a:p>
            <a:pPr>
              <a:buFont typeface="Courier New" pitchFamily="49" charset="0"/>
              <a:buNone/>
            </a:pPr>
            <a:endParaRPr lang="en-US" b="1" i="0" dirty="0">
              <a:solidFill>
                <a:schemeClr val="tx1"/>
              </a:solidFill>
            </a:endParaRPr>
          </a:p>
          <a:p>
            <a:pPr>
              <a:buFont typeface="Courier New" pitchFamily="49" charset="0"/>
              <a:buNone/>
            </a:pPr>
            <a:endParaRPr lang="en-US" b="1" i="0" dirty="0">
              <a:solidFill>
                <a:schemeClr val="tx1"/>
              </a:solidFill>
            </a:endParaRPr>
          </a:p>
          <a:p>
            <a:pPr>
              <a:spcBef>
                <a:spcPts val="0"/>
              </a:spcBef>
              <a:buFont typeface="Courier New" pitchFamily="49" charset="0"/>
              <a:buNone/>
            </a:pPr>
            <a:r>
              <a:rPr lang="en-US" b="1" i="0" dirty="0">
                <a:solidFill>
                  <a:schemeClr val="tx1"/>
                </a:solidFill>
              </a:rPr>
              <a:t>Solution</a:t>
            </a:r>
          </a:p>
          <a:p>
            <a:pPr>
              <a:buFont typeface="Courier New" pitchFamily="49" charset="0"/>
              <a:buNone/>
            </a:pPr>
            <a:endParaRPr lang="en-US" dirty="0"/>
          </a:p>
        </p:txBody>
      </p:sp>
      <p:graphicFrame>
        <p:nvGraphicFramePr>
          <p:cNvPr id="31749" name="Object 8"/>
          <p:cNvGraphicFramePr>
            <a:graphicFrameLocks noChangeAspect="1"/>
          </p:cNvGraphicFramePr>
          <p:nvPr/>
        </p:nvGraphicFramePr>
        <p:xfrm>
          <a:off x="539750" y="1443704"/>
          <a:ext cx="5626100" cy="889000"/>
        </p:xfrm>
        <a:graphic>
          <a:graphicData uri="http://schemas.openxmlformats.org/presentationml/2006/ole">
            <mc:AlternateContent xmlns:mc="http://schemas.openxmlformats.org/markup-compatibility/2006">
              <mc:Choice xmlns:v="urn:schemas-microsoft-com:vml" Requires="v">
                <p:oleObj spid="_x0000_s23561" name="Equation" r:id="rId3" imgW="5626100" imgH="889000" progId="Equation.DSMT4">
                  <p:embed/>
                </p:oleObj>
              </mc:Choice>
              <mc:Fallback>
                <p:oleObj name="Equation" r:id="rId3" imgW="5626100" imgH="889000" progId="Equation.DSMT4">
                  <p:embed/>
                  <p:pic>
                    <p:nvPicPr>
                      <p:cNvPr id="0" name="Object 8"/>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9750" y="1443704"/>
                        <a:ext cx="5626100" cy="889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1750" name="Object 9"/>
          <p:cNvGraphicFramePr>
            <a:graphicFrameLocks noChangeAspect="1"/>
          </p:cNvGraphicFramePr>
          <p:nvPr/>
        </p:nvGraphicFramePr>
        <p:xfrm>
          <a:off x="1981200" y="2789904"/>
          <a:ext cx="5638800" cy="2273300"/>
        </p:xfrm>
        <a:graphic>
          <a:graphicData uri="http://schemas.openxmlformats.org/presentationml/2006/ole">
            <mc:AlternateContent xmlns:mc="http://schemas.openxmlformats.org/markup-compatibility/2006">
              <mc:Choice xmlns:v="urn:schemas-microsoft-com:vml" Requires="v">
                <p:oleObj spid="_x0000_s23562" name="Equation" r:id="rId5" imgW="5638680" imgH="2273040" progId="Equation.DSMT4">
                  <p:embed/>
                </p:oleObj>
              </mc:Choice>
              <mc:Fallback>
                <p:oleObj name="Equation" r:id="rId5" imgW="5638680" imgH="2273040" progId="Equation.DSMT4">
                  <p:embed/>
                  <p:pic>
                    <p:nvPicPr>
                      <p:cNvPr id="0" name="Object 9"/>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981200" y="2789904"/>
                        <a:ext cx="5638800" cy="2273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3557" name="Object 5"/>
          <p:cNvGraphicFramePr>
            <a:graphicFrameLocks noChangeAspect="1"/>
          </p:cNvGraphicFramePr>
          <p:nvPr/>
        </p:nvGraphicFramePr>
        <p:xfrm>
          <a:off x="1981200" y="5334000"/>
          <a:ext cx="3708400" cy="469900"/>
        </p:xfrm>
        <a:graphic>
          <a:graphicData uri="http://schemas.openxmlformats.org/presentationml/2006/ole">
            <mc:AlternateContent xmlns:mc="http://schemas.openxmlformats.org/markup-compatibility/2006">
              <mc:Choice xmlns:v="urn:schemas-microsoft-com:vml" Requires="v">
                <p:oleObj spid="_x0000_s23563" name="Equation" r:id="rId7" imgW="3708360" imgH="469800" progId="Equation.DSMT4">
                  <p:embed/>
                </p:oleObj>
              </mc:Choice>
              <mc:Fallback>
                <p:oleObj name="Equation" r:id="rId7" imgW="3708360" imgH="46980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981200" y="5334000"/>
                        <a:ext cx="37084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1747">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175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355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p:cNvSpPr>
          <p:nvPr>
            <p:ph type="title"/>
          </p:nvPr>
        </p:nvSpPr>
        <p:spPr>
          <a:prstGeom prst="rect">
            <a:avLst/>
          </a:prstGeom>
        </p:spPr>
        <p:txBody>
          <a:bodyPr/>
          <a:lstStyle/>
          <a:p>
            <a:r>
              <a:rPr lang="en-US" sz="3200" dirty="0">
                <a:solidFill>
                  <a:schemeClr val="tx1"/>
                </a:solidFill>
              </a:rPr>
              <a:t>Example 4: Subtracting Rational Expressions with Different Denominators (cont.)</a:t>
            </a:r>
          </a:p>
        </p:txBody>
      </p:sp>
      <p:sp>
        <p:nvSpPr>
          <p:cNvPr id="32771" name="Rectangle 3"/>
          <p:cNvSpPr>
            <a:spLocks noGrp="1"/>
          </p:cNvSpPr>
          <p:nvPr>
            <p:ph idx="1"/>
          </p:nvPr>
        </p:nvSpPr>
        <p:spPr>
          <a:prstGeom prst="rect">
            <a:avLst/>
          </a:prstGeom>
        </p:spPr>
        <p:txBody>
          <a:bodyPr/>
          <a:lstStyle/>
          <a:p>
            <a:pPr>
              <a:buFont typeface="Courier New" pitchFamily="49" charset="0"/>
              <a:buNone/>
            </a:pPr>
            <a:endParaRPr lang="en-US" dirty="0"/>
          </a:p>
          <a:p>
            <a:pPr>
              <a:buFont typeface="Courier New" pitchFamily="49" charset="0"/>
              <a:buNone/>
            </a:pPr>
            <a:endParaRPr lang="en-US" dirty="0"/>
          </a:p>
        </p:txBody>
      </p:sp>
      <p:graphicFrame>
        <p:nvGraphicFramePr>
          <p:cNvPr id="24579" name="Object 3"/>
          <p:cNvGraphicFramePr>
            <a:graphicFrameLocks noChangeAspect="1"/>
          </p:cNvGraphicFramePr>
          <p:nvPr/>
        </p:nvGraphicFramePr>
        <p:xfrm>
          <a:off x="548640" y="1265904"/>
          <a:ext cx="5194300" cy="901700"/>
        </p:xfrm>
        <a:graphic>
          <a:graphicData uri="http://schemas.openxmlformats.org/presentationml/2006/ole">
            <mc:AlternateContent xmlns:mc="http://schemas.openxmlformats.org/markup-compatibility/2006">
              <mc:Choice xmlns:v="urn:schemas-microsoft-com:vml" Requires="v">
                <p:oleObj spid="_x0000_s24589" name="Equation" r:id="rId3" imgW="5194080" imgH="901440" progId="Equation.DSMT4">
                  <p:embed/>
                </p:oleObj>
              </mc:Choice>
              <mc:Fallback>
                <p:oleObj name="Equation" r:id="rId3" imgW="5194080" imgH="90144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48640" y="1265904"/>
                        <a:ext cx="5194300" cy="901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4580" name="Object 4"/>
          <p:cNvGraphicFramePr>
            <a:graphicFrameLocks noChangeAspect="1"/>
          </p:cNvGraphicFramePr>
          <p:nvPr/>
        </p:nvGraphicFramePr>
        <p:xfrm>
          <a:off x="1600200" y="2394156"/>
          <a:ext cx="6337300" cy="990600"/>
        </p:xfrm>
        <a:graphic>
          <a:graphicData uri="http://schemas.openxmlformats.org/presentationml/2006/ole">
            <mc:AlternateContent xmlns:mc="http://schemas.openxmlformats.org/markup-compatibility/2006">
              <mc:Choice xmlns:v="urn:schemas-microsoft-com:vml" Requires="v">
                <p:oleObj spid="_x0000_s24590" name="Equation" r:id="rId5" imgW="6337080" imgH="990360" progId="Equation.DSMT4">
                  <p:embed/>
                </p:oleObj>
              </mc:Choice>
              <mc:Fallback>
                <p:oleObj name="Equation" r:id="rId5" imgW="6337080" imgH="99036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600200" y="2394156"/>
                        <a:ext cx="6337300" cy="99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4581" name="Object 5"/>
          <p:cNvGraphicFramePr>
            <a:graphicFrameLocks noChangeAspect="1"/>
          </p:cNvGraphicFramePr>
          <p:nvPr/>
        </p:nvGraphicFramePr>
        <p:xfrm>
          <a:off x="1600200" y="3505200"/>
          <a:ext cx="3898900" cy="1092200"/>
        </p:xfrm>
        <a:graphic>
          <a:graphicData uri="http://schemas.openxmlformats.org/presentationml/2006/ole">
            <mc:AlternateContent xmlns:mc="http://schemas.openxmlformats.org/markup-compatibility/2006">
              <mc:Choice xmlns:v="urn:schemas-microsoft-com:vml" Requires="v">
                <p:oleObj spid="_x0000_s24591" name="Equation" r:id="rId7" imgW="3898800" imgH="1091880" progId="Equation.DSMT4">
                  <p:embed/>
                </p:oleObj>
              </mc:Choice>
              <mc:Fallback>
                <p:oleObj name="Equation" r:id="rId7" imgW="3898800" imgH="109188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600200" y="3505200"/>
                        <a:ext cx="3898900" cy="1092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4582" name="Object 6"/>
          <p:cNvGraphicFramePr>
            <a:graphicFrameLocks noChangeAspect="1"/>
          </p:cNvGraphicFramePr>
          <p:nvPr/>
        </p:nvGraphicFramePr>
        <p:xfrm>
          <a:off x="1600200" y="4753896"/>
          <a:ext cx="3670300" cy="990600"/>
        </p:xfrm>
        <a:graphic>
          <a:graphicData uri="http://schemas.openxmlformats.org/presentationml/2006/ole">
            <mc:AlternateContent xmlns:mc="http://schemas.openxmlformats.org/markup-compatibility/2006">
              <mc:Choice xmlns:v="urn:schemas-microsoft-com:vml" Requires="v">
                <p:oleObj spid="_x0000_s24592" name="Equation" r:id="rId9" imgW="3670200" imgH="990360" progId="Equation.DSMT4">
                  <p:embed/>
                </p:oleObj>
              </mc:Choice>
              <mc:Fallback>
                <p:oleObj name="Equation" r:id="rId9" imgW="3670200" imgH="99036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600200" y="4753896"/>
                        <a:ext cx="3670300" cy="99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4583" name="Object 7"/>
          <p:cNvGraphicFramePr>
            <a:graphicFrameLocks noChangeAspect="1"/>
          </p:cNvGraphicFramePr>
          <p:nvPr/>
        </p:nvGraphicFramePr>
        <p:xfrm>
          <a:off x="5334000" y="4800600"/>
          <a:ext cx="3162300" cy="952500"/>
        </p:xfrm>
        <a:graphic>
          <a:graphicData uri="http://schemas.openxmlformats.org/presentationml/2006/ole">
            <mc:AlternateContent xmlns:mc="http://schemas.openxmlformats.org/markup-compatibility/2006">
              <mc:Choice xmlns:v="urn:schemas-microsoft-com:vml" Requires="v">
                <p:oleObj spid="_x0000_s24593" name="Equation" r:id="rId11" imgW="3162240" imgH="952200" progId="Equation.DSMT4">
                  <p:embed/>
                </p:oleObj>
              </mc:Choice>
              <mc:Fallback>
                <p:oleObj name="Equation" r:id="rId11" imgW="3162240" imgH="952200" progId="Equation.DSMT4">
                  <p:embed/>
                  <p:pic>
                    <p:nvPicPr>
                      <p:cNvPr id="0" name="Picture 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5334000" y="4800600"/>
                        <a:ext cx="3162300" cy="952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458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458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458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458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p:cNvSpPr>
          <p:nvPr>
            <p:ph type="title"/>
          </p:nvPr>
        </p:nvSpPr>
        <p:spPr>
          <a:prstGeom prst="rect">
            <a:avLst/>
          </a:prstGeom>
        </p:spPr>
        <p:txBody>
          <a:bodyPr/>
          <a:lstStyle/>
          <a:p>
            <a:r>
              <a:rPr lang="en-US" sz="3200" dirty="0">
                <a:solidFill>
                  <a:schemeClr val="tx1"/>
                </a:solidFill>
              </a:rPr>
              <a:t>Addition with Rational Expressions</a:t>
            </a:r>
          </a:p>
        </p:txBody>
      </p:sp>
      <p:sp>
        <p:nvSpPr>
          <p:cNvPr id="6147" name="Rectangle 3"/>
          <p:cNvSpPr>
            <a:spLocks noGrp="1"/>
          </p:cNvSpPr>
          <p:nvPr>
            <p:ph idx="1"/>
          </p:nvPr>
        </p:nvSpPr>
        <p:spPr>
          <a:xfrm>
            <a:off x="457200" y="1280160"/>
            <a:ext cx="8229600" cy="2301240"/>
          </a:xfrm>
          <a:prstGeom prst="rect">
            <a:avLst/>
          </a:prstGeom>
          <a:solidFill>
            <a:srgbClr val="FFFFCC"/>
          </a:solidFill>
          <a:ln w="28575">
            <a:solidFill>
              <a:srgbClr val="000000"/>
            </a:solidFill>
          </a:ln>
        </p:spPr>
        <p:txBody>
          <a:bodyPr>
            <a:noAutofit/>
          </a:bodyPr>
          <a:lstStyle/>
          <a:p>
            <a:pPr marL="533400" indent="-533400" algn="ctr" eaLnBrk="0" hangingPunct="0">
              <a:tabLst>
                <a:tab pos="457200" algn="l"/>
              </a:tabLst>
            </a:pPr>
            <a:r>
              <a:rPr lang="en-US" b="1" dirty="0">
                <a:solidFill>
                  <a:srgbClr val="000000"/>
                </a:solidFill>
                <a:latin typeface="Calibri" pitchFamily="34" charset="0"/>
              </a:rPr>
              <a:t>Addition with Rational Expressions</a:t>
            </a:r>
          </a:p>
          <a:p>
            <a:pPr marL="533400" indent="-533400" eaLnBrk="0" hangingPunct="0">
              <a:tabLst>
                <a:tab pos="457200" algn="l"/>
              </a:tabLst>
            </a:pPr>
            <a:r>
              <a:rPr lang="en-US" dirty="0">
                <a:solidFill>
                  <a:srgbClr val="000000"/>
                </a:solidFill>
                <a:latin typeface="Calibri" pitchFamily="34" charset="0"/>
              </a:rPr>
              <a:t>For polynomials </a:t>
            </a:r>
            <a:r>
              <a:rPr lang="en-US" i="1" dirty="0">
                <a:solidFill>
                  <a:srgbClr val="000000"/>
                </a:solidFill>
                <a:latin typeface="Calibri" pitchFamily="34" charset="0"/>
              </a:rPr>
              <a:t>P</a:t>
            </a:r>
            <a:r>
              <a:rPr lang="en-US" dirty="0">
                <a:solidFill>
                  <a:srgbClr val="000000"/>
                </a:solidFill>
                <a:latin typeface="Calibri" pitchFamily="34" charset="0"/>
              </a:rPr>
              <a:t>, </a:t>
            </a:r>
            <a:r>
              <a:rPr lang="en-US" i="1" dirty="0">
                <a:solidFill>
                  <a:srgbClr val="000000"/>
                </a:solidFill>
                <a:latin typeface="Calibri" pitchFamily="34" charset="0"/>
              </a:rPr>
              <a:t>Q</a:t>
            </a:r>
            <a:r>
              <a:rPr lang="en-US" dirty="0">
                <a:solidFill>
                  <a:srgbClr val="000000"/>
                </a:solidFill>
                <a:latin typeface="Calibri" pitchFamily="34" charset="0"/>
              </a:rPr>
              <a:t>, and </a:t>
            </a:r>
            <a:r>
              <a:rPr lang="en-US" i="1" dirty="0">
                <a:solidFill>
                  <a:srgbClr val="000000"/>
                </a:solidFill>
                <a:latin typeface="Calibri" pitchFamily="34" charset="0"/>
              </a:rPr>
              <a:t>R</a:t>
            </a:r>
            <a:r>
              <a:rPr lang="en-US" dirty="0">
                <a:solidFill>
                  <a:srgbClr val="000000"/>
                </a:solidFill>
                <a:latin typeface="Calibri" pitchFamily="34" charset="0"/>
              </a:rPr>
              <a:t>, with </a:t>
            </a:r>
            <a:r>
              <a:rPr lang="en-US" i="1" dirty="0">
                <a:solidFill>
                  <a:srgbClr val="000000"/>
                </a:solidFill>
                <a:latin typeface="Calibri" pitchFamily="34" charset="0"/>
              </a:rPr>
              <a:t>Q </a:t>
            </a:r>
            <a:r>
              <a:rPr lang="en-US" dirty="0">
                <a:solidFill>
                  <a:srgbClr val="000000"/>
                </a:solidFill>
                <a:latin typeface="Calibri" pitchFamily="34" charset="0"/>
              </a:rPr>
              <a:t>≠ 0,</a:t>
            </a:r>
          </a:p>
          <a:p>
            <a:pPr marL="533400" indent="-533400" eaLnBrk="0" hangingPunct="0">
              <a:tabLst>
                <a:tab pos="457200" algn="l"/>
              </a:tabLst>
            </a:pPr>
            <a:endParaRPr lang="en-US" i="1" dirty="0">
              <a:solidFill>
                <a:srgbClr val="000000"/>
              </a:solidFill>
              <a:latin typeface="Calibri" pitchFamily="34" charset="0"/>
            </a:endParaRPr>
          </a:p>
          <a:p>
            <a:pPr marL="533400" indent="-533400" algn="just">
              <a:buFont typeface="Courier New" pitchFamily="49" charset="0"/>
              <a:buNone/>
            </a:pPr>
            <a:endParaRPr lang="en-US" i="0" dirty="0">
              <a:solidFill>
                <a:schemeClr val="tx1"/>
              </a:solidFill>
            </a:endParaRPr>
          </a:p>
        </p:txBody>
      </p:sp>
      <p:graphicFrame>
        <p:nvGraphicFramePr>
          <p:cNvPr id="6149" name="Object 35"/>
          <p:cNvGraphicFramePr>
            <a:graphicFrameLocks noChangeAspect="1"/>
          </p:cNvGraphicFramePr>
          <p:nvPr/>
        </p:nvGraphicFramePr>
        <p:xfrm>
          <a:off x="3492500" y="2491248"/>
          <a:ext cx="2159000" cy="876300"/>
        </p:xfrm>
        <a:graphic>
          <a:graphicData uri="http://schemas.openxmlformats.org/presentationml/2006/ole">
            <mc:AlternateContent xmlns:mc="http://schemas.openxmlformats.org/markup-compatibility/2006">
              <mc:Choice xmlns:v="urn:schemas-microsoft-com:vml" Requires="v">
                <p:oleObj spid="_x0000_s1028" name="Equation" r:id="rId3" imgW="2159000" imgH="876300" progId="Equation.DSMT4">
                  <p:embed/>
                </p:oleObj>
              </mc:Choice>
              <mc:Fallback>
                <p:oleObj name="Equation" r:id="rId3" imgW="2159000" imgH="876300" progId="Equation.DSMT4">
                  <p:embed/>
                  <p:pic>
                    <p:nvPicPr>
                      <p:cNvPr id="0" name="Object 3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492500" y="2491248"/>
                        <a:ext cx="2159000" cy="876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p:cNvSpPr>
          <p:nvPr>
            <p:ph type="title"/>
          </p:nvPr>
        </p:nvSpPr>
        <p:spPr>
          <a:prstGeom prst="rect">
            <a:avLst/>
          </a:prstGeom>
        </p:spPr>
        <p:txBody>
          <a:bodyPr/>
          <a:lstStyle/>
          <a:p>
            <a:r>
              <a:rPr lang="en-US" sz="3200" dirty="0">
                <a:solidFill>
                  <a:schemeClr val="accent1"/>
                </a:solidFill>
              </a:rPr>
              <a:t>Practice Problems</a:t>
            </a:r>
          </a:p>
        </p:txBody>
      </p:sp>
      <p:sp>
        <p:nvSpPr>
          <p:cNvPr id="33795" name="Rectangle 3"/>
          <p:cNvSpPr>
            <a:spLocks noGrp="1"/>
          </p:cNvSpPr>
          <p:nvPr>
            <p:ph idx="1"/>
          </p:nvPr>
        </p:nvSpPr>
        <p:spPr>
          <a:xfrm>
            <a:off x="457200" y="1280160"/>
            <a:ext cx="8229600" cy="4053840"/>
          </a:xfrm>
          <a:prstGeom prst="rect">
            <a:avLst/>
          </a:prstGeom>
          <a:solidFill>
            <a:srgbClr val="FFFFCC"/>
          </a:solidFill>
          <a:ln w="28575">
            <a:solidFill>
              <a:srgbClr val="000000"/>
            </a:solidFill>
          </a:ln>
        </p:spPr>
        <p:txBody>
          <a:bodyPr>
            <a:noAutofit/>
          </a:bodyPr>
          <a:lstStyle/>
          <a:p>
            <a:pPr defTabSz="863600">
              <a:tabLst>
                <a:tab pos="520700" algn="l"/>
                <a:tab pos="635000" algn="l"/>
                <a:tab pos="3086100" algn="l"/>
                <a:tab pos="5435600" algn="l"/>
              </a:tabLst>
            </a:pPr>
            <a:r>
              <a:rPr lang="en-US" dirty="0">
                <a:solidFill>
                  <a:srgbClr val="000000"/>
                </a:solidFill>
                <a:latin typeface="Calibri" pitchFamily="34" charset="0"/>
              </a:rPr>
              <a:t>Perform the indicated operations and reduce if possible. Assume that no denominator is 0. </a:t>
            </a:r>
          </a:p>
          <a:p>
            <a:pPr marL="533400" indent="-533400" defTabSz="863600">
              <a:spcBef>
                <a:spcPts val="0"/>
              </a:spcBef>
              <a:tabLst>
                <a:tab pos="520700" algn="l"/>
                <a:tab pos="635000" algn="l"/>
                <a:tab pos="3086100" algn="l"/>
                <a:tab pos="5435600" algn="l"/>
              </a:tabLst>
            </a:pPr>
            <a:endParaRPr lang="en-US" dirty="0">
              <a:solidFill>
                <a:srgbClr val="000000"/>
              </a:solidFill>
              <a:latin typeface="Calibri" pitchFamily="34" charset="0"/>
            </a:endParaRPr>
          </a:p>
          <a:p>
            <a:pPr marL="533400" indent="-533400" defTabSz="863600">
              <a:tabLst>
                <a:tab pos="520700" algn="l"/>
                <a:tab pos="635000" algn="l"/>
                <a:tab pos="3086100" algn="l"/>
                <a:tab pos="5435600" algn="l"/>
              </a:tabLst>
            </a:pPr>
            <a:r>
              <a:rPr lang="en-US" b="1" dirty="0">
                <a:solidFill>
                  <a:srgbClr val="000000"/>
                </a:solidFill>
                <a:latin typeface="Calibri" pitchFamily="34" charset="0"/>
              </a:rPr>
              <a:t>1.				        2. </a:t>
            </a:r>
          </a:p>
          <a:p>
            <a:pPr marL="533400" indent="-533400" defTabSz="863600">
              <a:tabLst>
                <a:tab pos="520700" algn="l"/>
                <a:tab pos="635000" algn="l"/>
                <a:tab pos="3086100" algn="l"/>
                <a:tab pos="5435600" algn="l"/>
              </a:tabLst>
            </a:pPr>
            <a:endParaRPr lang="en-US" b="1" dirty="0">
              <a:solidFill>
                <a:srgbClr val="000000"/>
              </a:solidFill>
              <a:latin typeface="Calibri" pitchFamily="34" charset="0"/>
            </a:endParaRPr>
          </a:p>
          <a:p>
            <a:pPr marL="533400" indent="-533400" defTabSz="863600">
              <a:tabLst>
                <a:tab pos="520700" algn="l"/>
                <a:tab pos="635000" algn="l"/>
                <a:tab pos="3086100" algn="l"/>
                <a:tab pos="5435600" algn="l"/>
              </a:tabLst>
            </a:pPr>
            <a:endParaRPr lang="en-US" b="1" dirty="0">
              <a:solidFill>
                <a:srgbClr val="000000"/>
              </a:solidFill>
              <a:latin typeface="Calibri" pitchFamily="34" charset="0"/>
            </a:endParaRPr>
          </a:p>
          <a:p>
            <a:pPr marL="533400" indent="-533400" defTabSz="863600">
              <a:tabLst>
                <a:tab pos="520700" algn="l"/>
                <a:tab pos="635000" algn="l"/>
                <a:tab pos="3086100" algn="l"/>
                <a:tab pos="5435600" algn="l"/>
              </a:tabLst>
            </a:pPr>
            <a:r>
              <a:rPr lang="en-US" b="1" dirty="0">
                <a:solidFill>
                  <a:srgbClr val="000000"/>
                </a:solidFill>
                <a:latin typeface="Calibri" pitchFamily="34" charset="0"/>
              </a:rPr>
              <a:t>3. 				        4. </a:t>
            </a:r>
          </a:p>
          <a:p>
            <a:pPr marL="533400" indent="-533400" defTabSz="863600">
              <a:tabLst>
                <a:tab pos="520700" algn="l"/>
                <a:tab pos="635000" algn="l"/>
                <a:tab pos="3086100" algn="l"/>
                <a:tab pos="5435600" algn="l"/>
              </a:tabLst>
            </a:pPr>
            <a:endParaRPr lang="en-US" b="1" dirty="0">
              <a:solidFill>
                <a:srgbClr val="000000"/>
              </a:solidFill>
              <a:latin typeface="Calibri" pitchFamily="34" charset="0"/>
            </a:endParaRPr>
          </a:p>
          <a:p>
            <a:pPr>
              <a:buFont typeface="Courier New" pitchFamily="49" charset="0"/>
              <a:buNone/>
            </a:pPr>
            <a:endParaRPr lang="en-US" b="1" dirty="0"/>
          </a:p>
        </p:txBody>
      </p:sp>
      <p:graphicFrame>
        <p:nvGraphicFramePr>
          <p:cNvPr id="33797" name="Object 10"/>
          <p:cNvGraphicFramePr>
            <a:graphicFrameLocks noChangeAspect="1"/>
          </p:cNvGraphicFramePr>
          <p:nvPr>
            <p:extLst>
              <p:ext uri="{D42A27DB-BD31-4B8C-83A1-F6EECF244321}">
                <p14:modId xmlns:p14="http://schemas.microsoft.com/office/powerpoint/2010/main" val="469465476"/>
              </p:ext>
            </p:extLst>
          </p:nvPr>
        </p:nvGraphicFramePr>
        <p:xfrm>
          <a:off x="1066800" y="2514600"/>
          <a:ext cx="1892300" cy="901700"/>
        </p:xfrm>
        <a:graphic>
          <a:graphicData uri="http://schemas.openxmlformats.org/presentationml/2006/ole">
            <mc:AlternateContent xmlns:mc="http://schemas.openxmlformats.org/markup-compatibility/2006">
              <mc:Choice xmlns:v="urn:schemas-microsoft-com:vml" Requires="v">
                <p:oleObj spid="_x0000_s25610" name="Equation" r:id="rId3" imgW="1892300" imgH="901700" progId="Equation.DSMT4">
                  <p:embed/>
                </p:oleObj>
              </mc:Choice>
              <mc:Fallback>
                <p:oleObj name="Equation" r:id="rId3" imgW="1892300" imgH="901700" progId="Equation.DSMT4">
                  <p:embed/>
                  <p:pic>
                    <p:nvPicPr>
                      <p:cNvPr id="0" name="Object 1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66800" y="2514600"/>
                        <a:ext cx="1892300" cy="9017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3798" name="Object 11"/>
          <p:cNvGraphicFramePr>
            <a:graphicFrameLocks noChangeAspect="1"/>
          </p:cNvGraphicFramePr>
          <p:nvPr>
            <p:extLst>
              <p:ext uri="{D42A27DB-BD31-4B8C-83A1-F6EECF244321}">
                <p14:modId xmlns:p14="http://schemas.microsoft.com/office/powerpoint/2010/main" val="3375456239"/>
              </p:ext>
            </p:extLst>
          </p:nvPr>
        </p:nvGraphicFramePr>
        <p:xfrm>
          <a:off x="4813300" y="2514600"/>
          <a:ext cx="3441700" cy="838200"/>
        </p:xfrm>
        <a:graphic>
          <a:graphicData uri="http://schemas.openxmlformats.org/presentationml/2006/ole">
            <mc:AlternateContent xmlns:mc="http://schemas.openxmlformats.org/markup-compatibility/2006">
              <mc:Choice xmlns:v="urn:schemas-microsoft-com:vml" Requires="v">
                <p:oleObj spid="_x0000_s25611" name="Equation" r:id="rId5" imgW="3441700" imgH="838200" progId="Equation.DSMT4">
                  <p:embed/>
                </p:oleObj>
              </mc:Choice>
              <mc:Fallback>
                <p:oleObj name="Equation" r:id="rId5" imgW="3441700" imgH="838200" progId="Equation.DSMT4">
                  <p:embed/>
                  <p:pic>
                    <p:nvPicPr>
                      <p:cNvPr id="0" name="Object 11"/>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813300" y="2514600"/>
                        <a:ext cx="34417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3799" name="Object 12"/>
          <p:cNvGraphicFramePr>
            <a:graphicFrameLocks noChangeAspect="1"/>
          </p:cNvGraphicFramePr>
          <p:nvPr>
            <p:extLst>
              <p:ext uri="{D42A27DB-BD31-4B8C-83A1-F6EECF244321}">
                <p14:modId xmlns:p14="http://schemas.microsoft.com/office/powerpoint/2010/main" val="4079158352"/>
              </p:ext>
            </p:extLst>
          </p:nvPr>
        </p:nvGraphicFramePr>
        <p:xfrm>
          <a:off x="1054100" y="4038600"/>
          <a:ext cx="1930400" cy="901700"/>
        </p:xfrm>
        <a:graphic>
          <a:graphicData uri="http://schemas.openxmlformats.org/presentationml/2006/ole">
            <mc:AlternateContent xmlns:mc="http://schemas.openxmlformats.org/markup-compatibility/2006">
              <mc:Choice xmlns:v="urn:schemas-microsoft-com:vml" Requires="v">
                <p:oleObj spid="_x0000_s25612" name="Equation" r:id="rId7" imgW="1930400" imgH="901700" progId="Equation.DSMT4">
                  <p:embed/>
                </p:oleObj>
              </mc:Choice>
              <mc:Fallback>
                <p:oleObj name="Equation" r:id="rId7" imgW="1930400" imgH="901700" progId="Equation.DSMT4">
                  <p:embed/>
                  <p:pic>
                    <p:nvPicPr>
                      <p:cNvPr id="0" name="Object 12"/>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054100" y="4038600"/>
                        <a:ext cx="1930400" cy="9017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3800" name="Object 13"/>
          <p:cNvGraphicFramePr>
            <a:graphicFrameLocks noChangeAspect="1"/>
          </p:cNvGraphicFramePr>
          <p:nvPr>
            <p:extLst>
              <p:ext uri="{D42A27DB-BD31-4B8C-83A1-F6EECF244321}">
                <p14:modId xmlns:p14="http://schemas.microsoft.com/office/powerpoint/2010/main" val="2885412533"/>
              </p:ext>
            </p:extLst>
          </p:nvPr>
        </p:nvGraphicFramePr>
        <p:xfrm>
          <a:off x="4838700" y="4038600"/>
          <a:ext cx="1905000" cy="838200"/>
        </p:xfrm>
        <a:graphic>
          <a:graphicData uri="http://schemas.openxmlformats.org/presentationml/2006/ole">
            <mc:AlternateContent xmlns:mc="http://schemas.openxmlformats.org/markup-compatibility/2006">
              <mc:Choice xmlns:v="urn:schemas-microsoft-com:vml" Requires="v">
                <p:oleObj spid="_x0000_s25613" name="Equation" r:id="rId9" imgW="1905000" imgH="838200" progId="Equation.DSMT4">
                  <p:embed/>
                </p:oleObj>
              </mc:Choice>
              <mc:Fallback>
                <p:oleObj name="Equation" r:id="rId9" imgW="1905000" imgH="838200" progId="Equation.DSMT4">
                  <p:embed/>
                  <p:pic>
                    <p:nvPicPr>
                      <p:cNvPr id="0" name="Object 13"/>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838700" y="4038600"/>
                        <a:ext cx="19050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p:cNvSpPr>
          <p:nvPr>
            <p:ph type="title"/>
          </p:nvPr>
        </p:nvSpPr>
        <p:spPr>
          <a:prstGeom prst="rect">
            <a:avLst/>
          </a:prstGeom>
        </p:spPr>
        <p:txBody>
          <a:bodyPr/>
          <a:lstStyle/>
          <a:p>
            <a:r>
              <a:rPr lang="en-US" sz="3200" dirty="0">
                <a:solidFill>
                  <a:schemeClr val="accent1"/>
                </a:solidFill>
              </a:rPr>
              <a:t>Practice Problem Answers</a:t>
            </a:r>
          </a:p>
        </p:txBody>
      </p:sp>
      <p:sp>
        <p:nvSpPr>
          <p:cNvPr id="34819" name="Rectangle 3"/>
          <p:cNvSpPr>
            <a:spLocks noGrp="1"/>
          </p:cNvSpPr>
          <p:nvPr>
            <p:ph idx="1"/>
          </p:nvPr>
        </p:nvSpPr>
        <p:spPr>
          <a:prstGeom prst="rect">
            <a:avLst/>
          </a:prstGeom>
        </p:spPr>
        <p:txBody>
          <a:bodyPr/>
          <a:lstStyle/>
          <a:p>
            <a:pPr marL="533400" indent="-533400">
              <a:buFont typeface="Courier New" pitchFamily="49" charset="0"/>
              <a:buNone/>
            </a:pPr>
            <a:r>
              <a:rPr lang="en-US" b="1" i="0" dirty="0">
                <a:solidFill>
                  <a:schemeClr val="tx1"/>
                </a:solidFill>
              </a:rPr>
              <a:t>1.					2. 			</a:t>
            </a:r>
          </a:p>
          <a:p>
            <a:pPr marL="533400" indent="-533400">
              <a:buFont typeface="Courier New" pitchFamily="49" charset="0"/>
              <a:buNone/>
            </a:pPr>
            <a:endParaRPr lang="en-US" b="1" i="0" dirty="0">
              <a:solidFill>
                <a:schemeClr val="tx1"/>
              </a:solidFill>
            </a:endParaRPr>
          </a:p>
          <a:p>
            <a:pPr marL="533400" indent="-533400">
              <a:buFont typeface="Courier New" pitchFamily="49" charset="0"/>
              <a:buNone/>
            </a:pPr>
            <a:endParaRPr lang="en-US" b="1" i="0" dirty="0">
              <a:solidFill>
                <a:schemeClr val="tx1"/>
              </a:solidFill>
            </a:endParaRPr>
          </a:p>
          <a:p>
            <a:pPr marL="533400" indent="-533400">
              <a:buFont typeface="Courier New" pitchFamily="49" charset="0"/>
              <a:buNone/>
            </a:pPr>
            <a:r>
              <a:rPr lang="en-US" b="1" i="0" dirty="0">
                <a:solidFill>
                  <a:schemeClr val="tx1"/>
                </a:solidFill>
              </a:rPr>
              <a:t>3.</a:t>
            </a:r>
            <a:r>
              <a:rPr lang="en-US" i="0" dirty="0">
                <a:solidFill>
                  <a:schemeClr val="tx1"/>
                </a:solidFill>
              </a:rPr>
              <a:t> 					</a:t>
            </a:r>
            <a:r>
              <a:rPr lang="en-US" b="1" i="0" dirty="0">
                <a:solidFill>
                  <a:schemeClr val="tx1"/>
                </a:solidFill>
              </a:rPr>
              <a:t>4. 			</a:t>
            </a:r>
            <a:endParaRPr lang="en-US" dirty="0"/>
          </a:p>
        </p:txBody>
      </p:sp>
      <p:graphicFrame>
        <p:nvGraphicFramePr>
          <p:cNvPr id="34820" name="Object 10"/>
          <p:cNvGraphicFramePr>
            <a:graphicFrameLocks noChangeAspect="1"/>
          </p:cNvGraphicFramePr>
          <p:nvPr/>
        </p:nvGraphicFramePr>
        <p:xfrm>
          <a:off x="965200" y="1193800"/>
          <a:ext cx="736600" cy="901700"/>
        </p:xfrm>
        <a:graphic>
          <a:graphicData uri="http://schemas.openxmlformats.org/presentationml/2006/ole">
            <mc:AlternateContent xmlns:mc="http://schemas.openxmlformats.org/markup-compatibility/2006">
              <mc:Choice xmlns:v="urn:schemas-microsoft-com:vml" Requires="v">
                <p:oleObj spid="_x0000_s26634" name="Equation" r:id="rId3" imgW="736600" imgH="901700" progId="Equation.DSMT4">
                  <p:embed/>
                </p:oleObj>
              </mc:Choice>
              <mc:Fallback>
                <p:oleObj name="Equation" r:id="rId3" imgW="736600" imgH="901700" progId="Equation.DSMT4">
                  <p:embed/>
                  <p:pic>
                    <p:nvPicPr>
                      <p:cNvPr id="0" name="Object 1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65200" y="1193800"/>
                        <a:ext cx="736600" cy="9017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4821" name="Object 11"/>
          <p:cNvGraphicFramePr>
            <a:graphicFrameLocks noChangeAspect="1"/>
          </p:cNvGraphicFramePr>
          <p:nvPr/>
        </p:nvGraphicFramePr>
        <p:xfrm>
          <a:off x="4648200" y="1206500"/>
          <a:ext cx="1943100" cy="952500"/>
        </p:xfrm>
        <a:graphic>
          <a:graphicData uri="http://schemas.openxmlformats.org/presentationml/2006/ole">
            <mc:AlternateContent xmlns:mc="http://schemas.openxmlformats.org/markup-compatibility/2006">
              <mc:Choice xmlns:v="urn:schemas-microsoft-com:vml" Requires="v">
                <p:oleObj spid="_x0000_s26635" name="Equation" r:id="rId5" imgW="1943100" imgH="952500" progId="Equation.DSMT4">
                  <p:embed/>
                </p:oleObj>
              </mc:Choice>
              <mc:Fallback>
                <p:oleObj name="Equation" r:id="rId5" imgW="1943100" imgH="952500" progId="Equation.DSMT4">
                  <p:embed/>
                  <p:pic>
                    <p:nvPicPr>
                      <p:cNvPr id="0" name="Object 11"/>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648200" y="1206500"/>
                        <a:ext cx="1943100" cy="952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4822" name="Object 12"/>
          <p:cNvGraphicFramePr>
            <a:graphicFrameLocks noChangeAspect="1"/>
          </p:cNvGraphicFramePr>
          <p:nvPr/>
        </p:nvGraphicFramePr>
        <p:xfrm>
          <a:off x="977900" y="2679700"/>
          <a:ext cx="2743200" cy="1054100"/>
        </p:xfrm>
        <a:graphic>
          <a:graphicData uri="http://schemas.openxmlformats.org/presentationml/2006/ole">
            <mc:AlternateContent xmlns:mc="http://schemas.openxmlformats.org/markup-compatibility/2006">
              <mc:Choice xmlns:v="urn:schemas-microsoft-com:vml" Requires="v">
                <p:oleObj spid="_x0000_s26636" name="Equation" r:id="rId7" imgW="2743200" imgH="1054080" progId="Equation.DSMT4">
                  <p:embed/>
                </p:oleObj>
              </mc:Choice>
              <mc:Fallback>
                <p:oleObj name="Equation" r:id="rId7" imgW="2743200" imgH="1054080" progId="Equation.DSMT4">
                  <p:embed/>
                  <p:pic>
                    <p:nvPicPr>
                      <p:cNvPr id="0" name="Object 12"/>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977900" y="2679700"/>
                        <a:ext cx="2743200" cy="1054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4823" name="Object 13"/>
          <p:cNvGraphicFramePr>
            <a:graphicFrameLocks noChangeAspect="1"/>
          </p:cNvGraphicFramePr>
          <p:nvPr/>
        </p:nvGraphicFramePr>
        <p:xfrm>
          <a:off x="4673600" y="2717800"/>
          <a:ext cx="1905000" cy="952500"/>
        </p:xfrm>
        <a:graphic>
          <a:graphicData uri="http://schemas.openxmlformats.org/presentationml/2006/ole">
            <mc:AlternateContent xmlns:mc="http://schemas.openxmlformats.org/markup-compatibility/2006">
              <mc:Choice xmlns:v="urn:schemas-microsoft-com:vml" Requires="v">
                <p:oleObj spid="_x0000_s26637" name="Equation" r:id="rId9" imgW="1905000" imgH="952500" progId="Equation.DSMT4">
                  <p:embed/>
                </p:oleObj>
              </mc:Choice>
              <mc:Fallback>
                <p:oleObj name="Equation" r:id="rId9" imgW="1905000" imgH="952500" progId="Equation.DSMT4">
                  <p:embed/>
                  <p:pic>
                    <p:nvPicPr>
                      <p:cNvPr id="0" name="Object 13"/>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673600" y="2717800"/>
                        <a:ext cx="1905000" cy="952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p:cNvSpPr>
          <p:nvPr>
            <p:ph type="title"/>
          </p:nvPr>
        </p:nvSpPr>
        <p:spPr>
          <a:prstGeom prst="rect">
            <a:avLst/>
          </a:prstGeom>
        </p:spPr>
        <p:txBody>
          <a:bodyPr/>
          <a:lstStyle/>
          <a:p>
            <a:r>
              <a:rPr lang="en-US" sz="3200" dirty="0">
                <a:solidFill>
                  <a:schemeClr val="tx1"/>
                </a:solidFill>
              </a:rPr>
              <a:t>Example 1: Adding Rational Expressions with a Common Denominator </a:t>
            </a:r>
          </a:p>
        </p:txBody>
      </p:sp>
      <p:sp>
        <p:nvSpPr>
          <p:cNvPr id="7171" name="Rectangle 3"/>
          <p:cNvSpPr>
            <a:spLocks noGrp="1"/>
          </p:cNvSpPr>
          <p:nvPr>
            <p:ph idx="1"/>
          </p:nvPr>
        </p:nvSpPr>
        <p:spPr>
          <a:prstGeom prst="rect">
            <a:avLst/>
          </a:prstGeom>
        </p:spPr>
        <p:txBody>
          <a:bodyPr/>
          <a:lstStyle/>
          <a:p>
            <a:pPr marL="0" indent="0">
              <a:buFont typeface="Courier New" pitchFamily="49" charset="0"/>
              <a:buNone/>
            </a:pPr>
            <a:r>
              <a:rPr lang="en-US" i="0" dirty="0">
                <a:solidFill>
                  <a:schemeClr val="tx1"/>
                </a:solidFill>
              </a:rPr>
              <a:t>Find each sum and reduce if possible. (Note the importance of the factoring techniques we studied in Chapter 6.)</a:t>
            </a:r>
          </a:p>
          <a:p>
            <a:pPr marL="0" indent="0">
              <a:buFont typeface="Courier New" pitchFamily="49" charset="0"/>
              <a:buNone/>
            </a:pPr>
            <a:endParaRPr lang="en-US" b="1" i="0" dirty="0">
              <a:solidFill>
                <a:schemeClr val="tx1"/>
              </a:solidFill>
            </a:endParaRPr>
          </a:p>
          <a:p>
            <a:pPr marL="0" indent="0">
              <a:buFont typeface="Courier New" pitchFamily="49" charset="0"/>
              <a:buNone/>
            </a:pPr>
            <a:endParaRPr lang="en-US" b="1" i="0" dirty="0">
              <a:solidFill>
                <a:schemeClr val="tx1"/>
              </a:solidFill>
            </a:endParaRPr>
          </a:p>
          <a:p>
            <a:pPr marL="0" indent="0">
              <a:lnSpc>
                <a:spcPct val="170000"/>
              </a:lnSpc>
              <a:buFont typeface="Courier New" pitchFamily="49" charset="0"/>
              <a:buNone/>
            </a:pPr>
            <a:r>
              <a:rPr lang="en-US" b="1" i="0" dirty="0">
                <a:solidFill>
                  <a:schemeClr val="tx1"/>
                </a:solidFill>
              </a:rPr>
              <a:t>Solution</a:t>
            </a:r>
            <a:r>
              <a:rPr lang="en-US" dirty="0">
                <a:solidFill>
                  <a:schemeClr val="tx1"/>
                </a:solidFill>
              </a:rPr>
              <a:t>  </a:t>
            </a:r>
          </a:p>
          <a:p>
            <a:pPr marL="0" indent="0">
              <a:buFont typeface="Courier New" pitchFamily="49" charset="0"/>
              <a:buNone/>
            </a:pPr>
            <a:endParaRPr lang="en-US" dirty="0">
              <a:solidFill>
                <a:schemeClr val="tx1"/>
              </a:solidFill>
            </a:endParaRPr>
          </a:p>
        </p:txBody>
      </p:sp>
      <p:graphicFrame>
        <p:nvGraphicFramePr>
          <p:cNvPr id="7172" name="Object 15"/>
          <p:cNvGraphicFramePr>
            <a:graphicFrameLocks noChangeAspect="1"/>
          </p:cNvGraphicFramePr>
          <p:nvPr/>
        </p:nvGraphicFramePr>
        <p:xfrm>
          <a:off x="558800" y="2743200"/>
          <a:ext cx="2501900" cy="825500"/>
        </p:xfrm>
        <a:graphic>
          <a:graphicData uri="http://schemas.openxmlformats.org/presentationml/2006/ole">
            <mc:AlternateContent xmlns:mc="http://schemas.openxmlformats.org/markup-compatibility/2006">
              <mc:Choice xmlns:v="urn:schemas-microsoft-com:vml" Requires="v">
                <p:oleObj spid="_x0000_s2063" name="Equation" r:id="rId3" imgW="2501900" imgH="825500" progId="Equation.DSMT4">
                  <p:embed/>
                </p:oleObj>
              </mc:Choice>
              <mc:Fallback>
                <p:oleObj name="Equation" r:id="rId3" imgW="2501900" imgH="825500" progId="Equation.DSMT4">
                  <p:embed/>
                  <p:pic>
                    <p:nvPicPr>
                      <p:cNvPr id="0" name="Object 1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58800" y="2743200"/>
                        <a:ext cx="2501900" cy="825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7174" name="Object 18"/>
          <p:cNvGraphicFramePr>
            <a:graphicFrameLocks noChangeAspect="1"/>
          </p:cNvGraphicFramePr>
          <p:nvPr/>
        </p:nvGraphicFramePr>
        <p:xfrm>
          <a:off x="7696200" y="5067300"/>
          <a:ext cx="1066800" cy="381000"/>
        </p:xfrm>
        <a:graphic>
          <a:graphicData uri="http://schemas.openxmlformats.org/presentationml/2006/ole">
            <mc:AlternateContent xmlns:mc="http://schemas.openxmlformats.org/markup-compatibility/2006">
              <mc:Choice xmlns:v="urn:schemas-microsoft-com:vml" Requires="v">
                <p:oleObj spid="_x0000_s2064" name="Equation" r:id="rId5" imgW="1066800" imgH="381000" progId="Equation.DSMT4">
                  <p:embed/>
                </p:oleObj>
              </mc:Choice>
              <mc:Fallback>
                <p:oleObj name="Equation" r:id="rId5" imgW="1066800" imgH="381000" progId="Equation.DSMT4">
                  <p:embed/>
                  <p:pic>
                    <p:nvPicPr>
                      <p:cNvPr id="0" name="Object 18"/>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7696200" y="5067300"/>
                        <a:ext cx="1066800" cy="381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053" name="Object 5"/>
          <p:cNvGraphicFramePr>
            <a:graphicFrameLocks noChangeAspect="1"/>
          </p:cNvGraphicFramePr>
          <p:nvPr/>
        </p:nvGraphicFramePr>
        <p:xfrm>
          <a:off x="2025856" y="3726870"/>
          <a:ext cx="2044700" cy="838200"/>
        </p:xfrm>
        <a:graphic>
          <a:graphicData uri="http://schemas.openxmlformats.org/presentationml/2006/ole">
            <mc:AlternateContent xmlns:mc="http://schemas.openxmlformats.org/markup-compatibility/2006">
              <mc:Choice xmlns:v="urn:schemas-microsoft-com:vml" Requires="v">
                <p:oleObj spid="_x0000_s2065" name="Equation" r:id="rId7" imgW="2044440" imgH="838080" progId="Equation.DSMT4">
                  <p:embed/>
                </p:oleObj>
              </mc:Choice>
              <mc:Fallback>
                <p:oleObj name="Equation" r:id="rId7" imgW="2044440" imgH="83808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025856" y="3726870"/>
                        <a:ext cx="2044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54" name="Object 6"/>
          <p:cNvGraphicFramePr>
            <a:graphicFrameLocks noChangeAspect="1"/>
          </p:cNvGraphicFramePr>
          <p:nvPr/>
        </p:nvGraphicFramePr>
        <p:xfrm>
          <a:off x="4210887" y="3726870"/>
          <a:ext cx="1155700" cy="838200"/>
        </p:xfrm>
        <a:graphic>
          <a:graphicData uri="http://schemas.openxmlformats.org/presentationml/2006/ole">
            <mc:AlternateContent xmlns:mc="http://schemas.openxmlformats.org/markup-compatibility/2006">
              <mc:Choice xmlns:v="urn:schemas-microsoft-com:vml" Requires="v">
                <p:oleObj spid="_x0000_s2066" name="Equation" r:id="rId9" imgW="1155600" imgH="838080" progId="Equation.DSMT4">
                  <p:embed/>
                </p:oleObj>
              </mc:Choice>
              <mc:Fallback>
                <p:oleObj name="Equation" r:id="rId9" imgW="1155600" imgH="83808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210887" y="3726870"/>
                        <a:ext cx="1155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55" name="Object 7"/>
          <p:cNvGraphicFramePr>
            <a:graphicFrameLocks noChangeAspect="1"/>
          </p:cNvGraphicFramePr>
          <p:nvPr/>
        </p:nvGraphicFramePr>
        <p:xfrm>
          <a:off x="4210887" y="4800600"/>
          <a:ext cx="2184400" cy="952500"/>
        </p:xfrm>
        <a:graphic>
          <a:graphicData uri="http://schemas.openxmlformats.org/presentationml/2006/ole">
            <mc:AlternateContent xmlns:mc="http://schemas.openxmlformats.org/markup-compatibility/2006">
              <mc:Choice xmlns:v="urn:schemas-microsoft-com:vml" Requires="v">
                <p:oleObj spid="_x0000_s2067" name="Equation" r:id="rId11" imgW="2184120" imgH="952200" progId="Equation.DSMT4">
                  <p:embed/>
                </p:oleObj>
              </mc:Choice>
              <mc:Fallback>
                <p:oleObj name="Equation" r:id="rId11" imgW="2184120" imgH="952200" progId="Equation.DSMT4">
                  <p:embed/>
                  <p:pic>
                    <p:nvPicPr>
                      <p:cNvPr id="0" name="Picture 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4210887" y="4800600"/>
                        <a:ext cx="2184400" cy="952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cxnSp>
        <p:nvCxnSpPr>
          <p:cNvPr id="9" name="Straight Connector 8"/>
          <p:cNvCxnSpPr/>
          <p:nvPr/>
        </p:nvCxnSpPr>
        <p:spPr>
          <a:xfrm rot="10800000" flipV="1">
            <a:off x="4876801" y="4800600"/>
            <a:ext cx="990600" cy="3810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rot="10800000" flipV="1">
            <a:off x="4474193" y="5306704"/>
            <a:ext cx="990600" cy="3810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graphicFrame>
        <p:nvGraphicFramePr>
          <p:cNvPr id="2056" name="Object 8"/>
          <p:cNvGraphicFramePr>
            <a:graphicFrameLocks noChangeAspect="1"/>
          </p:cNvGraphicFramePr>
          <p:nvPr/>
        </p:nvGraphicFramePr>
        <p:xfrm>
          <a:off x="6553200" y="4838700"/>
          <a:ext cx="1016000" cy="838200"/>
        </p:xfrm>
        <a:graphic>
          <a:graphicData uri="http://schemas.openxmlformats.org/presentationml/2006/ole">
            <mc:AlternateContent xmlns:mc="http://schemas.openxmlformats.org/markup-compatibility/2006">
              <mc:Choice xmlns:v="urn:schemas-microsoft-com:vml" Requires="v">
                <p:oleObj spid="_x0000_s2068" name="Equation" r:id="rId13" imgW="1015920" imgH="838080" progId="Equation.DSMT4">
                  <p:embed/>
                </p:oleObj>
              </mc:Choice>
              <mc:Fallback>
                <p:oleObj name="Equation" r:id="rId13" imgW="1015920" imgH="838080" progId="Equation.DSMT4">
                  <p:embed/>
                  <p:pic>
                    <p:nvPicPr>
                      <p:cNvPr id="0" name="Picture 8"/>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6553200" y="4838700"/>
                        <a:ext cx="1016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171">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05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05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055"/>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9"/>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10"/>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2056"/>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717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p:cNvSpPr>
          <p:nvPr>
            <p:ph type="title"/>
          </p:nvPr>
        </p:nvSpPr>
        <p:spPr>
          <a:prstGeom prst="rect">
            <a:avLst/>
          </a:prstGeom>
        </p:spPr>
        <p:txBody>
          <a:bodyPr/>
          <a:lstStyle/>
          <a:p>
            <a:r>
              <a:rPr lang="en-US" sz="3200" dirty="0">
                <a:solidFill>
                  <a:schemeClr val="tx1"/>
                </a:solidFill>
              </a:rPr>
              <a:t>Example 1: Adding Rational Expressions with a Common Denominator (cont.)</a:t>
            </a:r>
          </a:p>
        </p:txBody>
      </p:sp>
      <p:sp>
        <p:nvSpPr>
          <p:cNvPr id="8195" name="Rectangle 3"/>
          <p:cNvSpPr>
            <a:spLocks noGrp="1"/>
          </p:cNvSpPr>
          <p:nvPr>
            <p:ph idx="1"/>
          </p:nvPr>
        </p:nvSpPr>
        <p:spPr>
          <a:prstGeom prst="rect">
            <a:avLst/>
          </a:prstGeom>
        </p:spPr>
        <p:txBody>
          <a:bodyPr/>
          <a:lstStyle/>
          <a:p>
            <a:pPr marL="0" indent="0">
              <a:buFont typeface="Courier New" pitchFamily="49" charset="0"/>
              <a:buNone/>
            </a:pPr>
            <a:r>
              <a:rPr lang="en-US" i="0" dirty="0">
                <a:solidFill>
                  <a:schemeClr val="tx1"/>
                </a:solidFill>
              </a:rPr>
              <a:t>Remember, if we use the entire expression in the numerator (or denominator) to reduce, we are left with a factor of 1.</a:t>
            </a:r>
          </a:p>
          <a:p>
            <a:pPr marL="0" indent="0" algn="just">
              <a:buFont typeface="Courier New" pitchFamily="49" charset="0"/>
              <a:buNone/>
            </a:pPr>
            <a:endParaRPr lang="en-US" i="0" dirty="0">
              <a:solidFill>
                <a:schemeClr val="tx1"/>
              </a:solidFill>
            </a:endParaRPr>
          </a:p>
          <a:p>
            <a:pPr marL="0" indent="0" algn="just">
              <a:buFont typeface="Courier New" pitchFamily="49" charset="0"/>
              <a:buNone/>
            </a:pPr>
            <a:endParaRPr lang="en-US" i="0" dirty="0">
              <a:solidFill>
                <a:schemeClr val="tx1"/>
              </a:solidFill>
            </a:endParaRPr>
          </a:p>
          <a:p>
            <a:pPr marL="0" indent="0" algn="just">
              <a:spcBef>
                <a:spcPts val="0"/>
              </a:spcBef>
              <a:buFont typeface="Courier New" pitchFamily="49" charset="0"/>
              <a:buNone/>
            </a:pPr>
            <a:endParaRPr lang="en-US" b="1" i="0" dirty="0">
              <a:solidFill>
                <a:schemeClr val="tx1"/>
              </a:solidFill>
            </a:endParaRPr>
          </a:p>
          <a:p>
            <a:pPr marL="0" indent="0" algn="just">
              <a:spcBef>
                <a:spcPts val="0"/>
              </a:spcBef>
              <a:buFont typeface="Courier New" pitchFamily="49" charset="0"/>
              <a:buNone/>
            </a:pPr>
            <a:r>
              <a:rPr lang="en-US" b="1" i="0" dirty="0">
                <a:solidFill>
                  <a:schemeClr val="tx1"/>
                </a:solidFill>
              </a:rPr>
              <a:t>Solution </a:t>
            </a:r>
            <a:r>
              <a:rPr lang="en-US" dirty="0">
                <a:solidFill>
                  <a:schemeClr val="tx1"/>
                </a:solidFill>
              </a:rPr>
              <a:t> </a:t>
            </a:r>
          </a:p>
        </p:txBody>
      </p:sp>
      <p:graphicFrame>
        <p:nvGraphicFramePr>
          <p:cNvPr id="8196" name="Object 48"/>
          <p:cNvGraphicFramePr>
            <a:graphicFrameLocks noChangeAspect="1"/>
          </p:cNvGraphicFramePr>
          <p:nvPr/>
        </p:nvGraphicFramePr>
        <p:xfrm>
          <a:off x="548640" y="2728452"/>
          <a:ext cx="4229100" cy="838200"/>
        </p:xfrm>
        <a:graphic>
          <a:graphicData uri="http://schemas.openxmlformats.org/presentationml/2006/ole">
            <mc:AlternateContent xmlns:mc="http://schemas.openxmlformats.org/markup-compatibility/2006">
              <mc:Choice xmlns:v="urn:schemas-microsoft-com:vml" Requires="v">
                <p:oleObj spid="_x0000_s3087" name="Equation" r:id="rId3" imgW="4229100" imgH="838200" progId="Equation.DSMT4">
                  <p:embed/>
                </p:oleObj>
              </mc:Choice>
              <mc:Fallback>
                <p:oleObj name="Equation" r:id="rId3" imgW="4229100" imgH="838200" progId="Equation.DSMT4">
                  <p:embed/>
                  <p:pic>
                    <p:nvPicPr>
                      <p:cNvPr id="0" name="Object 48"/>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48640" y="2728452"/>
                        <a:ext cx="42291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8198" name="Object 50"/>
          <p:cNvGraphicFramePr>
            <a:graphicFrameLocks noChangeAspect="1"/>
          </p:cNvGraphicFramePr>
          <p:nvPr/>
        </p:nvGraphicFramePr>
        <p:xfrm>
          <a:off x="7459408" y="5207000"/>
          <a:ext cx="1092200" cy="330200"/>
        </p:xfrm>
        <a:graphic>
          <a:graphicData uri="http://schemas.openxmlformats.org/presentationml/2006/ole">
            <mc:AlternateContent xmlns:mc="http://schemas.openxmlformats.org/markup-compatibility/2006">
              <mc:Choice xmlns:v="urn:schemas-microsoft-com:vml" Requires="v">
                <p:oleObj spid="_x0000_s3088" name="Equation" r:id="rId5" imgW="1091726" imgH="330057" progId="Equation.DSMT4">
                  <p:embed/>
                </p:oleObj>
              </mc:Choice>
              <mc:Fallback>
                <p:oleObj name="Equation" r:id="rId5" imgW="1091726" imgH="330057" progId="Equation.DSMT4">
                  <p:embed/>
                  <p:pic>
                    <p:nvPicPr>
                      <p:cNvPr id="0" name="Object 50"/>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7459408" y="5207000"/>
                        <a:ext cx="1092200" cy="330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077" name="Object 5"/>
          <p:cNvGraphicFramePr>
            <a:graphicFrameLocks noChangeAspect="1"/>
          </p:cNvGraphicFramePr>
          <p:nvPr/>
        </p:nvGraphicFramePr>
        <p:xfrm>
          <a:off x="1951704" y="3856704"/>
          <a:ext cx="3771900" cy="838200"/>
        </p:xfrm>
        <a:graphic>
          <a:graphicData uri="http://schemas.openxmlformats.org/presentationml/2006/ole">
            <mc:AlternateContent xmlns:mc="http://schemas.openxmlformats.org/markup-compatibility/2006">
              <mc:Choice xmlns:v="urn:schemas-microsoft-com:vml" Requires="v">
                <p:oleObj spid="_x0000_s3089" name="Equation" r:id="rId7" imgW="3771720" imgH="838080" progId="Equation.DSMT4">
                  <p:embed/>
                </p:oleObj>
              </mc:Choice>
              <mc:Fallback>
                <p:oleObj name="Equation" r:id="rId7" imgW="3771720" imgH="83808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951704" y="3856704"/>
                        <a:ext cx="37719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078" name="Object 6"/>
          <p:cNvGraphicFramePr>
            <a:graphicFrameLocks noChangeAspect="1"/>
          </p:cNvGraphicFramePr>
          <p:nvPr/>
        </p:nvGraphicFramePr>
        <p:xfrm>
          <a:off x="5788740" y="3854244"/>
          <a:ext cx="2019300" cy="838200"/>
        </p:xfrm>
        <a:graphic>
          <a:graphicData uri="http://schemas.openxmlformats.org/presentationml/2006/ole">
            <mc:AlternateContent xmlns:mc="http://schemas.openxmlformats.org/markup-compatibility/2006">
              <mc:Choice xmlns:v="urn:schemas-microsoft-com:vml" Requires="v">
                <p:oleObj spid="_x0000_s3090" name="Equation" r:id="rId9" imgW="2019240" imgH="838080" progId="Equation.DSMT4">
                  <p:embed/>
                </p:oleObj>
              </mc:Choice>
              <mc:Fallback>
                <p:oleObj name="Equation" r:id="rId9" imgW="2019240" imgH="83808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5788740" y="3854244"/>
                        <a:ext cx="20193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079" name="Object 7"/>
          <p:cNvGraphicFramePr>
            <a:graphicFrameLocks noChangeAspect="1"/>
          </p:cNvGraphicFramePr>
          <p:nvPr/>
        </p:nvGraphicFramePr>
        <p:xfrm>
          <a:off x="3733800" y="4906296"/>
          <a:ext cx="2209800" cy="990600"/>
        </p:xfrm>
        <a:graphic>
          <a:graphicData uri="http://schemas.openxmlformats.org/presentationml/2006/ole">
            <mc:AlternateContent xmlns:mc="http://schemas.openxmlformats.org/markup-compatibility/2006">
              <mc:Choice xmlns:v="urn:schemas-microsoft-com:vml" Requires="v">
                <p:oleObj spid="_x0000_s3091" name="Equation" r:id="rId11" imgW="2209680" imgH="990360" progId="Equation.DSMT4">
                  <p:embed/>
                </p:oleObj>
              </mc:Choice>
              <mc:Fallback>
                <p:oleObj name="Equation" r:id="rId11" imgW="2209680" imgH="990360" progId="Equation.DSMT4">
                  <p:embed/>
                  <p:pic>
                    <p:nvPicPr>
                      <p:cNvPr id="0" name="Picture 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3733800" y="4906296"/>
                        <a:ext cx="2209800" cy="99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080" name="Object 8"/>
          <p:cNvGraphicFramePr>
            <a:graphicFrameLocks noChangeAspect="1"/>
          </p:cNvGraphicFramePr>
          <p:nvPr/>
        </p:nvGraphicFramePr>
        <p:xfrm>
          <a:off x="6110748" y="4953000"/>
          <a:ext cx="1028700" cy="838200"/>
        </p:xfrm>
        <a:graphic>
          <a:graphicData uri="http://schemas.openxmlformats.org/presentationml/2006/ole">
            <mc:AlternateContent xmlns:mc="http://schemas.openxmlformats.org/markup-compatibility/2006">
              <mc:Choice xmlns:v="urn:schemas-microsoft-com:vml" Requires="v">
                <p:oleObj spid="_x0000_s3092" name="Equation" r:id="rId13" imgW="1028520" imgH="838080" progId="Equation.DSMT4">
                  <p:embed/>
                </p:oleObj>
              </mc:Choice>
              <mc:Fallback>
                <p:oleObj name="Equation" r:id="rId13" imgW="1028520" imgH="838080" progId="Equation.DSMT4">
                  <p:embed/>
                  <p:pic>
                    <p:nvPicPr>
                      <p:cNvPr id="0" name="Picture 8"/>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6110748" y="4953000"/>
                        <a:ext cx="1028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cxnSp>
        <p:nvCxnSpPr>
          <p:cNvPr id="12" name="Straight Connector 11"/>
          <p:cNvCxnSpPr/>
          <p:nvPr/>
        </p:nvCxnSpPr>
        <p:spPr>
          <a:xfrm rot="10800000" flipV="1">
            <a:off x="4572000" y="4876800"/>
            <a:ext cx="990600" cy="3810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rot="10800000" flipV="1">
            <a:off x="4967748" y="5486400"/>
            <a:ext cx="9906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19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195">
                                            <p:txEl>
                                              <p:pRg st="4" end="4"/>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07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078"/>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079"/>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2"/>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14"/>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3080"/>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819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p:cNvSpPr>
          <p:nvPr>
            <p:ph type="title"/>
          </p:nvPr>
        </p:nvSpPr>
        <p:spPr>
          <a:prstGeom prst="rect">
            <a:avLst/>
          </a:prstGeom>
        </p:spPr>
        <p:txBody>
          <a:bodyPr/>
          <a:lstStyle/>
          <a:p>
            <a:r>
              <a:rPr lang="en-US" sz="3200" dirty="0">
                <a:solidFill>
                  <a:schemeClr val="tx1"/>
                </a:solidFill>
              </a:rPr>
              <a:t>Addition with Rational Expressions</a:t>
            </a:r>
          </a:p>
        </p:txBody>
      </p:sp>
      <p:sp>
        <p:nvSpPr>
          <p:cNvPr id="9219" name="Rectangle 3"/>
          <p:cNvSpPr>
            <a:spLocks noGrp="1"/>
          </p:cNvSpPr>
          <p:nvPr>
            <p:ph idx="1"/>
          </p:nvPr>
        </p:nvSpPr>
        <p:spPr>
          <a:xfrm>
            <a:off x="457200" y="1280160"/>
            <a:ext cx="8229600" cy="3108543"/>
          </a:xfrm>
          <a:prstGeom prst="rect">
            <a:avLst/>
          </a:prstGeom>
          <a:solidFill>
            <a:srgbClr val="FFFFCC"/>
          </a:solidFill>
          <a:ln w="28575">
            <a:solidFill>
              <a:srgbClr val="000000"/>
            </a:solidFill>
          </a:ln>
        </p:spPr>
        <p:txBody>
          <a:bodyPr>
            <a:spAutoFit/>
          </a:bodyPr>
          <a:lstStyle/>
          <a:p>
            <a:pPr marL="533400" indent="-533400" algn="ctr" eaLnBrk="0" hangingPunct="0">
              <a:tabLst>
                <a:tab pos="457200" algn="l"/>
              </a:tabLst>
            </a:pPr>
            <a:r>
              <a:rPr lang="en-US" b="1" dirty="0">
                <a:solidFill>
                  <a:srgbClr val="000000"/>
                </a:solidFill>
                <a:latin typeface="Calibri" pitchFamily="34" charset="0"/>
              </a:rPr>
              <a:t>To Find the LCM for a Set of Polynomials</a:t>
            </a:r>
          </a:p>
          <a:p>
            <a:pPr marL="533400" indent="-533400" eaLnBrk="0" hangingPunct="0">
              <a:tabLst>
                <a:tab pos="457200" algn="l"/>
              </a:tabLst>
            </a:pPr>
            <a:r>
              <a:rPr lang="en-US" b="1" dirty="0">
                <a:solidFill>
                  <a:srgbClr val="000000"/>
                </a:solidFill>
                <a:latin typeface="Calibri" pitchFamily="34" charset="0"/>
              </a:rPr>
              <a:t>1.</a:t>
            </a:r>
            <a:r>
              <a:rPr lang="en-US" dirty="0">
                <a:solidFill>
                  <a:srgbClr val="000000"/>
                </a:solidFill>
                <a:latin typeface="Calibri" pitchFamily="34" charset="0"/>
              </a:rPr>
              <a:t>	Completely factor each polynomial (including prime </a:t>
            </a:r>
          </a:p>
          <a:p>
            <a:pPr marL="533400" indent="-533400" eaLnBrk="0" hangingPunct="0">
              <a:tabLst>
                <a:tab pos="457200" algn="l"/>
              </a:tabLst>
            </a:pPr>
            <a:r>
              <a:rPr lang="en-US" dirty="0">
                <a:solidFill>
                  <a:srgbClr val="000000"/>
                </a:solidFill>
                <a:latin typeface="Calibri" pitchFamily="34" charset="0"/>
              </a:rPr>
              <a:t>	factors for numerical factors).</a:t>
            </a:r>
          </a:p>
          <a:p>
            <a:pPr marL="533400" indent="-533400" eaLnBrk="0" hangingPunct="0">
              <a:tabLst>
                <a:tab pos="457200" algn="l"/>
              </a:tabLst>
            </a:pPr>
            <a:r>
              <a:rPr lang="en-US" b="1" dirty="0">
                <a:solidFill>
                  <a:srgbClr val="000000"/>
                </a:solidFill>
                <a:latin typeface="Calibri" pitchFamily="34" charset="0"/>
              </a:rPr>
              <a:t>2.</a:t>
            </a:r>
            <a:r>
              <a:rPr lang="en-US" dirty="0">
                <a:solidFill>
                  <a:srgbClr val="000000"/>
                </a:solidFill>
                <a:latin typeface="Calibri" pitchFamily="34" charset="0"/>
              </a:rPr>
              <a:t>	Form the product of all factors that appear, using </a:t>
            </a:r>
          </a:p>
          <a:p>
            <a:pPr marL="533400" indent="-533400" eaLnBrk="0" hangingPunct="0">
              <a:tabLst>
                <a:tab pos="457200" algn="l"/>
              </a:tabLst>
            </a:pPr>
            <a:r>
              <a:rPr lang="en-US" dirty="0">
                <a:solidFill>
                  <a:srgbClr val="000000"/>
                </a:solidFill>
                <a:latin typeface="Calibri" pitchFamily="34" charset="0"/>
              </a:rPr>
              <a:t>	each factor the most number of times it appears in </a:t>
            </a:r>
          </a:p>
          <a:p>
            <a:pPr marL="533400" indent="-533400" eaLnBrk="0" hangingPunct="0">
              <a:tabLst>
                <a:tab pos="457200" algn="l"/>
              </a:tabLst>
            </a:pPr>
            <a:r>
              <a:rPr lang="en-US" dirty="0">
                <a:solidFill>
                  <a:srgbClr val="000000"/>
                </a:solidFill>
                <a:latin typeface="Calibri" pitchFamily="34" charset="0"/>
              </a:rPr>
              <a:t>	any one polynomial.</a:t>
            </a:r>
            <a:endParaRPr lang="en-US" b="1" i="0" dirty="0">
              <a:solidFill>
                <a:schemeClr val="tx1"/>
              </a:solidFill>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p:cNvSpPr>
          <p:nvPr>
            <p:ph type="title"/>
          </p:nvPr>
        </p:nvSpPr>
        <p:spPr>
          <a:prstGeom prst="rect">
            <a:avLst/>
          </a:prstGeom>
        </p:spPr>
        <p:txBody>
          <a:bodyPr/>
          <a:lstStyle/>
          <a:p>
            <a:r>
              <a:rPr lang="en-US" sz="3200" dirty="0">
                <a:solidFill>
                  <a:schemeClr val="tx1"/>
                </a:solidFill>
              </a:rPr>
              <a:t>Addition with Rational Expressions</a:t>
            </a:r>
          </a:p>
        </p:txBody>
      </p:sp>
      <p:sp>
        <p:nvSpPr>
          <p:cNvPr id="10243" name="Rectangle 3"/>
          <p:cNvSpPr>
            <a:spLocks noGrp="1"/>
          </p:cNvSpPr>
          <p:nvPr>
            <p:ph idx="1"/>
          </p:nvPr>
        </p:nvSpPr>
        <p:spPr>
          <a:xfrm>
            <a:off x="457200" y="1280160"/>
            <a:ext cx="8229600" cy="3884140"/>
          </a:xfrm>
          <a:prstGeom prst="rect">
            <a:avLst/>
          </a:prstGeom>
          <a:solidFill>
            <a:srgbClr val="FFFFCC"/>
          </a:solidFill>
          <a:ln w="28575">
            <a:solidFill>
              <a:srgbClr val="000000"/>
            </a:solidFill>
          </a:ln>
        </p:spPr>
        <p:txBody>
          <a:bodyPr>
            <a:spAutoFit/>
          </a:bodyPr>
          <a:lstStyle/>
          <a:p>
            <a:pPr marL="533400" indent="-533400" algn="ctr" eaLnBrk="0" hangingPunct="0">
              <a:tabLst>
                <a:tab pos="457200" algn="l"/>
              </a:tabLst>
            </a:pPr>
            <a:r>
              <a:rPr lang="en-US" b="1" dirty="0">
                <a:solidFill>
                  <a:srgbClr val="000000"/>
                </a:solidFill>
                <a:latin typeface="Calibri" pitchFamily="34" charset="0"/>
              </a:rPr>
              <a:t>Procedure for Adding Rational Expressions with Different Denominators</a:t>
            </a:r>
          </a:p>
          <a:p>
            <a:pPr marL="533400" indent="-533400" eaLnBrk="0" hangingPunct="0">
              <a:tabLst>
                <a:tab pos="457200" algn="l"/>
              </a:tabLst>
            </a:pPr>
            <a:r>
              <a:rPr lang="en-US" b="1" dirty="0">
                <a:solidFill>
                  <a:srgbClr val="000000"/>
                </a:solidFill>
                <a:latin typeface="Calibri" pitchFamily="34" charset="0"/>
              </a:rPr>
              <a:t>1.</a:t>
            </a:r>
            <a:r>
              <a:rPr lang="en-US" dirty="0">
                <a:solidFill>
                  <a:srgbClr val="000000"/>
                </a:solidFill>
                <a:latin typeface="Calibri" pitchFamily="34" charset="0"/>
              </a:rPr>
              <a:t>	Find the LCD (the LCM of the denominators).</a:t>
            </a:r>
          </a:p>
          <a:p>
            <a:pPr marL="457200" indent="-533400" eaLnBrk="0" hangingPunct="0">
              <a:tabLst>
                <a:tab pos="457200" algn="l"/>
              </a:tabLst>
            </a:pPr>
            <a:r>
              <a:rPr lang="en-US" b="1" dirty="0">
                <a:solidFill>
                  <a:srgbClr val="000000"/>
                </a:solidFill>
                <a:latin typeface="Calibri" pitchFamily="34" charset="0"/>
              </a:rPr>
              <a:t>2.</a:t>
            </a:r>
            <a:r>
              <a:rPr lang="en-US" dirty="0">
                <a:solidFill>
                  <a:srgbClr val="000000"/>
                </a:solidFill>
                <a:latin typeface="Calibri" pitchFamily="34" charset="0"/>
              </a:rPr>
              <a:t>	Rewrite each fraction in an equivalent form with the LCD as the denominator.</a:t>
            </a:r>
          </a:p>
          <a:p>
            <a:pPr marL="457200" indent="-533400" eaLnBrk="0" hangingPunct="0">
              <a:tabLst>
                <a:tab pos="457200" algn="l"/>
              </a:tabLst>
            </a:pPr>
            <a:r>
              <a:rPr lang="en-US" b="1" dirty="0">
                <a:solidFill>
                  <a:srgbClr val="000000"/>
                </a:solidFill>
                <a:latin typeface="Calibri" pitchFamily="34" charset="0"/>
              </a:rPr>
              <a:t>3.</a:t>
            </a:r>
            <a:r>
              <a:rPr lang="en-US" dirty="0">
                <a:solidFill>
                  <a:srgbClr val="000000"/>
                </a:solidFill>
                <a:latin typeface="Calibri" pitchFamily="34" charset="0"/>
              </a:rPr>
              <a:t>	Add the numerators and keep the common denominator.</a:t>
            </a:r>
          </a:p>
          <a:p>
            <a:pPr marL="533400" indent="-533400" eaLnBrk="0" hangingPunct="0">
              <a:tabLst>
                <a:tab pos="457200" algn="l"/>
              </a:tabLst>
            </a:pPr>
            <a:r>
              <a:rPr lang="en-US" b="1" dirty="0">
                <a:solidFill>
                  <a:srgbClr val="000000"/>
                </a:solidFill>
                <a:latin typeface="Calibri" pitchFamily="34" charset="0"/>
              </a:rPr>
              <a:t>4.</a:t>
            </a:r>
            <a:r>
              <a:rPr lang="en-US" dirty="0">
                <a:solidFill>
                  <a:srgbClr val="000000"/>
                </a:solidFill>
                <a:latin typeface="Calibri" pitchFamily="34" charset="0"/>
              </a:rPr>
              <a:t>	Reduce if possible.</a:t>
            </a:r>
            <a:endParaRPr lang="en-US" i="0" dirty="0">
              <a:solidFill>
                <a:schemeClr val="tx1"/>
              </a:solidFill>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p:cNvSpPr>
          <p:nvPr>
            <p:ph type="title"/>
          </p:nvPr>
        </p:nvSpPr>
        <p:spPr>
          <a:prstGeom prst="rect">
            <a:avLst/>
          </a:prstGeom>
        </p:spPr>
        <p:txBody>
          <a:bodyPr/>
          <a:lstStyle/>
          <a:p>
            <a:r>
              <a:rPr lang="en-US" sz="3200" dirty="0">
                <a:solidFill>
                  <a:schemeClr val="tx1"/>
                </a:solidFill>
              </a:rPr>
              <a:t>Example 2: Adding Rational Expressions with  Different Denominators</a:t>
            </a:r>
          </a:p>
        </p:txBody>
      </p:sp>
      <p:sp>
        <p:nvSpPr>
          <p:cNvPr id="11267" name="Rectangle 3"/>
          <p:cNvSpPr>
            <a:spLocks noGrp="1"/>
          </p:cNvSpPr>
          <p:nvPr>
            <p:ph idx="1"/>
          </p:nvPr>
        </p:nvSpPr>
        <p:spPr>
          <a:xfrm>
            <a:off x="457200" y="1280160"/>
            <a:ext cx="8229600" cy="4573560"/>
          </a:xfrm>
          <a:prstGeom prst="rect">
            <a:avLst/>
          </a:prstGeom>
          <a:noFill/>
        </p:spPr>
        <p:txBody>
          <a:bodyPr>
            <a:spAutoFit/>
          </a:bodyPr>
          <a:lstStyle/>
          <a:p>
            <a:pPr>
              <a:buFont typeface="Courier New" pitchFamily="49" charset="0"/>
              <a:buNone/>
            </a:pPr>
            <a:r>
              <a:rPr lang="en-US" i="0" dirty="0">
                <a:solidFill>
                  <a:schemeClr val="tx1"/>
                </a:solidFill>
              </a:rPr>
              <a:t>Find each sum and reduce if possible. Assume that no denominator has a value of 0.</a:t>
            </a:r>
            <a:endParaRPr lang="en-US" b="1" i="0" dirty="0">
              <a:solidFill>
                <a:schemeClr val="tx1"/>
              </a:solidFill>
            </a:endParaRPr>
          </a:p>
          <a:p>
            <a:pPr marL="533400" indent="-533400">
              <a:buFont typeface="Courier New" pitchFamily="49" charset="0"/>
              <a:buNone/>
            </a:pPr>
            <a:endParaRPr lang="en-US" b="1" i="0" dirty="0">
              <a:solidFill>
                <a:schemeClr val="tx1"/>
              </a:solidFill>
            </a:endParaRPr>
          </a:p>
          <a:p>
            <a:pPr marL="533400" indent="-533400">
              <a:buFont typeface="Courier New" pitchFamily="49" charset="0"/>
              <a:buNone/>
            </a:pPr>
            <a:endParaRPr lang="en-US" b="1" i="0" dirty="0">
              <a:solidFill>
                <a:schemeClr val="tx1"/>
              </a:solidFill>
            </a:endParaRPr>
          </a:p>
          <a:p>
            <a:pPr marL="533400" indent="-533400">
              <a:buFont typeface="Courier New" pitchFamily="49" charset="0"/>
              <a:buNone/>
            </a:pPr>
            <a:r>
              <a:rPr lang="en-US" b="1" i="0" dirty="0">
                <a:solidFill>
                  <a:schemeClr val="tx1"/>
                </a:solidFill>
              </a:rPr>
              <a:t>Solution </a:t>
            </a:r>
          </a:p>
          <a:p>
            <a:pPr>
              <a:buFont typeface="Courier New" pitchFamily="49" charset="0"/>
              <a:buNone/>
            </a:pPr>
            <a:r>
              <a:rPr lang="en-US" i="0" dirty="0">
                <a:solidFill>
                  <a:schemeClr val="tx1"/>
                </a:solidFill>
              </a:rPr>
              <a:t>In this case, neither denominator can be factored so the LCD is the product of these factors.  </a:t>
            </a:r>
          </a:p>
          <a:p>
            <a:pPr>
              <a:buFont typeface="Courier New" pitchFamily="49" charset="0"/>
              <a:buNone/>
            </a:pPr>
            <a:r>
              <a:rPr lang="en-US" i="0" dirty="0">
                <a:solidFill>
                  <a:schemeClr val="tx1"/>
                </a:solidFill>
              </a:rPr>
              <a:t>That is, LCD = </a:t>
            </a:r>
            <a:r>
              <a:rPr lang="en-US" i="0" dirty="0">
                <a:solidFill>
                  <a:srgbClr val="FF00FF"/>
                </a:solidFill>
              </a:rPr>
              <a:t>(</a:t>
            </a:r>
            <a:r>
              <a:rPr lang="en-US" i="1" dirty="0">
                <a:solidFill>
                  <a:srgbClr val="FF00FF"/>
                </a:solidFill>
              </a:rPr>
              <a:t>y</a:t>
            </a:r>
            <a:r>
              <a:rPr lang="en-US" i="0" dirty="0">
                <a:solidFill>
                  <a:srgbClr val="FF00FF"/>
                </a:solidFill>
              </a:rPr>
              <a:t> – 3)(</a:t>
            </a:r>
            <a:r>
              <a:rPr lang="en-US" i="1" dirty="0">
                <a:solidFill>
                  <a:srgbClr val="FF00FF"/>
                </a:solidFill>
              </a:rPr>
              <a:t>y</a:t>
            </a:r>
            <a:r>
              <a:rPr lang="en-US" i="0" dirty="0">
                <a:solidFill>
                  <a:srgbClr val="FF00FF"/>
                </a:solidFill>
              </a:rPr>
              <a:t> + 4).</a:t>
            </a:r>
          </a:p>
          <a:p>
            <a:pPr marL="533400" indent="-533400">
              <a:buFont typeface="Courier New" pitchFamily="49" charset="0"/>
              <a:buNone/>
            </a:pPr>
            <a:r>
              <a:rPr lang="en-US" i="0" dirty="0">
                <a:solidFill>
                  <a:schemeClr val="tx1"/>
                </a:solidFill>
              </a:rPr>
              <a:t>		</a:t>
            </a:r>
            <a:endParaRPr lang="en-US" dirty="0">
              <a:solidFill>
                <a:schemeClr val="tx1"/>
              </a:solidFill>
            </a:endParaRPr>
          </a:p>
        </p:txBody>
      </p:sp>
      <p:graphicFrame>
        <p:nvGraphicFramePr>
          <p:cNvPr id="11268" name="Object 34"/>
          <p:cNvGraphicFramePr>
            <a:graphicFrameLocks noChangeAspect="1"/>
          </p:cNvGraphicFramePr>
          <p:nvPr/>
        </p:nvGraphicFramePr>
        <p:xfrm>
          <a:off x="552450" y="2376948"/>
          <a:ext cx="2273300" cy="889000"/>
        </p:xfrm>
        <a:graphic>
          <a:graphicData uri="http://schemas.openxmlformats.org/presentationml/2006/ole">
            <mc:AlternateContent xmlns:mc="http://schemas.openxmlformats.org/markup-compatibility/2006">
              <mc:Choice xmlns:v="urn:schemas-microsoft-com:vml" Requires="v">
                <p:oleObj spid="_x0000_s4100" name="Equation" r:id="rId3" imgW="2273300" imgH="889000" progId="Equation.DSMT4">
                  <p:embed/>
                </p:oleObj>
              </mc:Choice>
              <mc:Fallback>
                <p:oleObj name="Equation" r:id="rId3" imgW="2273300" imgH="889000" progId="Equation.DSMT4">
                  <p:embed/>
                  <p:pic>
                    <p:nvPicPr>
                      <p:cNvPr id="0" name="Object 3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52450" y="2376948"/>
                        <a:ext cx="2273300" cy="889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1267">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1267">
                                            <p:txEl>
                                              <p:pRg st="4" end="4"/>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1267">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p:cNvSpPr>
          <p:nvPr>
            <p:ph type="title"/>
          </p:nvPr>
        </p:nvSpPr>
        <p:spPr>
          <a:prstGeom prst="rect">
            <a:avLst/>
          </a:prstGeom>
        </p:spPr>
        <p:txBody>
          <a:bodyPr/>
          <a:lstStyle/>
          <a:p>
            <a:r>
              <a:rPr lang="en-US" sz="3200" dirty="0">
                <a:solidFill>
                  <a:schemeClr val="tx1"/>
                </a:solidFill>
              </a:rPr>
              <a:t>Example 2: Adding Rational Expressions with  Different Denominators (cont.)</a:t>
            </a:r>
          </a:p>
        </p:txBody>
      </p:sp>
      <p:sp>
        <p:nvSpPr>
          <p:cNvPr id="12291" name="Rectangle 3"/>
          <p:cNvSpPr>
            <a:spLocks noGrp="1"/>
          </p:cNvSpPr>
          <p:nvPr>
            <p:ph idx="1"/>
          </p:nvPr>
        </p:nvSpPr>
        <p:spPr>
          <a:prstGeom prst="rect">
            <a:avLst/>
          </a:prstGeom>
        </p:spPr>
        <p:txBody>
          <a:bodyPr/>
          <a:lstStyle/>
          <a:p>
            <a:pPr eaLnBrk="0" hangingPunct="0"/>
            <a:r>
              <a:rPr lang="en-US" dirty="0">
                <a:latin typeface="Calibri" pitchFamily="34" charset="0"/>
              </a:rPr>
              <a:t>Now, using the fundamental principle, we have </a:t>
            </a:r>
          </a:p>
          <a:p>
            <a:pPr>
              <a:lnSpc>
                <a:spcPct val="90000"/>
              </a:lnSpc>
              <a:buFont typeface="Courier New" pitchFamily="49" charset="0"/>
              <a:buNone/>
            </a:pPr>
            <a:endParaRPr lang="en-US" dirty="0">
              <a:solidFill>
                <a:schemeClr val="tx1"/>
              </a:solidFill>
            </a:endParaRPr>
          </a:p>
        </p:txBody>
      </p:sp>
      <p:sp>
        <p:nvSpPr>
          <p:cNvPr id="12293" name="Rectangle 38"/>
          <p:cNvSpPr>
            <a:spLocks noChangeArrowheads="1"/>
          </p:cNvSpPr>
          <p:nvPr/>
        </p:nvSpPr>
        <p:spPr bwMode="auto">
          <a:xfrm>
            <a:off x="4953000" y="4445000"/>
            <a:ext cx="3733800" cy="701675"/>
          </a:xfrm>
          <a:prstGeom prst="rect">
            <a:avLst/>
          </a:prstGeom>
          <a:noFill/>
          <a:ln w="9525">
            <a:noFill/>
            <a:miter lim="800000"/>
            <a:headEnd/>
            <a:tailEnd/>
          </a:ln>
          <a:effectLst/>
        </p:spPr>
        <p:txBody>
          <a:bodyPr>
            <a:spAutoFit/>
          </a:bodyPr>
          <a:lstStyle/>
          <a:p>
            <a:r>
              <a:rPr lang="en-US" sz="2000" b="0" dirty="0">
                <a:solidFill>
                  <a:srgbClr val="008080"/>
                </a:solidFill>
                <a:latin typeface="Calibri" pitchFamily="34" charset="0"/>
              </a:rPr>
              <a:t>The numerator is not factorable and the expression is reduced.</a:t>
            </a:r>
            <a:endParaRPr lang="en-US" sz="2000" dirty="0">
              <a:solidFill>
                <a:srgbClr val="008080"/>
              </a:solidFill>
              <a:latin typeface="Calibri" pitchFamily="34" charset="0"/>
            </a:endParaRPr>
          </a:p>
        </p:txBody>
      </p:sp>
      <p:graphicFrame>
        <p:nvGraphicFramePr>
          <p:cNvPr id="5123" name="Object 3"/>
          <p:cNvGraphicFramePr>
            <a:graphicFrameLocks noChangeAspect="1"/>
          </p:cNvGraphicFramePr>
          <p:nvPr/>
        </p:nvGraphicFramePr>
        <p:xfrm>
          <a:off x="609600" y="1998408"/>
          <a:ext cx="1803400" cy="901700"/>
        </p:xfrm>
        <a:graphic>
          <a:graphicData uri="http://schemas.openxmlformats.org/presentationml/2006/ole">
            <mc:AlternateContent xmlns:mc="http://schemas.openxmlformats.org/markup-compatibility/2006">
              <mc:Choice xmlns:v="urn:schemas-microsoft-com:vml" Requires="v">
                <p:oleObj spid="_x0000_s5131" name="Equation" r:id="rId3" imgW="1803240" imgH="901440" progId="Equation.DSMT4">
                  <p:embed/>
                </p:oleObj>
              </mc:Choice>
              <mc:Fallback>
                <p:oleObj name="Equation" r:id="rId3" imgW="1803240" imgH="90144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09600" y="1998408"/>
                        <a:ext cx="1803400" cy="901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124" name="Object 4"/>
          <p:cNvGraphicFramePr>
            <a:graphicFrameLocks noChangeAspect="1"/>
          </p:cNvGraphicFramePr>
          <p:nvPr/>
        </p:nvGraphicFramePr>
        <p:xfrm>
          <a:off x="2482644" y="1966452"/>
          <a:ext cx="4432300" cy="990600"/>
        </p:xfrm>
        <a:graphic>
          <a:graphicData uri="http://schemas.openxmlformats.org/presentationml/2006/ole">
            <mc:AlternateContent xmlns:mc="http://schemas.openxmlformats.org/markup-compatibility/2006">
              <mc:Choice xmlns:v="urn:schemas-microsoft-com:vml" Requires="v">
                <p:oleObj spid="_x0000_s5132" name="Equation" r:id="rId5" imgW="4431960" imgH="990360" progId="Equation.DSMT4">
                  <p:embed/>
                </p:oleObj>
              </mc:Choice>
              <mc:Fallback>
                <p:oleObj name="Equation" r:id="rId5" imgW="4431960" imgH="99036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482644" y="1966452"/>
                        <a:ext cx="4432300" cy="99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125" name="Object 5"/>
          <p:cNvGraphicFramePr>
            <a:graphicFrameLocks noChangeAspect="1"/>
          </p:cNvGraphicFramePr>
          <p:nvPr/>
        </p:nvGraphicFramePr>
        <p:xfrm>
          <a:off x="2482644" y="3092244"/>
          <a:ext cx="3175000" cy="1092200"/>
        </p:xfrm>
        <a:graphic>
          <a:graphicData uri="http://schemas.openxmlformats.org/presentationml/2006/ole">
            <mc:AlternateContent xmlns:mc="http://schemas.openxmlformats.org/markup-compatibility/2006">
              <mc:Choice xmlns:v="urn:schemas-microsoft-com:vml" Requires="v">
                <p:oleObj spid="_x0000_s5133" name="Equation" r:id="rId7" imgW="3174840" imgH="1091880" progId="Equation.DSMT4">
                  <p:embed/>
                </p:oleObj>
              </mc:Choice>
              <mc:Fallback>
                <p:oleObj name="Equation" r:id="rId7" imgW="3174840" imgH="109188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482644" y="3092244"/>
                        <a:ext cx="3175000" cy="1092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126" name="Object 6"/>
          <p:cNvGraphicFramePr>
            <a:graphicFrameLocks noChangeAspect="1"/>
          </p:cNvGraphicFramePr>
          <p:nvPr/>
        </p:nvGraphicFramePr>
        <p:xfrm>
          <a:off x="2482644" y="4296696"/>
          <a:ext cx="2311400" cy="990600"/>
        </p:xfrm>
        <a:graphic>
          <a:graphicData uri="http://schemas.openxmlformats.org/presentationml/2006/ole">
            <mc:AlternateContent xmlns:mc="http://schemas.openxmlformats.org/markup-compatibility/2006">
              <mc:Choice xmlns:v="urn:schemas-microsoft-com:vml" Requires="v">
                <p:oleObj spid="_x0000_s5134" name="Equation" r:id="rId9" imgW="2311200" imgH="990360" progId="Equation.DSMT4">
                  <p:embed/>
                </p:oleObj>
              </mc:Choice>
              <mc:Fallback>
                <p:oleObj name="Equation" r:id="rId9" imgW="2311200" imgH="99036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482644" y="4296696"/>
                        <a:ext cx="2311400" cy="99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12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12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12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126"/>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229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293" grpId="0"/>
    </p:bldLst>
  </p:timing>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506</TotalTime>
  <Words>764</Words>
  <Application>Microsoft Office PowerPoint</Application>
  <PresentationFormat>On-screen Show (4:3)</PresentationFormat>
  <Paragraphs>132</Paragraphs>
  <Slides>31</Slides>
  <Notes>0</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1</vt:i4>
      </vt:variant>
      <vt:variant>
        <vt:lpstr>Slide Titles</vt:lpstr>
      </vt:variant>
      <vt:variant>
        <vt:i4>31</vt:i4>
      </vt:variant>
    </vt:vector>
  </HeadingPairs>
  <TitlesOfParts>
    <vt:vector size="37" baseType="lpstr">
      <vt:lpstr>Arial</vt:lpstr>
      <vt:lpstr>Calibri</vt:lpstr>
      <vt:lpstr>Symbol</vt:lpstr>
      <vt:lpstr>Courier New</vt:lpstr>
      <vt:lpstr>Office Theme</vt:lpstr>
      <vt:lpstr>Equation</vt:lpstr>
      <vt:lpstr>Section 7.2</vt:lpstr>
      <vt:lpstr>Objectives</vt:lpstr>
      <vt:lpstr>Addition with Rational Expressions</vt:lpstr>
      <vt:lpstr>Example 1: Adding Rational Expressions with a Common Denominator </vt:lpstr>
      <vt:lpstr>Example 1: Adding Rational Expressions with a Common Denominator (cont.)</vt:lpstr>
      <vt:lpstr>Addition with Rational Expressions</vt:lpstr>
      <vt:lpstr>Addition with Rational Expressions</vt:lpstr>
      <vt:lpstr>Example 2: Adding Rational Expressions with  Different Denominators</vt:lpstr>
      <vt:lpstr>Example 2: Adding Rational Expressions with  Different Denominators (cont.)</vt:lpstr>
      <vt:lpstr>Example 2: Adding Rational Expressions with  Different Denominators (cont.)</vt:lpstr>
      <vt:lpstr>Example 2: Adding Rational Expressions with  Different Denominators (cont.)</vt:lpstr>
      <vt:lpstr>Example 2: Adding Rational Expressions with  Different Denominators (cont.)</vt:lpstr>
      <vt:lpstr>Addition with Rational Expressions</vt:lpstr>
      <vt:lpstr>Subtraction with Rational Expressions</vt:lpstr>
      <vt:lpstr>Subtraction with Rational Expressions</vt:lpstr>
      <vt:lpstr>Example 3: Subtracting Rational Expressions with a Common Denominator</vt:lpstr>
      <vt:lpstr>Example 3: Subtracting Rational Expressions with a Common Denominator (cont.)</vt:lpstr>
      <vt:lpstr>Example 3: Subtracting Rational Expressions with a Common Denominator (cont.)</vt:lpstr>
      <vt:lpstr>Example 3: Subtracting Rational Expressions with a Common Denominator (cont.)</vt:lpstr>
      <vt:lpstr>Subtraction with Rational Expressions</vt:lpstr>
      <vt:lpstr>Subtraction with Rational Expressions</vt:lpstr>
      <vt:lpstr>Example 4: Subtracting Rational Expressions with Different Denominators</vt:lpstr>
      <vt:lpstr>Example 4: Subtracting Rational Expressions with Different Denominators (cont.)</vt:lpstr>
      <vt:lpstr>Example 4: Subtracting Rational Expressions with Different Denominators (cont.)</vt:lpstr>
      <vt:lpstr>Example 4: Subtracting Rational Expressions with Different Denominators (cont.)</vt:lpstr>
      <vt:lpstr>Example 4: Subtracting Rational Expressions with Different Denominators (cont.)</vt:lpstr>
      <vt:lpstr>Example 4: Subtracting Rational Expressions with Different Denominators (cont.)</vt:lpstr>
      <vt:lpstr>Example 4: Subtracting Rational Expressions with Different Denominators (cont.)</vt:lpstr>
      <vt:lpstr>Example 4: Subtracting Rational Expressions with Different Denominators (cont.)</vt:lpstr>
      <vt:lpstr>Practice Problems</vt:lpstr>
      <vt:lpstr>Practice Problem Answers</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Introductory and Intermediate Algebra</dc:title>
  <dc:creator>Hawkes Learning Systems</dc:creator>
  <cp:lastModifiedBy>Nakita Jean-Charles</cp:lastModifiedBy>
  <cp:revision>2</cp:revision>
  <dcterms:created xsi:type="dcterms:W3CDTF">2013-04-26T14:43:13Z</dcterms:created>
  <dcterms:modified xsi:type="dcterms:W3CDTF">2016-10-04T13:36:00Z</dcterms:modified>
</cp:coreProperties>
</file>