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6"/>
  </p:notesMasterIdLst>
  <p:handoutMasterIdLst>
    <p:handoutMasterId r:id="rId27"/>
  </p:handout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Lst>
  <p:sldSz cx="9144000" cy="6858000" type="screen4x3"/>
  <p:notesSz cx="6858000" cy="9144000"/>
  <p:embeddedFontLst>
    <p:embeddedFont>
      <p:font typeface="Calibri" panose="020F0502020204030204" pitchFamily="34" charset="0"/>
      <p:regular r:id="rId28"/>
      <p:bold r:id="rId29"/>
      <p:italic r:id="rId30"/>
      <p:boldItalic r:id="rId31"/>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D7D9F"/>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3" d="100"/>
          <a:sy n="73" d="100"/>
        </p:scale>
        <p:origin x="522" y="78"/>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2.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font" Target="fonts/font1.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4.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font" Target="fonts/font3.fntdata"/><Relationship Id="rId35" Type="http://schemas.openxmlformats.org/officeDocument/2006/relationships/tableStyles" Target="tableStyles.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8" Type="http://schemas.openxmlformats.org/officeDocument/2006/relationships/image" Target="../media/image9.wmf"/><Relationship Id="rId3" Type="http://schemas.openxmlformats.org/officeDocument/2006/relationships/image" Target="../media/image4.wmf"/><Relationship Id="rId7" Type="http://schemas.openxmlformats.org/officeDocument/2006/relationships/image" Target="../media/image8.wmf"/><Relationship Id="rId2" Type="http://schemas.openxmlformats.org/officeDocument/2006/relationships/image" Target="../media/image3.wmf"/><Relationship Id="rId1" Type="http://schemas.openxmlformats.org/officeDocument/2006/relationships/image" Target="../media/image2.wmf"/><Relationship Id="rId6" Type="http://schemas.openxmlformats.org/officeDocument/2006/relationships/image" Target="../media/image7.wmf"/><Relationship Id="rId5" Type="http://schemas.openxmlformats.org/officeDocument/2006/relationships/image" Target="../media/image6.wmf"/><Relationship Id="rId10" Type="http://schemas.openxmlformats.org/officeDocument/2006/relationships/image" Target="../media/image11.wmf"/><Relationship Id="rId4" Type="http://schemas.openxmlformats.org/officeDocument/2006/relationships/image" Target="../media/image5.wmf"/><Relationship Id="rId9" Type="http://schemas.openxmlformats.org/officeDocument/2006/relationships/image" Target="../media/image10.wmf"/></Relationships>
</file>

<file path=ppt/drawings/_rels/vmlDrawing10.vml.rels><?xml version="1.0" encoding="UTF-8" standalone="yes"?>
<Relationships xmlns="http://schemas.openxmlformats.org/package/2006/relationships"><Relationship Id="rId8" Type="http://schemas.openxmlformats.org/officeDocument/2006/relationships/image" Target="../media/image73.wmf"/><Relationship Id="rId3" Type="http://schemas.openxmlformats.org/officeDocument/2006/relationships/image" Target="../media/image68.wmf"/><Relationship Id="rId7" Type="http://schemas.openxmlformats.org/officeDocument/2006/relationships/image" Target="../media/image72.wmf"/><Relationship Id="rId2" Type="http://schemas.openxmlformats.org/officeDocument/2006/relationships/image" Target="../media/image67.wmf"/><Relationship Id="rId1" Type="http://schemas.openxmlformats.org/officeDocument/2006/relationships/image" Target="../media/image66.wmf"/><Relationship Id="rId6" Type="http://schemas.openxmlformats.org/officeDocument/2006/relationships/image" Target="../media/image71.wmf"/><Relationship Id="rId5" Type="http://schemas.openxmlformats.org/officeDocument/2006/relationships/image" Target="../media/image70.wmf"/><Relationship Id="rId10" Type="http://schemas.openxmlformats.org/officeDocument/2006/relationships/image" Target="../media/image75.wmf"/><Relationship Id="rId4" Type="http://schemas.openxmlformats.org/officeDocument/2006/relationships/image" Target="../media/image69.wmf"/><Relationship Id="rId9" Type="http://schemas.openxmlformats.org/officeDocument/2006/relationships/image" Target="../media/image74.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76.wmf"/></Relationships>
</file>

<file path=ppt/drawings/_rels/vmlDrawing12.vml.rels><?xml version="1.0" encoding="UTF-8" standalone="yes"?>
<Relationships xmlns="http://schemas.openxmlformats.org/package/2006/relationships"><Relationship Id="rId8" Type="http://schemas.openxmlformats.org/officeDocument/2006/relationships/image" Target="../media/image84.wmf"/><Relationship Id="rId3" Type="http://schemas.openxmlformats.org/officeDocument/2006/relationships/image" Target="../media/image79.wmf"/><Relationship Id="rId7" Type="http://schemas.openxmlformats.org/officeDocument/2006/relationships/image" Target="../media/image83.wmf"/><Relationship Id="rId2" Type="http://schemas.openxmlformats.org/officeDocument/2006/relationships/image" Target="../media/image78.wmf"/><Relationship Id="rId1" Type="http://schemas.openxmlformats.org/officeDocument/2006/relationships/image" Target="../media/image77.wmf"/><Relationship Id="rId6" Type="http://schemas.openxmlformats.org/officeDocument/2006/relationships/image" Target="../media/image82.wmf"/><Relationship Id="rId5" Type="http://schemas.openxmlformats.org/officeDocument/2006/relationships/image" Target="../media/image81.wmf"/><Relationship Id="rId10" Type="http://schemas.openxmlformats.org/officeDocument/2006/relationships/image" Target="../media/image86.wmf"/><Relationship Id="rId4" Type="http://schemas.openxmlformats.org/officeDocument/2006/relationships/image" Target="../media/image80.wmf"/><Relationship Id="rId9" Type="http://schemas.openxmlformats.org/officeDocument/2006/relationships/image" Target="../media/image85.wmf"/></Relationships>
</file>

<file path=ppt/drawings/_rels/vmlDrawing13.vml.rels><?xml version="1.0" encoding="UTF-8" standalone="yes"?>
<Relationships xmlns="http://schemas.openxmlformats.org/package/2006/relationships"><Relationship Id="rId8" Type="http://schemas.openxmlformats.org/officeDocument/2006/relationships/image" Target="../media/image94.wmf"/><Relationship Id="rId3" Type="http://schemas.openxmlformats.org/officeDocument/2006/relationships/image" Target="../media/image89.wmf"/><Relationship Id="rId7" Type="http://schemas.openxmlformats.org/officeDocument/2006/relationships/image" Target="../media/image93.wmf"/><Relationship Id="rId2" Type="http://schemas.openxmlformats.org/officeDocument/2006/relationships/image" Target="../media/image88.wmf"/><Relationship Id="rId1" Type="http://schemas.openxmlformats.org/officeDocument/2006/relationships/image" Target="../media/image87.wmf"/><Relationship Id="rId6" Type="http://schemas.openxmlformats.org/officeDocument/2006/relationships/image" Target="../media/image92.wmf"/><Relationship Id="rId5" Type="http://schemas.openxmlformats.org/officeDocument/2006/relationships/image" Target="../media/image91.wmf"/><Relationship Id="rId4" Type="http://schemas.openxmlformats.org/officeDocument/2006/relationships/image" Target="../media/image90.wmf"/></Relationships>
</file>

<file path=ppt/drawings/_rels/vmlDrawing14.vml.rels><?xml version="1.0" encoding="UTF-8" standalone="yes"?>
<Relationships xmlns="http://schemas.openxmlformats.org/package/2006/relationships"><Relationship Id="rId8" Type="http://schemas.openxmlformats.org/officeDocument/2006/relationships/image" Target="../media/image102.wmf"/><Relationship Id="rId3" Type="http://schemas.openxmlformats.org/officeDocument/2006/relationships/image" Target="../media/image97.wmf"/><Relationship Id="rId7" Type="http://schemas.openxmlformats.org/officeDocument/2006/relationships/image" Target="../media/image101.wmf"/><Relationship Id="rId2" Type="http://schemas.openxmlformats.org/officeDocument/2006/relationships/image" Target="../media/image96.wmf"/><Relationship Id="rId1" Type="http://schemas.openxmlformats.org/officeDocument/2006/relationships/image" Target="../media/image95.wmf"/><Relationship Id="rId6" Type="http://schemas.openxmlformats.org/officeDocument/2006/relationships/image" Target="../media/image100.wmf"/><Relationship Id="rId5" Type="http://schemas.openxmlformats.org/officeDocument/2006/relationships/image" Target="../media/image99.wmf"/><Relationship Id="rId10" Type="http://schemas.openxmlformats.org/officeDocument/2006/relationships/image" Target="../media/image104.wmf"/><Relationship Id="rId4" Type="http://schemas.openxmlformats.org/officeDocument/2006/relationships/image" Target="../media/image98.wmf"/><Relationship Id="rId9" Type="http://schemas.openxmlformats.org/officeDocument/2006/relationships/image" Target="../media/image103.wmf"/></Relationships>
</file>

<file path=ppt/drawings/_rels/vmlDrawing15.vml.rels><?xml version="1.0" encoding="UTF-8" standalone="yes"?>
<Relationships xmlns="http://schemas.openxmlformats.org/package/2006/relationships"><Relationship Id="rId1" Type="http://schemas.openxmlformats.org/officeDocument/2006/relationships/image" Target="../media/image105.wmf"/></Relationships>
</file>

<file path=ppt/drawings/_rels/vmlDrawing16.vml.rels><?xml version="1.0" encoding="UTF-8" standalone="yes"?>
<Relationships xmlns="http://schemas.openxmlformats.org/package/2006/relationships"><Relationship Id="rId8" Type="http://schemas.openxmlformats.org/officeDocument/2006/relationships/image" Target="../media/image113.wmf"/><Relationship Id="rId3" Type="http://schemas.openxmlformats.org/officeDocument/2006/relationships/image" Target="../media/image108.wmf"/><Relationship Id="rId7" Type="http://schemas.openxmlformats.org/officeDocument/2006/relationships/image" Target="../media/image112.wmf"/><Relationship Id="rId2" Type="http://schemas.openxmlformats.org/officeDocument/2006/relationships/image" Target="../media/image107.wmf"/><Relationship Id="rId1" Type="http://schemas.openxmlformats.org/officeDocument/2006/relationships/image" Target="../media/image106.wmf"/><Relationship Id="rId6" Type="http://schemas.openxmlformats.org/officeDocument/2006/relationships/image" Target="../media/image111.wmf"/><Relationship Id="rId5" Type="http://schemas.openxmlformats.org/officeDocument/2006/relationships/image" Target="../media/image110.wmf"/><Relationship Id="rId4" Type="http://schemas.openxmlformats.org/officeDocument/2006/relationships/image" Target="../media/image109.wmf"/></Relationships>
</file>

<file path=ppt/drawings/_rels/vmlDrawing17.vml.rels><?xml version="1.0" encoding="UTF-8" standalone="yes"?>
<Relationships xmlns="http://schemas.openxmlformats.org/package/2006/relationships"><Relationship Id="rId3" Type="http://schemas.openxmlformats.org/officeDocument/2006/relationships/image" Target="../media/image116.wmf"/><Relationship Id="rId7" Type="http://schemas.openxmlformats.org/officeDocument/2006/relationships/image" Target="../media/image120.wmf"/><Relationship Id="rId2" Type="http://schemas.openxmlformats.org/officeDocument/2006/relationships/image" Target="../media/image115.wmf"/><Relationship Id="rId1" Type="http://schemas.openxmlformats.org/officeDocument/2006/relationships/image" Target="../media/image114.wmf"/><Relationship Id="rId6" Type="http://schemas.openxmlformats.org/officeDocument/2006/relationships/image" Target="../media/image119.wmf"/><Relationship Id="rId5" Type="http://schemas.openxmlformats.org/officeDocument/2006/relationships/image" Target="../media/image118.wmf"/><Relationship Id="rId4" Type="http://schemas.openxmlformats.org/officeDocument/2006/relationships/image" Target="../media/image117.wmf"/></Relationships>
</file>

<file path=ppt/drawings/_rels/vmlDrawing18.vml.rels><?xml version="1.0" encoding="UTF-8" standalone="yes"?>
<Relationships xmlns="http://schemas.openxmlformats.org/package/2006/relationships"><Relationship Id="rId1" Type="http://schemas.openxmlformats.org/officeDocument/2006/relationships/image" Target="../media/image121.wmf"/></Relationships>
</file>

<file path=ppt/drawings/_rels/vmlDrawing2.vml.rels><?xml version="1.0" encoding="UTF-8" standalone="yes"?>
<Relationships xmlns="http://schemas.openxmlformats.org/package/2006/relationships"><Relationship Id="rId8" Type="http://schemas.openxmlformats.org/officeDocument/2006/relationships/image" Target="../media/image19.wmf"/><Relationship Id="rId3" Type="http://schemas.openxmlformats.org/officeDocument/2006/relationships/image" Target="../media/image14.wmf"/><Relationship Id="rId7" Type="http://schemas.openxmlformats.org/officeDocument/2006/relationships/image" Target="../media/image18.wmf"/><Relationship Id="rId2" Type="http://schemas.openxmlformats.org/officeDocument/2006/relationships/image" Target="../media/image13.wmf"/><Relationship Id="rId1" Type="http://schemas.openxmlformats.org/officeDocument/2006/relationships/image" Target="../media/image12.wmf"/><Relationship Id="rId6" Type="http://schemas.openxmlformats.org/officeDocument/2006/relationships/image" Target="../media/image17.wmf"/><Relationship Id="rId5" Type="http://schemas.openxmlformats.org/officeDocument/2006/relationships/image" Target="../media/image16.wmf"/><Relationship Id="rId4" Type="http://schemas.openxmlformats.org/officeDocument/2006/relationships/image" Target="../media/image15.wmf"/></Relationships>
</file>

<file path=ppt/drawings/_rels/vmlDrawing3.vml.rels><?xml version="1.0" encoding="UTF-8" standalone="yes"?>
<Relationships xmlns="http://schemas.openxmlformats.org/package/2006/relationships"><Relationship Id="rId8" Type="http://schemas.openxmlformats.org/officeDocument/2006/relationships/image" Target="../media/image27.wmf"/><Relationship Id="rId3" Type="http://schemas.openxmlformats.org/officeDocument/2006/relationships/image" Target="../media/image22.wmf"/><Relationship Id="rId7" Type="http://schemas.openxmlformats.org/officeDocument/2006/relationships/image" Target="../media/image26.wmf"/><Relationship Id="rId2" Type="http://schemas.openxmlformats.org/officeDocument/2006/relationships/image" Target="../media/image21.wmf"/><Relationship Id="rId1" Type="http://schemas.openxmlformats.org/officeDocument/2006/relationships/image" Target="../media/image20.wmf"/><Relationship Id="rId6" Type="http://schemas.openxmlformats.org/officeDocument/2006/relationships/image" Target="../media/image25.wmf"/><Relationship Id="rId5" Type="http://schemas.openxmlformats.org/officeDocument/2006/relationships/image" Target="../media/image24.wmf"/><Relationship Id="rId4" Type="http://schemas.openxmlformats.org/officeDocument/2006/relationships/image" Target="../media/image23.wmf"/><Relationship Id="rId9" Type="http://schemas.openxmlformats.org/officeDocument/2006/relationships/image" Target="../media/image28.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31.wmf"/><Relationship Id="rId2" Type="http://schemas.openxmlformats.org/officeDocument/2006/relationships/image" Target="../media/image30.wmf"/><Relationship Id="rId1" Type="http://schemas.openxmlformats.org/officeDocument/2006/relationships/image" Target="../media/image29.wmf"/><Relationship Id="rId4" Type="http://schemas.openxmlformats.org/officeDocument/2006/relationships/image" Target="../media/image32.wmf"/></Relationships>
</file>

<file path=ppt/drawings/_rels/vmlDrawing5.vml.rels><?xml version="1.0" encoding="UTF-8" standalone="yes"?>
<Relationships xmlns="http://schemas.openxmlformats.org/package/2006/relationships"><Relationship Id="rId8" Type="http://schemas.openxmlformats.org/officeDocument/2006/relationships/image" Target="../media/image40.wmf"/><Relationship Id="rId3" Type="http://schemas.openxmlformats.org/officeDocument/2006/relationships/image" Target="../media/image35.wmf"/><Relationship Id="rId7" Type="http://schemas.openxmlformats.org/officeDocument/2006/relationships/image" Target="../media/image39.wmf"/><Relationship Id="rId12" Type="http://schemas.openxmlformats.org/officeDocument/2006/relationships/image" Target="../media/image44.wmf"/><Relationship Id="rId2" Type="http://schemas.openxmlformats.org/officeDocument/2006/relationships/image" Target="../media/image34.wmf"/><Relationship Id="rId1" Type="http://schemas.openxmlformats.org/officeDocument/2006/relationships/image" Target="../media/image33.wmf"/><Relationship Id="rId6" Type="http://schemas.openxmlformats.org/officeDocument/2006/relationships/image" Target="../media/image38.wmf"/><Relationship Id="rId11" Type="http://schemas.openxmlformats.org/officeDocument/2006/relationships/image" Target="../media/image43.wmf"/><Relationship Id="rId5" Type="http://schemas.openxmlformats.org/officeDocument/2006/relationships/image" Target="../media/image37.wmf"/><Relationship Id="rId10" Type="http://schemas.openxmlformats.org/officeDocument/2006/relationships/image" Target="../media/image42.wmf"/><Relationship Id="rId4" Type="http://schemas.openxmlformats.org/officeDocument/2006/relationships/image" Target="../media/image36.wmf"/><Relationship Id="rId9" Type="http://schemas.openxmlformats.org/officeDocument/2006/relationships/image" Target="../media/image41.wmf"/></Relationships>
</file>

<file path=ppt/drawings/_rels/vmlDrawing6.vml.rels><?xml version="1.0" encoding="UTF-8" standalone="yes"?>
<Relationships xmlns="http://schemas.openxmlformats.org/package/2006/relationships"><Relationship Id="rId8" Type="http://schemas.openxmlformats.org/officeDocument/2006/relationships/image" Target="../media/image52.wmf"/><Relationship Id="rId3" Type="http://schemas.openxmlformats.org/officeDocument/2006/relationships/image" Target="../media/image47.wmf"/><Relationship Id="rId7" Type="http://schemas.openxmlformats.org/officeDocument/2006/relationships/image" Target="../media/image51.wmf"/><Relationship Id="rId2" Type="http://schemas.openxmlformats.org/officeDocument/2006/relationships/image" Target="../media/image46.wmf"/><Relationship Id="rId1" Type="http://schemas.openxmlformats.org/officeDocument/2006/relationships/image" Target="../media/image45.wmf"/><Relationship Id="rId6" Type="http://schemas.openxmlformats.org/officeDocument/2006/relationships/image" Target="../media/image50.wmf"/><Relationship Id="rId5" Type="http://schemas.openxmlformats.org/officeDocument/2006/relationships/image" Target="../media/image49.wmf"/><Relationship Id="rId10" Type="http://schemas.openxmlformats.org/officeDocument/2006/relationships/image" Target="../media/image54.wmf"/><Relationship Id="rId4" Type="http://schemas.openxmlformats.org/officeDocument/2006/relationships/image" Target="../media/image48.wmf"/><Relationship Id="rId9" Type="http://schemas.openxmlformats.org/officeDocument/2006/relationships/image" Target="../media/image53.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55.wmf"/></Relationships>
</file>

<file path=ppt/drawings/_rels/vmlDrawing8.vml.rels><?xml version="1.0" encoding="UTF-8" standalone="yes"?>
<Relationships xmlns="http://schemas.openxmlformats.org/package/2006/relationships"><Relationship Id="rId8" Type="http://schemas.openxmlformats.org/officeDocument/2006/relationships/image" Target="../media/image63.wmf"/><Relationship Id="rId3" Type="http://schemas.openxmlformats.org/officeDocument/2006/relationships/image" Target="../media/image58.wmf"/><Relationship Id="rId7" Type="http://schemas.openxmlformats.org/officeDocument/2006/relationships/image" Target="../media/image62.wmf"/><Relationship Id="rId2" Type="http://schemas.openxmlformats.org/officeDocument/2006/relationships/image" Target="../media/image57.wmf"/><Relationship Id="rId1" Type="http://schemas.openxmlformats.org/officeDocument/2006/relationships/image" Target="../media/image56.wmf"/><Relationship Id="rId6" Type="http://schemas.openxmlformats.org/officeDocument/2006/relationships/image" Target="../media/image61.wmf"/><Relationship Id="rId5" Type="http://schemas.openxmlformats.org/officeDocument/2006/relationships/image" Target="../media/image60.wmf"/><Relationship Id="rId4" Type="http://schemas.openxmlformats.org/officeDocument/2006/relationships/image" Target="../media/image59.wmf"/><Relationship Id="rId9" Type="http://schemas.openxmlformats.org/officeDocument/2006/relationships/image" Target="../media/image64.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65.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10/4/2016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B664B17-141C-4502-B757-EF4B25231E49}" type="datetimeFigureOut">
              <a:rPr lang="en-US" smtClean="0"/>
              <a:pPr/>
              <a:t>10/4/2016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43EDF41-ED3C-4808-985E-92FF261CAEBC}"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4781"/>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47.wmf"/><Relationship Id="rId13" Type="http://schemas.openxmlformats.org/officeDocument/2006/relationships/oleObject" Target="../embeddings/oleObject49.bin"/><Relationship Id="rId18" Type="http://schemas.openxmlformats.org/officeDocument/2006/relationships/image" Target="../media/image52.wmf"/><Relationship Id="rId3" Type="http://schemas.openxmlformats.org/officeDocument/2006/relationships/oleObject" Target="../embeddings/oleObject44.bin"/><Relationship Id="rId21" Type="http://schemas.openxmlformats.org/officeDocument/2006/relationships/oleObject" Target="../embeddings/oleObject53.bin"/><Relationship Id="rId7" Type="http://schemas.openxmlformats.org/officeDocument/2006/relationships/oleObject" Target="../embeddings/oleObject46.bin"/><Relationship Id="rId12" Type="http://schemas.openxmlformats.org/officeDocument/2006/relationships/image" Target="../media/image49.wmf"/><Relationship Id="rId17" Type="http://schemas.openxmlformats.org/officeDocument/2006/relationships/oleObject" Target="../embeddings/oleObject51.bin"/><Relationship Id="rId2" Type="http://schemas.openxmlformats.org/officeDocument/2006/relationships/slideLayout" Target="../slideLayouts/slideLayout2.xml"/><Relationship Id="rId16" Type="http://schemas.openxmlformats.org/officeDocument/2006/relationships/image" Target="../media/image51.wmf"/><Relationship Id="rId20" Type="http://schemas.openxmlformats.org/officeDocument/2006/relationships/image" Target="../media/image53.wmf"/><Relationship Id="rId1" Type="http://schemas.openxmlformats.org/officeDocument/2006/relationships/vmlDrawing" Target="../drawings/vmlDrawing6.vml"/><Relationship Id="rId6" Type="http://schemas.openxmlformats.org/officeDocument/2006/relationships/image" Target="../media/image46.wmf"/><Relationship Id="rId11" Type="http://schemas.openxmlformats.org/officeDocument/2006/relationships/oleObject" Target="../embeddings/oleObject48.bin"/><Relationship Id="rId5" Type="http://schemas.openxmlformats.org/officeDocument/2006/relationships/oleObject" Target="../embeddings/oleObject45.bin"/><Relationship Id="rId15" Type="http://schemas.openxmlformats.org/officeDocument/2006/relationships/oleObject" Target="../embeddings/oleObject50.bin"/><Relationship Id="rId10" Type="http://schemas.openxmlformats.org/officeDocument/2006/relationships/image" Target="../media/image48.wmf"/><Relationship Id="rId19" Type="http://schemas.openxmlformats.org/officeDocument/2006/relationships/oleObject" Target="../embeddings/oleObject52.bin"/><Relationship Id="rId4" Type="http://schemas.openxmlformats.org/officeDocument/2006/relationships/image" Target="../media/image45.wmf"/><Relationship Id="rId9" Type="http://schemas.openxmlformats.org/officeDocument/2006/relationships/oleObject" Target="../embeddings/oleObject47.bin"/><Relationship Id="rId14" Type="http://schemas.openxmlformats.org/officeDocument/2006/relationships/image" Target="../media/image50.wmf"/><Relationship Id="rId22" Type="http://schemas.openxmlformats.org/officeDocument/2006/relationships/image" Target="../media/image54.wmf"/></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54.bin"/><Relationship Id="rId2" Type="http://schemas.openxmlformats.org/officeDocument/2006/relationships/slideLayout" Target="../slideLayouts/slideLayout2.xml"/><Relationship Id="rId1" Type="http://schemas.openxmlformats.org/officeDocument/2006/relationships/vmlDrawing" Target="../drawings/vmlDrawing7.vml"/><Relationship Id="rId4" Type="http://schemas.openxmlformats.org/officeDocument/2006/relationships/image" Target="../media/image55.wmf"/></Relationships>
</file>

<file path=ppt/slides/_rels/slide12.xml.rels><?xml version="1.0" encoding="UTF-8" standalone="yes"?>
<Relationships xmlns="http://schemas.openxmlformats.org/package/2006/relationships"><Relationship Id="rId8" Type="http://schemas.openxmlformats.org/officeDocument/2006/relationships/image" Target="../media/image58.wmf"/><Relationship Id="rId13" Type="http://schemas.openxmlformats.org/officeDocument/2006/relationships/oleObject" Target="../embeddings/oleObject60.bin"/><Relationship Id="rId18" Type="http://schemas.openxmlformats.org/officeDocument/2006/relationships/image" Target="../media/image63.wmf"/><Relationship Id="rId3" Type="http://schemas.openxmlformats.org/officeDocument/2006/relationships/oleObject" Target="../embeddings/oleObject55.bin"/><Relationship Id="rId7" Type="http://schemas.openxmlformats.org/officeDocument/2006/relationships/oleObject" Target="../embeddings/oleObject57.bin"/><Relationship Id="rId12" Type="http://schemas.openxmlformats.org/officeDocument/2006/relationships/image" Target="../media/image60.wmf"/><Relationship Id="rId17" Type="http://schemas.openxmlformats.org/officeDocument/2006/relationships/oleObject" Target="../embeddings/oleObject62.bin"/><Relationship Id="rId2" Type="http://schemas.openxmlformats.org/officeDocument/2006/relationships/slideLayout" Target="../slideLayouts/slideLayout2.xml"/><Relationship Id="rId16" Type="http://schemas.openxmlformats.org/officeDocument/2006/relationships/image" Target="../media/image62.wmf"/><Relationship Id="rId20" Type="http://schemas.openxmlformats.org/officeDocument/2006/relationships/image" Target="../media/image64.wmf"/><Relationship Id="rId1" Type="http://schemas.openxmlformats.org/officeDocument/2006/relationships/vmlDrawing" Target="../drawings/vmlDrawing8.vml"/><Relationship Id="rId6" Type="http://schemas.openxmlformats.org/officeDocument/2006/relationships/image" Target="../media/image57.wmf"/><Relationship Id="rId11" Type="http://schemas.openxmlformats.org/officeDocument/2006/relationships/oleObject" Target="../embeddings/oleObject59.bin"/><Relationship Id="rId5" Type="http://schemas.openxmlformats.org/officeDocument/2006/relationships/oleObject" Target="../embeddings/oleObject56.bin"/><Relationship Id="rId15" Type="http://schemas.openxmlformats.org/officeDocument/2006/relationships/oleObject" Target="../embeddings/oleObject61.bin"/><Relationship Id="rId10" Type="http://schemas.openxmlformats.org/officeDocument/2006/relationships/image" Target="../media/image59.wmf"/><Relationship Id="rId19" Type="http://schemas.openxmlformats.org/officeDocument/2006/relationships/oleObject" Target="../embeddings/oleObject63.bin"/><Relationship Id="rId4" Type="http://schemas.openxmlformats.org/officeDocument/2006/relationships/image" Target="../media/image56.wmf"/><Relationship Id="rId9" Type="http://schemas.openxmlformats.org/officeDocument/2006/relationships/oleObject" Target="../embeddings/oleObject58.bin"/><Relationship Id="rId14" Type="http://schemas.openxmlformats.org/officeDocument/2006/relationships/image" Target="../media/image61.wm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64.bin"/><Relationship Id="rId2" Type="http://schemas.openxmlformats.org/officeDocument/2006/relationships/slideLayout" Target="../slideLayouts/slideLayout2.xml"/><Relationship Id="rId1" Type="http://schemas.openxmlformats.org/officeDocument/2006/relationships/vmlDrawing" Target="../drawings/vmlDrawing9.vml"/><Relationship Id="rId4" Type="http://schemas.openxmlformats.org/officeDocument/2006/relationships/image" Target="../media/image65.wmf"/></Relationships>
</file>

<file path=ppt/slides/_rels/slide15.xml.rels><?xml version="1.0" encoding="UTF-8" standalone="yes"?>
<Relationships xmlns="http://schemas.openxmlformats.org/package/2006/relationships"><Relationship Id="rId8" Type="http://schemas.openxmlformats.org/officeDocument/2006/relationships/image" Target="../media/image68.wmf"/><Relationship Id="rId13" Type="http://schemas.openxmlformats.org/officeDocument/2006/relationships/oleObject" Target="../embeddings/oleObject70.bin"/><Relationship Id="rId18" Type="http://schemas.openxmlformats.org/officeDocument/2006/relationships/image" Target="../media/image73.wmf"/><Relationship Id="rId3" Type="http://schemas.openxmlformats.org/officeDocument/2006/relationships/oleObject" Target="../embeddings/oleObject65.bin"/><Relationship Id="rId21" Type="http://schemas.openxmlformats.org/officeDocument/2006/relationships/oleObject" Target="../embeddings/oleObject74.bin"/><Relationship Id="rId7" Type="http://schemas.openxmlformats.org/officeDocument/2006/relationships/oleObject" Target="../embeddings/oleObject67.bin"/><Relationship Id="rId12" Type="http://schemas.openxmlformats.org/officeDocument/2006/relationships/image" Target="../media/image70.wmf"/><Relationship Id="rId17" Type="http://schemas.openxmlformats.org/officeDocument/2006/relationships/oleObject" Target="../embeddings/oleObject72.bin"/><Relationship Id="rId2" Type="http://schemas.openxmlformats.org/officeDocument/2006/relationships/slideLayout" Target="../slideLayouts/slideLayout2.xml"/><Relationship Id="rId16" Type="http://schemas.openxmlformats.org/officeDocument/2006/relationships/image" Target="../media/image72.wmf"/><Relationship Id="rId20" Type="http://schemas.openxmlformats.org/officeDocument/2006/relationships/image" Target="../media/image74.wmf"/><Relationship Id="rId1" Type="http://schemas.openxmlformats.org/officeDocument/2006/relationships/vmlDrawing" Target="../drawings/vmlDrawing10.vml"/><Relationship Id="rId6" Type="http://schemas.openxmlformats.org/officeDocument/2006/relationships/image" Target="../media/image67.wmf"/><Relationship Id="rId11" Type="http://schemas.openxmlformats.org/officeDocument/2006/relationships/oleObject" Target="../embeddings/oleObject69.bin"/><Relationship Id="rId5" Type="http://schemas.openxmlformats.org/officeDocument/2006/relationships/oleObject" Target="../embeddings/oleObject66.bin"/><Relationship Id="rId15" Type="http://schemas.openxmlformats.org/officeDocument/2006/relationships/oleObject" Target="../embeddings/oleObject71.bin"/><Relationship Id="rId10" Type="http://schemas.openxmlformats.org/officeDocument/2006/relationships/image" Target="../media/image69.wmf"/><Relationship Id="rId19" Type="http://schemas.openxmlformats.org/officeDocument/2006/relationships/oleObject" Target="../embeddings/oleObject73.bin"/><Relationship Id="rId4" Type="http://schemas.openxmlformats.org/officeDocument/2006/relationships/image" Target="../media/image66.wmf"/><Relationship Id="rId9" Type="http://schemas.openxmlformats.org/officeDocument/2006/relationships/oleObject" Target="../embeddings/oleObject68.bin"/><Relationship Id="rId14" Type="http://schemas.openxmlformats.org/officeDocument/2006/relationships/image" Target="../media/image71.wmf"/><Relationship Id="rId22" Type="http://schemas.openxmlformats.org/officeDocument/2006/relationships/image" Target="../media/image75.wmf"/></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75.bin"/><Relationship Id="rId2" Type="http://schemas.openxmlformats.org/officeDocument/2006/relationships/slideLayout" Target="../slideLayouts/slideLayout2.xml"/><Relationship Id="rId1" Type="http://schemas.openxmlformats.org/officeDocument/2006/relationships/vmlDrawing" Target="../drawings/vmlDrawing11.vml"/><Relationship Id="rId4" Type="http://schemas.openxmlformats.org/officeDocument/2006/relationships/image" Target="../media/image76.wmf"/></Relationships>
</file>

<file path=ppt/slides/_rels/slide17.xml.rels><?xml version="1.0" encoding="UTF-8" standalone="yes"?>
<Relationships xmlns="http://schemas.openxmlformats.org/package/2006/relationships"><Relationship Id="rId8" Type="http://schemas.openxmlformats.org/officeDocument/2006/relationships/image" Target="../media/image79.wmf"/><Relationship Id="rId13" Type="http://schemas.openxmlformats.org/officeDocument/2006/relationships/oleObject" Target="../embeddings/oleObject81.bin"/><Relationship Id="rId18" Type="http://schemas.openxmlformats.org/officeDocument/2006/relationships/image" Target="../media/image84.wmf"/><Relationship Id="rId3" Type="http://schemas.openxmlformats.org/officeDocument/2006/relationships/oleObject" Target="../embeddings/oleObject76.bin"/><Relationship Id="rId21" Type="http://schemas.openxmlformats.org/officeDocument/2006/relationships/oleObject" Target="../embeddings/oleObject85.bin"/><Relationship Id="rId7" Type="http://schemas.openxmlformats.org/officeDocument/2006/relationships/oleObject" Target="../embeddings/oleObject78.bin"/><Relationship Id="rId12" Type="http://schemas.openxmlformats.org/officeDocument/2006/relationships/image" Target="../media/image81.wmf"/><Relationship Id="rId17" Type="http://schemas.openxmlformats.org/officeDocument/2006/relationships/oleObject" Target="../embeddings/oleObject83.bin"/><Relationship Id="rId2" Type="http://schemas.openxmlformats.org/officeDocument/2006/relationships/slideLayout" Target="../slideLayouts/slideLayout2.xml"/><Relationship Id="rId16" Type="http://schemas.openxmlformats.org/officeDocument/2006/relationships/image" Target="../media/image83.wmf"/><Relationship Id="rId20" Type="http://schemas.openxmlformats.org/officeDocument/2006/relationships/image" Target="../media/image85.wmf"/><Relationship Id="rId1" Type="http://schemas.openxmlformats.org/officeDocument/2006/relationships/vmlDrawing" Target="../drawings/vmlDrawing12.vml"/><Relationship Id="rId6" Type="http://schemas.openxmlformats.org/officeDocument/2006/relationships/image" Target="../media/image78.wmf"/><Relationship Id="rId11" Type="http://schemas.openxmlformats.org/officeDocument/2006/relationships/oleObject" Target="../embeddings/oleObject80.bin"/><Relationship Id="rId5" Type="http://schemas.openxmlformats.org/officeDocument/2006/relationships/oleObject" Target="../embeddings/oleObject77.bin"/><Relationship Id="rId15" Type="http://schemas.openxmlformats.org/officeDocument/2006/relationships/oleObject" Target="../embeddings/oleObject82.bin"/><Relationship Id="rId10" Type="http://schemas.openxmlformats.org/officeDocument/2006/relationships/image" Target="../media/image80.wmf"/><Relationship Id="rId19" Type="http://schemas.openxmlformats.org/officeDocument/2006/relationships/oleObject" Target="../embeddings/oleObject84.bin"/><Relationship Id="rId4" Type="http://schemas.openxmlformats.org/officeDocument/2006/relationships/image" Target="../media/image77.wmf"/><Relationship Id="rId9" Type="http://schemas.openxmlformats.org/officeDocument/2006/relationships/oleObject" Target="../embeddings/oleObject79.bin"/><Relationship Id="rId14" Type="http://schemas.openxmlformats.org/officeDocument/2006/relationships/image" Target="../media/image82.wmf"/><Relationship Id="rId22" Type="http://schemas.openxmlformats.org/officeDocument/2006/relationships/image" Target="../media/image86.wmf"/></Relationships>
</file>

<file path=ppt/slides/_rels/slide18.xml.rels><?xml version="1.0" encoding="UTF-8" standalone="yes"?>
<Relationships xmlns="http://schemas.openxmlformats.org/package/2006/relationships"><Relationship Id="rId8" Type="http://schemas.openxmlformats.org/officeDocument/2006/relationships/image" Target="../media/image89.wmf"/><Relationship Id="rId13" Type="http://schemas.openxmlformats.org/officeDocument/2006/relationships/oleObject" Target="../embeddings/oleObject91.bin"/><Relationship Id="rId18" Type="http://schemas.openxmlformats.org/officeDocument/2006/relationships/image" Target="../media/image94.wmf"/><Relationship Id="rId3" Type="http://schemas.openxmlformats.org/officeDocument/2006/relationships/oleObject" Target="../embeddings/oleObject86.bin"/><Relationship Id="rId7" Type="http://schemas.openxmlformats.org/officeDocument/2006/relationships/oleObject" Target="../embeddings/oleObject88.bin"/><Relationship Id="rId12" Type="http://schemas.openxmlformats.org/officeDocument/2006/relationships/image" Target="../media/image91.wmf"/><Relationship Id="rId17" Type="http://schemas.openxmlformats.org/officeDocument/2006/relationships/oleObject" Target="../embeddings/oleObject93.bin"/><Relationship Id="rId2" Type="http://schemas.openxmlformats.org/officeDocument/2006/relationships/slideLayout" Target="../slideLayouts/slideLayout2.xml"/><Relationship Id="rId16" Type="http://schemas.openxmlformats.org/officeDocument/2006/relationships/image" Target="../media/image93.wmf"/><Relationship Id="rId1" Type="http://schemas.openxmlformats.org/officeDocument/2006/relationships/vmlDrawing" Target="../drawings/vmlDrawing13.vml"/><Relationship Id="rId6" Type="http://schemas.openxmlformats.org/officeDocument/2006/relationships/image" Target="../media/image88.wmf"/><Relationship Id="rId11" Type="http://schemas.openxmlformats.org/officeDocument/2006/relationships/oleObject" Target="../embeddings/oleObject90.bin"/><Relationship Id="rId5" Type="http://schemas.openxmlformats.org/officeDocument/2006/relationships/oleObject" Target="../embeddings/oleObject87.bin"/><Relationship Id="rId15" Type="http://schemas.openxmlformats.org/officeDocument/2006/relationships/oleObject" Target="../embeddings/oleObject92.bin"/><Relationship Id="rId10" Type="http://schemas.openxmlformats.org/officeDocument/2006/relationships/image" Target="../media/image90.wmf"/><Relationship Id="rId4" Type="http://schemas.openxmlformats.org/officeDocument/2006/relationships/image" Target="../media/image87.wmf"/><Relationship Id="rId9" Type="http://schemas.openxmlformats.org/officeDocument/2006/relationships/oleObject" Target="../embeddings/oleObject89.bin"/><Relationship Id="rId14" Type="http://schemas.openxmlformats.org/officeDocument/2006/relationships/image" Target="../media/image92.wmf"/></Relationships>
</file>

<file path=ppt/slides/_rels/slide19.xml.rels><?xml version="1.0" encoding="UTF-8" standalone="yes"?>
<Relationships xmlns="http://schemas.openxmlformats.org/package/2006/relationships"><Relationship Id="rId8" Type="http://schemas.openxmlformats.org/officeDocument/2006/relationships/image" Target="../media/image97.wmf"/><Relationship Id="rId13" Type="http://schemas.openxmlformats.org/officeDocument/2006/relationships/oleObject" Target="../embeddings/oleObject99.bin"/><Relationship Id="rId18" Type="http://schemas.openxmlformats.org/officeDocument/2006/relationships/image" Target="../media/image102.wmf"/><Relationship Id="rId3" Type="http://schemas.openxmlformats.org/officeDocument/2006/relationships/oleObject" Target="../embeddings/oleObject94.bin"/><Relationship Id="rId21" Type="http://schemas.openxmlformats.org/officeDocument/2006/relationships/oleObject" Target="../embeddings/oleObject103.bin"/><Relationship Id="rId7" Type="http://schemas.openxmlformats.org/officeDocument/2006/relationships/oleObject" Target="../embeddings/oleObject96.bin"/><Relationship Id="rId12" Type="http://schemas.openxmlformats.org/officeDocument/2006/relationships/image" Target="../media/image99.wmf"/><Relationship Id="rId17" Type="http://schemas.openxmlformats.org/officeDocument/2006/relationships/oleObject" Target="../embeddings/oleObject101.bin"/><Relationship Id="rId2" Type="http://schemas.openxmlformats.org/officeDocument/2006/relationships/slideLayout" Target="../slideLayouts/slideLayout2.xml"/><Relationship Id="rId16" Type="http://schemas.openxmlformats.org/officeDocument/2006/relationships/image" Target="../media/image101.wmf"/><Relationship Id="rId20" Type="http://schemas.openxmlformats.org/officeDocument/2006/relationships/image" Target="../media/image103.wmf"/><Relationship Id="rId1" Type="http://schemas.openxmlformats.org/officeDocument/2006/relationships/vmlDrawing" Target="../drawings/vmlDrawing14.vml"/><Relationship Id="rId6" Type="http://schemas.openxmlformats.org/officeDocument/2006/relationships/image" Target="../media/image96.wmf"/><Relationship Id="rId11" Type="http://schemas.openxmlformats.org/officeDocument/2006/relationships/oleObject" Target="../embeddings/oleObject98.bin"/><Relationship Id="rId5" Type="http://schemas.openxmlformats.org/officeDocument/2006/relationships/oleObject" Target="../embeddings/oleObject95.bin"/><Relationship Id="rId15" Type="http://schemas.openxmlformats.org/officeDocument/2006/relationships/oleObject" Target="../embeddings/oleObject100.bin"/><Relationship Id="rId10" Type="http://schemas.openxmlformats.org/officeDocument/2006/relationships/image" Target="../media/image98.wmf"/><Relationship Id="rId19" Type="http://schemas.openxmlformats.org/officeDocument/2006/relationships/oleObject" Target="../embeddings/oleObject102.bin"/><Relationship Id="rId4" Type="http://schemas.openxmlformats.org/officeDocument/2006/relationships/image" Target="../media/image95.wmf"/><Relationship Id="rId9" Type="http://schemas.openxmlformats.org/officeDocument/2006/relationships/oleObject" Target="../embeddings/oleObject97.bin"/><Relationship Id="rId14" Type="http://schemas.openxmlformats.org/officeDocument/2006/relationships/image" Target="../media/image100.wmf"/><Relationship Id="rId22" Type="http://schemas.openxmlformats.org/officeDocument/2006/relationships/image" Target="../media/image104.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104.bin"/><Relationship Id="rId2" Type="http://schemas.openxmlformats.org/officeDocument/2006/relationships/slideLayout" Target="../slideLayouts/slideLayout2.xml"/><Relationship Id="rId1" Type="http://schemas.openxmlformats.org/officeDocument/2006/relationships/vmlDrawing" Target="../drawings/vmlDrawing15.vml"/><Relationship Id="rId4" Type="http://schemas.openxmlformats.org/officeDocument/2006/relationships/image" Target="../media/image105.wmf"/></Relationships>
</file>

<file path=ppt/slides/_rels/slide21.xml.rels><?xml version="1.0" encoding="UTF-8" standalone="yes"?>
<Relationships xmlns="http://schemas.openxmlformats.org/package/2006/relationships"><Relationship Id="rId8" Type="http://schemas.openxmlformats.org/officeDocument/2006/relationships/image" Target="../media/image108.wmf"/><Relationship Id="rId13" Type="http://schemas.openxmlformats.org/officeDocument/2006/relationships/oleObject" Target="../embeddings/oleObject110.bin"/><Relationship Id="rId18" Type="http://schemas.openxmlformats.org/officeDocument/2006/relationships/image" Target="../media/image113.wmf"/><Relationship Id="rId3" Type="http://schemas.openxmlformats.org/officeDocument/2006/relationships/oleObject" Target="../embeddings/oleObject105.bin"/><Relationship Id="rId7" Type="http://schemas.openxmlformats.org/officeDocument/2006/relationships/oleObject" Target="../embeddings/oleObject107.bin"/><Relationship Id="rId12" Type="http://schemas.openxmlformats.org/officeDocument/2006/relationships/image" Target="../media/image110.wmf"/><Relationship Id="rId17" Type="http://schemas.openxmlformats.org/officeDocument/2006/relationships/oleObject" Target="../embeddings/oleObject112.bin"/><Relationship Id="rId2" Type="http://schemas.openxmlformats.org/officeDocument/2006/relationships/slideLayout" Target="../slideLayouts/slideLayout2.xml"/><Relationship Id="rId16" Type="http://schemas.openxmlformats.org/officeDocument/2006/relationships/image" Target="../media/image112.wmf"/><Relationship Id="rId1" Type="http://schemas.openxmlformats.org/officeDocument/2006/relationships/vmlDrawing" Target="../drawings/vmlDrawing16.vml"/><Relationship Id="rId6" Type="http://schemas.openxmlformats.org/officeDocument/2006/relationships/image" Target="../media/image107.wmf"/><Relationship Id="rId11" Type="http://schemas.openxmlformats.org/officeDocument/2006/relationships/oleObject" Target="../embeddings/oleObject109.bin"/><Relationship Id="rId5" Type="http://schemas.openxmlformats.org/officeDocument/2006/relationships/oleObject" Target="../embeddings/oleObject106.bin"/><Relationship Id="rId15" Type="http://schemas.openxmlformats.org/officeDocument/2006/relationships/oleObject" Target="../embeddings/oleObject111.bin"/><Relationship Id="rId10" Type="http://schemas.openxmlformats.org/officeDocument/2006/relationships/image" Target="../media/image109.wmf"/><Relationship Id="rId4" Type="http://schemas.openxmlformats.org/officeDocument/2006/relationships/image" Target="../media/image106.wmf"/><Relationship Id="rId9" Type="http://schemas.openxmlformats.org/officeDocument/2006/relationships/oleObject" Target="../embeddings/oleObject108.bin"/><Relationship Id="rId14" Type="http://schemas.openxmlformats.org/officeDocument/2006/relationships/image" Target="../media/image111.wmf"/></Relationships>
</file>

<file path=ppt/slides/_rels/slide22.xml.rels><?xml version="1.0" encoding="UTF-8" standalone="yes"?>
<Relationships xmlns="http://schemas.openxmlformats.org/package/2006/relationships"><Relationship Id="rId8" Type="http://schemas.openxmlformats.org/officeDocument/2006/relationships/image" Target="../media/image116.wmf"/><Relationship Id="rId13" Type="http://schemas.openxmlformats.org/officeDocument/2006/relationships/oleObject" Target="../embeddings/oleObject118.bin"/><Relationship Id="rId3" Type="http://schemas.openxmlformats.org/officeDocument/2006/relationships/oleObject" Target="../embeddings/oleObject113.bin"/><Relationship Id="rId7" Type="http://schemas.openxmlformats.org/officeDocument/2006/relationships/oleObject" Target="../embeddings/oleObject115.bin"/><Relationship Id="rId12" Type="http://schemas.openxmlformats.org/officeDocument/2006/relationships/image" Target="../media/image118.wmf"/><Relationship Id="rId2" Type="http://schemas.openxmlformats.org/officeDocument/2006/relationships/slideLayout" Target="../slideLayouts/slideLayout2.xml"/><Relationship Id="rId16" Type="http://schemas.openxmlformats.org/officeDocument/2006/relationships/image" Target="../media/image120.wmf"/><Relationship Id="rId1" Type="http://schemas.openxmlformats.org/officeDocument/2006/relationships/vmlDrawing" Target="../drawings/vmlDrawing17.vml"/><Relationship Id="rId6" Type="http://schemas.openxmlformats.org/officeDocument/2006/relationships/image" Target="../media/image115.wmf"/><Relationship Id="rId11" Type="http://schemas.openxmlformats.org/officeDocument/2006/relationships/oleObject" Target="../embeddings/oleObject117.bin"/><Relationship Id="rId5" Type="http://schemas.openxmlformats.org/officeDocument/2006/relationships/oleObject" Target="../embeddings/oleObject114.bin"/><Relationship Id="rId15" Type="http://schemas.openxmlformats.org/officeDocument/2006/relationships/oleObject" Target="../embeddings/oleObject119.bin"/><Relationship Id="rId10" Type="http://schemas.openxmlformats.org/officeDocument/2006/relationships/image" Target="../media/image117.wmf"/><Relationship Id="rId4" Type="http://schemas.openxmlformats.org/officeDocument/2006/relationships/image" Target="../media/image114.wmf"/><Relationship Id="rId9" Type="http://schemas.openxmlformats.org/officeDocument/2006/relationships/oleObject" Target="../embeddings/oleObject116.bin"/><Relationship Id="rId14" Type="http://schemas.openxmlformats.org/officeDocument/2006/relationships/image" Target="../media/image119.wmf"/></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120.bin"/><Relationship Id="rId2" Type="http://schemas.openxmlformats.org/officeDocument/2006/relationships/slideLayout" Target="../slideLayouts/slideLayout2.xml"/><Relationship Id="rId1" Type="http://schemas.openxmlformats.org/officeDocument/2006/relationships/vmlDrawing" Target="../drawings/vmlDrawing18.vml"/><Relationship Id="rId4" Type="http://schemas.openxmlformats.org/officeDocument/2006/relationships/image" Target="../media/image121.wmf"/></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4.wmf"/><Relationship Id="rId13" Type="http://schemas.openxmlformats.org/officeDocument/2006/relationships/oleObject" Target="../embeddings/oleObject6.bin"/><Relationship Id="rId18" Type="http://schemas.openxmlformats.org/officeDocument/2006/relationships/image" Target="../media/image9.wmf"/><Relationship Id="rId3" Type="http://schemas.openxmlformats.org/officeDocument/2006/relationships/oleObject" Target="../embeddings/oleObject1.bin"/><Relationship Id="rId21" Type="http://schemas.openxmlformats.org/officeDocument/2006/relationships/oleObject" Target="../embeddings/oleObject10.bin"/><Relationship Id="rId7" Type="http://schemas.openxmlformats.org/officeDocument/2006/relationships/oleObject" Target="../embeddings/oleObject3.bin"/><Relationship Id="rId12" Type="http://schemas.openxmlformats.org/officeDocument/2006/relationships/image" Target="../media/image6.wmf"/><Relationship Id="rId17" Type="http://schemas.openxmlformats.org/officeDocument/2006/relationships/oleObject" Target="../embeddings/oleObject8.bin"/><Relationship Id="rId2" Type="http://schemas.openxmlformats.org/officeDocument/2006/relationships/slideLayout" Target="../slideLayouts/slideLayout2.xml"/><Relationship Id="rId16" Type="http://schemas.openxmlformats.org/officeDocument/2006/relationships/image" Target="../media/image8.wmf"/><Relationship Id="rId20" Type="http://schemas.openxmlformats.org/officeDocument/2006/relationships/image" Target="../media/image10.wmf"/><Relationship Id="rId1" Type="http://schemas.openxmlformats.org/officeDocument/2006/relationships/vmlDrawing" Target="../drawings/vmlDrawing1.vml"/><Relationship Id="rId6" Type="http://schemas.openxmlformats.org/officeDocument/2006/relationships/image" Target="../media/image3.wmf"/><Relationship Id="rId11" Type="http://schemas.openxmlformats.org/officeDocument/2006/relationships/oleObject" Target="../embeddings/oleObject5.bin"/><Relationship Id="rId5" Type="http://schemas.openxmlformats.org/officeDocument/2006/relationships/oleObject" Target="../embeddings/oleObject2.bin"/><Relationship Id="rId15" Type="http://schemas.openxmlformats.org/officeDocument/2006/relationships/oleObject" Target="../embeddings/oleObject7.bin"/><Relationship Id="rId10" Type="http://schemas.openxmlformats.org/officeDocument/2006/relationships/image" Target="../media/image5.wmf"/><Relationship Id="rId19" Type="http://schemas.openxmlformats.org/officeDocument/2006/relationships/oleObject" Target="../embeddings/oleObject9.bin"/><Relationship Id="rId4" Type="http://schemas.openxmlformats.org/officeDocument/2006/relationships/image" Target="../media/image2.wmf"/><Relationship Id="rId9" Type="http://schemas.openxmlformats.org/officeDocument/2006/relationships/oleObject" Target="../embeddings/oleObject4.bin"/><Relationship Id="rId14" Type="http://schemas.openxmlformats.org/officeDocument/2006/relationships/image" Target="../media/image7.wmf"/><Relationship Id="rId22" Type="http://schemas.openxmlformats.org/officeDocument/2006/relationships/image" Target="../media/image11.wmf"/></Relationships>
</file>

<file path=ppt/slides/_rels/slide6.xml.rels><?xml version="1.0" encoding="UTF-8" standalone="yes"?>
<Relationships xmlns="http://schemas.openxmlformats.org/package/2006/relationships"><Relationship Id="rId8" Type="http://schemas.openxmlformats.org/officeDocument/2006/relationships/image" Target="../media/image14.wmf"/><Relationship Id="rId13" Type="http://schemas.openxmlformats.org/officeDocument/2006/relationships/oleObject" Target="../embeddings/oleObject16.bin"/><Relationship Id="rId18" Type="http://schemas.openxmlformats.org/officeDocument/2006/relationships/image" Target="../media/image19.wmf"/><Relationship Id="rId3" Type="http://schemas.openxmlformats.org/officeDocument/2006/relationships/oleObject" Target="../embeddings/oleObject11.bin"/><Relationship Id="rId7" Type="http://schemas.openxmlformats.org/officeDocument/2006/relationships/oleObject" Target="../embeddings/oleObject13.bin"/><Relationship Id="rId12" Type="http://schemas.openxmlformats.org/officeDocument/2006/relationships/image" Target="../media/image16.wmf"/><Relationship Id="rId17" Type="http://schemas.openxmlformats.org/officeDocument/2006/relationships/oleObject" Target="../embeddings/oleObject18.bin"/><Relationship Id="rId2" Type="http://schemas.openxmlformats.org/officeDocument/2006/relationships/slideLayout" Target="../slideLayouts/slideLayout2.xml"/><Relationship Id="rId16" Type="http://schemas.openxmlformats.org/officeDocument/2006/relationships/image" Target="../media/image18.wmf"/><Relationship Id="rId1" Type="http://schemas.openxmlformats.org/officeDocument/2006/relationships/vmlDrawing" Target="../drawings/vmlDrawing2.vml"/><Relationship Id="rId6" Type="http://schemas.openxmlformats.org/officeDocument/2006/relationships/image" Target="../media/image13.wmf"/><Relationship Id="rId11" Type="http://schemas.openxmlformats.org/officeDocument/2006/relationships/oleObject" Target="../embeddings/oleObject15.bin"/><Relationship Id="rId5" Type="http://schemas.openxmlformats.org/officeDocument/2006/relationships/oleObject" Target="../embeddings/oleObject12.bin"/><Relationship Id="rId15" Type="http://schemas.openxmlformats.org/officeDocument/2006/relationships/oleObject" Target="../embeddings/oleObject17.bin"/><Relationship Id="rId10" Type="http://schemas.openxmlformats.org/officeDocument/2006/relationships/image" Target="../media/image15.wmf"/><Relationship Id="rId4" Type="http://schemas.openxmlformats.org/officeDocument/2006/relationships/image" Target="../media/image12.wmf"/><Relationship Id="rId9" Type="http://schemas.openxmlformats.org/officeDocument/2006/relationships/oleObject" Target="../embeddings/oleObject14.bin"/><Relationship Id="rId14" Type="http://schemas.openxmlformats.org/officeDocument/2006/relationships/image" Target="../media/image17.wmf"/></Relationships>
</file>

<file path=ppt/slides/_rels/slide7.xml.rels><?xml version="1.0" encoding="UTF-8" standalone="yes"?>
<Relationships xmlns="http://schemas.openxmlformats.org/package/2006/relationships"><Relationship Id="rId8" Type="http://schemas.openxmlformats.org/officeDocument/2006/relationships/image" Target="../media/image22.wmf"/><Relationship Id="rId13" Type="http://schemas.openxmlformats.org/officeDocument/2006/relationships/oleObject" Target="../embeddings/oleObject24.bin"/><Relationship Id="rId18" Type="http://schemas.openxmlformats.org/officeDocument/2006/relationships/image" Target="../media/image27.wmf"/><Relationship Id="rId3" Type="http://schemas.openxmlformats.org/officeDocument/2006/relationships/oleObject" Target="../embeddings/oleObject19.bin"/><Relationship Id="rId7" Type="http://schemas.openxmlformats.org/officeDocument/2006/relationships/oleObject" Target="../embeddings/oleObject21.bin"/><Relationship Id="rId12" Type="http://schemas.openxmlformats.org/officeDocument/2006/relationships/image" Target="../media/image24.wmf"/><Relationship Id="rId17" Type="http://schemas.openxmlformats.org/officeDocument/2006/relationships/oleObject" Target="../embeddings/oleObject26.bin"/><Relationship Id="rId2" Type="http://schemas.openxmlformats.org/officeDocument/2006/relationships/slideLayout" Target="../slideLayouts/slideLayout2.xml"/><Relationship Id="rId16" Type="http://schemas.openxmlformats.org/officeDocument/2006/relationships/image" Target="../media/image26.wmf"/><Relationship Id="rId20" Type="http://schemas.openxmlformats.org/officeDocument/2006/relationships/image" Target="../media/image28.wmf"/><Relationship Id="rId1" Type="http://schemas.openxmlformats.org/officeDocument/2006/relationships/vmlDrawing" Target="../drawings/vmlDrawing3.vml"/><Relationship Id="rId6" Type="http://schemas.openxmlformats.org/officeDocument/2006/relationships/image" Target="../media/image21.wmf"/><Relationship Id="rId11" Type="http://schemas.openxmlformats.org/officeDocument/2006/relationships/oleObject" Target="../embeddings/oleObject23.bin"/><Relationship Id="rId5" Type="http://schemas.openxmlformats.org/officeDocument/2006/relationships/oleObject" Target="../embeddings/oleObject20.bin"/><Relationship Id="rId15" Type="http://schemas.openxmlformats.org/officeDocument/2006/relationships/oleObject" Target="../embeddings/oleObject25.bin"/><Relationship Id="rId10" Type="http://schemas.openxmlformats.org/officeDocument/2006/relationships/image" Target="../media/image23.wmf"/><Relationship Id="rId19" Type="http://schemas.openxmlformats.org/officeDocument/2006/relationships/oleObject" Target="../embeddings/oleObject27.bin"/><Relationship Id="rId4" Type="http://schemas.openxmlformats.org/officeDocument/2006/relationships/image" Target="../media/image20.wmf"/><Relationship Id="rId9" Type="http://schemas.openxmlformats.org/officeDocument/2006/relationships/oleObject" Target="../embeddings/oleObject22.bin"/><Relationship Id="rId14" Type="http://schemas.openxmlformats.org/officeDocument/2006/relationships/image" Target="../media/image25.wmf"/></Relationships>
</file>

<file path=ppt/slides/_rels/slide8.xml.rels><?xml version="1.0" encoding="UTF-8" standalone="yes"?>
<Relationships xmlns="http://schemas.openxmlformats.org/package/2006/relationships"><Relationship Id="rId8" Type="http://schemas.openxmlformats.org/officeDocument/2006/relationships/image" Target="../media/image31.wmf"/><Relationship Id="rId3" Type="http://schemas.openxmlformats.org/officeDocument/2006/relationships/oleObject" Target="../embeddings/oleObject28.bin"/><Relationship Id="rId7" Type="http://schemas.openxmlformats.org/officeDocument/2006/relationships/oleObject" Target="../embeddings/oleObject30.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30.wmf"/><Relationship Id="rId5" Type="http://schemas.openxmlformats.org/officeDocument/2006/relationships/oleObject" Target="../embeddings/oleObject29.bin"/><Relationship Id="rId10" Type="http://schemas.openxmlformats.org/officeDocument/2006/relationships/image" Target="../media/image32.wmf"/><Relationship Id="rId4" Type="http://schemas.openxmlformats.org/officeDocument/2006/relationships/image" Target="../media/image29.wmf"/><Relationship Id="rId9" Type="http://schemas.openxmlformats.org/officeDocument/2006/relationships/oleObject" Target="../embeddings/oleObject31.bin"/></Relationships>
</file>

<file path=ppt/slides/_rels/slide9.xml.rels><?xml version="1.0" encoding="UTF-8" standalone="yes"?>
<Relationships xmlns="http://schemas.openxmlformats.org/package/2006/relationships"><Relationship Id="rId8" Type="http://schemas.openxmlformats.org/officeDocument/2006/relationships/image" Target="../media/image35.wmf"/><Relationship Id="rId13" Type="http://schemas.openxmlformats.org/officeDocument/2006/relationships/oleObject" Target="../embeddings/oleObject37.bin"/><Relationship Id="rId18" Type="http://schemas.openxmlformats.org/officeDocument/2006/relationships/image" Target="../media/image40.wmf"/><Relationship Id="rId26" Type="http://schemas.openxmlformats.org/officeDocument/2006/relationships/image" Target="../media/image44.wmf"/><Relationship Id="rId3" Type="http://schemas.openxmlformats.org/officeDocument/2006/relationships/oleObject" Target="../embeddings/oleObject32.bin"/><Relationship Id="rId21" Type="http://schemas.openxmlformats.org/officeDocument/2006/relationships/oleObject" Target="../embeddings/oleObject41.bin"/><Relationship Id="rId7" Type="http://schemas.openxmlformats.org/officeDocument/2006/relationships/oleObject" Target="../embeddings/oleObject34.bin"/><Relationship Id="rId12" Type="http://schemas.openxmlformats.org/officeDocument/2006/relationships/image" Target="../media/image37.wmf"/><Relationship Id="rId17" Type="http://schemas.openxmlformats.org/officeDocument/2006/relationships/oleObject" Target="../embeddings/oleObject39.bin"/><Relationship Id="rId25" Type="http://schemas.openxmlformats.org/officeDocument/2006/relationships/oleObject" Target="../embeddings/oleObject43.bin"/><Relationship Id="rId2" Type="http://schemas.openxmlformats.org/officeDocument/2006/relationships/slideLayout" Target="../slideLayouts/slideLayout2.xml"/><Relationship Id="rId16" Type="http://schemas.openxmlformats.org/officeDocument/2006/relationships/image" Target="../media/image39.wmf"/><Relationship Id="rId20" Type="http://schemas.openxmlformats.org/officeDocument/2006/relationships/image" Target="../media/image41.wmf"/><Relationship Id="rId1" Type="http://schemas.openxmlformats.org/officeDocument/2006/relationships/vmlDrawing" Target="../drawings/vmlDrawing5.vml"/><Relationship Id="rId6" Type="http://schemas.openxmlformats.org/officeDocument/2006/relationships/image" Target="../media/image34.wmf"/><Relationship Id="rId11" Type="http://schemas.openxmlformats.org/officeDocument/2006/relationships/oleObject" Target="../embeddings/oleObject36.bin"/><Relationship Id="rId24" Type="http://schemas.openxmlformats.org/officeDocument/2006/relationships/image" Target="../media/image43.wmf"/><Relationship Id="rId5" Type="http://schemas.openxmlformats.org/officeDocument/2006/relationships/oleObject" Target="../embeddings/oleObject33.bin"/><Relationship Id="rId15" Type="http://schemas.openxmlformats.org/officeDocument/2006/relationships/oleObject" Target="../embeddings/oleObject38.bin"/><Relationship Id="rId23" Type="http://schemas.openxmlformats.org/officeDocument/2006/relationships/oleObject" Target="../embeddings/oleObject42.bin"/><Relationship Id="rId10" Type="http://schemas.openxmlformats.org/officeDocument/2006/relationships/image" Target="../media/image36.wmf"/><Relationship Id="rId19" Type="http://schemas.openxmlformats.org/officeDocument/2006/relationships/oleObject" Target="../embeddings/oleObject40.bin"/><Relationship Id="rId4" Type="http://schemas.openxmlformats.org/officeDocument/2006/relationships/image" Target="../media/image33.wmf"/><Relationship Id="rId9" Type="http://schemas.openxmlformats.org/officeDocument/2006/relationships/oleObject" Target="../embeddings/oleObject35.bin"/><Relationship Id="rId14" Type="http://schemas.openxmlformats.org/officeDocument/2006/relationships/image" Target="../media/image38.wmf"/><Relationship Id="rId22" Type="http://schemas.openxmlformats.org/officeDocument/2006/relationships/image" Target="../media/image42.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9.5</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Equations with Radicals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prstGeom prst="rect">
            <a:avLst/>
          </a:prstGeom>
          <a:noFill/>
        </p:spPr>
        <p:txBody>
          <a:bodyPr/>
          <a:lstStyle/>
          <a:p>
            <a:r>
              <a:rPr lang="en-US" sz="3200">
                <a:solidFill>
                  <a:schemeClr val="accent1"/>
                </a:solidFill>
              </a:rPr>
              <a:t>Example 1: Equations with One Radical (cont.)</a:t>
            </a:r>
          </a:p>
        </p:txBody>
      </p:sp>
      <p:sp>
        <p:nvSpPr>
          <p:cNvPr id="4" name="Content Placeholder 3"/>
          <p:cNvSpPr>
            <a:spLocks noGrp="1"/>
          </p:cNvSpPr>
          <p:nvPr>
            <p:ph idx="1"/>
          </p:nvPr>
        </p:nvSpPr>
        <p:spPr/>
        <p:txBody>
          <a:bodyPr/>
          <a:lstStyle/>
          <a:p>
            <a:endParaRPr lang="en-US" dirty="0"/>
          </a:p>
          <a:p>
            <a:endParaRPr lang="en-US" dirty="0"/>
          </a:p>
        </p:txBody>
      </p:sp>
      <p:graphicFrame>
        <p:nvGraphicFramePr>
          <p:cNvPr id="6148" name="Object 4"/>
          <p:cNvGraphicFramePr>
            <a:graphicFrameLocks noChangeAspect="1"/>
          </p:cNvGraphicFramePr>
          <p:nvPr/>
        </p:nvGraphicFramePr>
        <p:xfrm>
          <a:off x="381000" y="1066800"/>
          <a:ext cx="7696200" cy="393700"/>
        </p:xfrm>
        <a:graphic>
          <a:graphicData uri="http://schemas.openxmlformats.org/presentationml/2006/ole">
            <mc:AlternateContent xmlns:mc="http://schemas.openxmlformats.org/markup-compatibility/2006">
              <mc:Choice xmlns:v="urn:schemas-microsoft-com:vml" Requires="v">
                <p:oleObj spid="_x0000_s6160" name="Equation" r:id="rId3" imgW="7696080" imgH="393480" progId="Equation.DSMT4">
                  <p:embed/>
                </p:oleObj>
              </mc:Choice>
              <mc:Fallback>
                <p:oleObj name="Equation" r:id="rId3" imgW="7696080" imgH="39348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1000" y="1066800"/>
                        <a:ext cx="76962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1" name="Object 7"/>
          <p:cNvGraphicFramePr>
            <a:graphicFrameLocks noChangeAspect="1"/>
          </p:cNvGraphicFramePr>
          <p:nvPr/>
        </p:nvGraphicFramePr>
        <p:xfrm>
          <a:off x="1333500" y="1509713"/>
          <a:ext cx="3848100" cy="1054100"/>
        </p:xfrm>
        <a:graphic>
          <a:graphicData uri="http://schemas.openxmlformats.org/presentationml/2006/ole">
            <mc:AlternateContent xmlns:mc="http://schemas.openxmlformats.org/markup-compatibility/2006">
              <mc:Choice xmlns:v="urn:schemas-microsoft-com:vml" Requires="v">
                <p:oleObj spid="_x0000_s6161" name="Equation" r:id="rId5" imgW="3848040" imgH="1054080" progId="Equation.DSMT4">
                  <p:embed/>
                </p:oleObj>
              </mc:Choice>
              <mc:Fallback>
                <p:oleObj name="Equation" r:id="rId5" imgW="3848040" imgH="1054080" progId="Equation.DSMT4">
                  <p:embed/>
                  <p:pic>
                    <p:nvPicPr>
                      <p:cNvPr id="0" name="Picture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33500" y="1509713"/>
                        <a:ext cx="3848100" cy="1054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2" name="Object 8"/>
          <p:cNvGraphicFramePr>
            <a:graphicFrameLocks noChangeAspect="1"/>
          </p:cNvGraphicFramePr>
          <p:nvPr/>
        </p:nvGraphicFramePr>
        <p:xfrm>
          <a:off x="2605087" y="2549525"/>
          <a:ext cx="1993900" cy="990600"/>
        </p:xfrm>
        <a:graphic>
          <a:graphicData uri="http://schemas.openxmlformats.org/presentationml/2006/ole">
            <mc:AlternateContent xmlns:mc="http://schemas.openxmlformats.org/markup-compatibility/2006">
              <mc:Choice xmlns:v="urn:schemas-microsoft-com:vml" Requires="v">
                <p:oleObj spid="_x0000_s6162" name="Equation" r:id="rId7" imgW="1993680" imgH="990360" progId="Equation.DSMT4">
                  <p:embed/>
                </p:oleObj>
              </mc:Choice>
              <mc:Fallback>
                <p:oleObj name="Equation" r:id="rId7" imgW="1993680" imgH="990360" progId="Equation.DSMT4">
                  <p:embed/>
                  <p:pic>
                    <p:nvPicPr>
                      <p:cNvPr id="0" name="Picture 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605087" y="2549525"/>
                        <a:ext cx="19939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3" name="Object 9"/>
          <p:cNvGraphicFramePr>
            <a:graphicFrameLocks noChangeAspect="1"/>
          </p:cNvGraphicFramePr>
          <p:nvPr/>
        </p:nvGraphicFramePr>
        <p:xfrm>
          <a:off x="3062287" y="3490913"/>
          <a:ext cx="1536700" cy="965200"/>
        </p:xfrm>
        <a:graphic>
          <a:graphicData uri="http://schemas.openxmlformats.org/presentationml/2006/ole">
            <mc:AlternateContent xmlns:mc="http://schemas.openxmlformats.org/markup-compatibility/2006">
              <mc:Choice xmlns:v="urn:schemas-microsoft-com:vml" Requires="v">
                <p:oleObj spid="_x0000_s6163" name="Equation" r:id="rId9" imgW="1536480" imgH="965160" progId="Equation.DSMT4">
                  <p:embed/>
                </p:oleObj>
              </mc:Choice>
              <mc:Fallback>
                <p:oleObj name="Equation" r:id="rId9" imgW="1536480" imgH="965160" progId="Equation.DSMT4">
                  <p:embed/>
                  <p:pic>
                    <p:nvPicPr>
                      <p:cNvPr id="0" name="Picture 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062287" y="3490913"/>
                        <a:ext cx="1536700" cy="96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4" name="Object 10"/>
          <p:cNvGraphicFramePr>
            <a:graphicFrameLocks noChangeAspect="1"/>
          </p:cNvGraphicFramePr>
          <p:nvPr/>
        </p:nvGraphicFramePr>
        <p:xfrm>
          <a:off x="3379787" y="4446896"/>
          <a:ext cx="1219200" cy="838200"/>
        </p:xfrm>
        <a:graphic>
          <a:graphicData uri="http://schemas.openxmlformats.org/presentationml/2006/ole">
            <mc:AlternateContent xmlns:mc="http://schemas.openxmlformats.org/markup-compatibility/2006">
              <mc:Choice xmlns:v="urn:schemas-microsoft-com:vml" Requires="v">
                <p:oleObj spid="_x0000_s6164" name="Equation" r:id="rId11" imgW="1218960" imgH="838080" progId="Equation.DSMT4">
                  <p:embed/>
                </p:oleObj>
              </mc:Choice>
              <mc:Fallback>
                <p:oleObj name="Equation" r:id="rId11" imgW="1218960" imgH="838080" progId="Equation.DSMT4">
                  <p:embed/>
                  <p:pic>
                    <p:nvPicPr>
                      <p:cNvPr id="0" name="Picture 10"/>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379787" y="4446896"/>
                        <a:ext cx="1219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5" name="Object 11"/>
          <p:cNvGraphicFramePr>
            <a:graphicFrameLocks noChangeAspect="1"/>
          </p:cNvGraphicFramePr>
          <p:nvPr/>
        </p:nvGraphicFramePr>
        <p:xfrm>
          <a:off x="5716588" y="1509713"/>
          <a:ext cx="2997200" cy="825500"/>
        </p:xfrm>
        <a:graphic>
          <a:graphicData uri="http://schemas.openxmlformats.org/presentationml/2006/ole">
            <mc:AlternateContent xmlns:mc="http://schemas.openxmlformats.org/markup-compatibility/2006">
              <mc:Choice xmlns:v="urn:schemas-microsoft-com:vml" Requires="v">
                <p:oleObj spid="_x0000_s6165" name="Equation" r:id="rId13" imgW="2997000" imgH="825480" progId="Equation.DSMT4">
                  <p:embed/>
                </p:oleObj>
              </mc:Choice>
              <mc:Fallback>
                <p:oleObj name="Equation" r:id="rId13" imgW="2997000" imgH="825480" progId="Equation.DSMT4">
                  <p:embed/>
                  <p:pic>
                    <p:nvPicPr>
                      <p:cNvPr id="0" name="Picture 11"/>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716588" y="1509713"/>
                        <a:ext cx="29972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6" name="Object 12"/>
          <p:cNvGraphicFramePr>
            <a:graphicFrameLocks noChangeAspect="1"/>
          </p:cNvGraphicFramePr>
          <p:nvPr/>
        </p:nvGraphicFramePr>
        <p:xfrm>
          <a:off x="6675438" y="2544763"/>
          <a:ext cx="1625600" cy="787400"/>
        </p:xfrm>
        <a:graphic>
          <a:graphicData uri="http://schemas.openxmlformats.org/presentationml/2006/ole">
            <mc:AlternateContent xmlns:mc="http://schemas.openxmlformats.org/markup-compatibility/2006">
              <mc:Choice xmlns:v="urn:schemas-microsoft-com:vml" Requires="v">
                <p:oleObj spid="_x0000_s6166" name="Equation" r:id="rId15" imgW="1625400" imgH="787320" progId="Equation.DSMT4">
                  <p:embed/>
                </p:oleObj>
              </mc:Choice>
              <mc:Fallback>
                <p:oleObj name="Equation" r:id="rId15" imgW="1625400" imgH="787320" progId="Equation.DSMT4">
                  <p:embed/>
                  <p:pic>
                    <p:nvPicPr>
                      <p:cNvPr id="0" name="Picture 12"/>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675438" y="2544763"/>
                        <a:ext cx="1625600" cy="78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7" name="Object 13"/>
          <p:cNvGraphicFramePr>
            <a:graphicFrameLocks noChangeAspect="1"/>
          </p:cNvGraphicFramePr>
          <p:nvPr/>
        </p:nvGraphicFramePr>
        <p:xfrm>
          <a:off x="7107238" y="3490913"/>
          <a:ext cx="1193800" cy="787400"/>
        </p:xfrm>
        <a:graphic>
          <a:graphicData uri="http://schemas.openxmlformats.org/presentationml/2006/ole">
            <mc:AlternateContent xmlns:mc="http://schemas.openxmlformats.org/markup-compatibility/2006">
              <mc:Choice xmlns:v="urn:schemas-microsoft-com:vml" Requires="v">
                <p:oleObj spid="_x0000_s6167" name="Equation" r:id="rId17" imgW="1193760" imgH="787320" progId="Equation.DSMT4">
                  <p:embed/>
                </p:oleObj>
              </mc:Choice>
              <mc:Fallback>
                <p:oleObj name="Equation" r:id="rId17" imgW="1193760" imgH="787320" progId="Equation.DSMT4">
                  <p:embed/>
                  <p:pic>
                    <p:nvPicPr>
                      <p:cNvPr id="0" name="Picture 13"/>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7107238" y="3490913"/>
                        <a:ext cx="1193800" cy="78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8" name="Object 14"/>
          <p:cNvGraphicFramePr>
            <a:graphicFrameLocks noChangeAspect="1"/>
          </p:cNvGraphicFramePr>
          <p:nvPr/>
        </p:nvGraphicFramePr>
        <p:xfrm>
          <a:off x="7589838" y="4702792"/>
          <a:ext cx="711200" cy="381000"/>
        </p:xfrm>
        <a:graphic>
          <a:graphicData uri="http://schemas.openxmlformats.org/presentationml/2006/ole">
            <mc:AlternateContent xmlns:mc="http://schemas.openxmlformats.org/markup-compatibility/2006">
              <mc:Choice xmlns:v="urn:schemas-microsoft-com:vml" Requires="v">
                <p:oleObj spid="_x0000_s6168" name="Equation" r:id="rId19" imgW="711000" imgH="380880" progId="Equation.DSMT4">
                  <p:embed/>
                </p:oleObj>
              </mc:Choice>
              <mc:Fallback>
                <p:oleObj name="Equation" r:id="rId19" imgW="711000" imgH="380880" progId="Equation.DSMT4">
                  <p:embed/>
                  <p:pic>
                    <p:nvPicPr>
                      <p:cNvPr id="0" name="Picture 14"/>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7589838" y="4702792"/>
                        <a:ext cx="711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9" name="Object 15"/>
          <p:cNvGraphicFramePr>
            <a:graphicFrameLocks noChangeAspect="1"/>
          </p:cNvGraphicFramePr>
          <p:nvPr/>
        </p:nvGraphicFramePr>
        <p:xfrm>
          <a:off x="360363" y="5181600"/>
          <a:ext cx="6362700" cy="838200"/>
        </p:xfrm>
        <a:graphic>
          <a:graphicData uri="http://schemas.openxmlformats.org/presentationml/2006/ole">
            <mc:AlternateContent xmlns:mc="http://schemas.openxmlformats.org/markup-compatibility/2006">
              <mc:Choice xmlns:v="urn:schemas-microsoft-com:vml" Requires="v">
                <p:oleObj spid="_x0000_s6169" name="Equation" r:id="rId21" imgW="6362640" imgH="838080" progId="Equation.DSMT4">
                  <p:embed/>
                </p:oleObj>
              </mc:Choice>
              <mc:Fallback>
                <p:oleObj name="Equation" r:id="rId21" imgW="6362640" imgH="838080" progId="Equation.DSMT4">
                  <p:embed/>
                  <p:pic>
                    <p:nvPicPr>
                      <p:cNvPr id="0" name="Picture 15"/>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360363" y="5181600"/>
                        <a:ext cx="6362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5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5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5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15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15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15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15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615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615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prstGeom prst="rect">
            <a:avLst/>
          </a:prstGeom>
          <a:noFill/>
        </p:spPr>
        <p:txBody>
          <a:bodyPr/>
          <a:lstStyle/>
          <a:p>
            <a:r>
              <a:rPr lang="en-US" sz="3200">
                <a:solidFill>
                  <a:schemeClr val="accent1"/>
                </a:solidFill>
              </a:rPr>
              <a:t>Example 1: Equations with One Radical (cont.)</a:t>
            </a:r>
          </a:p>
        </p:txBody>
      </p:sp>
      <p:sp>
        <p:nvSpPr>
          <p:cNvPr id="5" name="Content Placeholder 4"/>
          <p:cNvSpPr>
            <a:spLocks noGrp="1"/>
          </p:cNvSpPr>
          <p:nvPr>
            <p:ph idx="1"/>
          </p:nvPr>
        </p:nvSpPr>
        <p:spPr/>
        <p:txBody>
          <a:bodyPr/>
          <a:lstStyle/>
          <a:p>
            <a:endParaRPr lang="en-US" dirty="0"/>
          </a:p>
          <a:p>
            <a:endParaRPr lang="en-US" dirty="0"/>
          </a:p>
        </p:txBody>
      </p:sp>
      <p:graphicFrame>
        <p:nvGraphicFramePr>
          <p:cNvPr id="14339" name="Object 4"/>
          <p:cNvGraphicFramePr>
            <a:graphicFrameLocks noChangeAspect="1"/>
          </p:cNvGraphicFramePr>
          <p:nvPr/>
        </p:nvGraphicFramePr>
        <p:xfrm>
          <a:off x="533400" y="1219200"/>
          <a:ext cx="2209800" cy="508000"/>
        </p:xfrm>
        <a:graphic>
          <a:graphicData uri="http://schemas.openxmlformats.org/presentationml/2006/ole">
            <mc:AlternateContent xmlns:mc="http://schemas.openxmlformats.org/markup-compatibility/2006">
              <mc:Choice xmlns:v="urn:schemas-microsoft-com:vml" Requires="v">
                <p:oleObj spid="_x0000_s7171" name="Equation" r:id="rId3" imgW="2209800" imgH="508000" progId="Equation.DSMT4">
                  <p:embed/>
                </p:oleObj>
              </mc:Choice>
              <mc:Fallback>
                <p:oleObj name="Equation" r:id="rId3" imgW="2209800" imgH="50800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1219200"/>
                        <a:ext cx="2209800" cy="508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4340" name="Rectangle 5"/>
          <p:cNvSpPr>
            <a:spLocks noChangeArrowheads="1"/>
          </p:cNvSpPr>
          <p:nvPr/>
        </p:nvSpPr>
        <p:spPr bwMode="auto">
          <a:xfrm>
            <a:off x="455613" y="1803400"/>
            <a:ext cx="8226425" cy="3108543"/>
          </a:xfrm>
          <a:prstGeom prst="rect">
            <a:avLst/>
          </a:prstGeom>
          <a:noFill/>
          <a:ln w="9525">
            <a:noFill/>
            <a:miter lim="800000"/>
            <a:headEnd/>
            <a:tailEnd/>
          </a:ln>
        </p:spPr>
        <p:txBody>
          <a:bodyPr>
            <a:spAutoFit/>
          </a:bodyPr>
          <a:lstStyle/>
          <a:p>
            <a:r>
              <a:rPr lang="en-US" sz="2800" b="1" dirty="0"/>
              <a:t>Solution</a:t>
            </a:r>
          </a:p>
          <a:p>
            <a:r>
              <a:rPr lang="en-US" sz="2800" dirty="0"/>
              <a:t>We could stop right here. There is </a:t>
            </a:r>
            <a:r>
              <a:rPr lang="en-US" sz="2800" b="1" dirty="0">
                <a:solidFill>
                  <a:srgbClr val="FF0000"/>
                </a:solidFill>
              </a:rPr>
              <a:t>no real solution</a:t>
            </a:r>
            <a:r>
              <a:rPr lang="en-US" sz="2800" dirty="0">
                <a:solidFill>
                  <a:srgbClr val="FF0000"/>
                </a:solidFill>
              </a:rPr>
              <a:t> </a:t>
            </a:r>
            <a:r>
              <a:rPr lang="en-US" sz="2800" dirty="0"/>
              <a:t>to this equation because the radical on the left is nonnegative and cannot possibly equal </a:t>
            </a:r>
            <a:r>
              <a:rPr lang="en-US" sz="2800" dirty="0">
                <a:latin typeface="Symbol" pitchFamily="18" charset="2"/>
              </a:rPr>
              <a:t>-</a:t>
            </a:r>
            <a:r>
              <a:rPr lang="en-US" sz="2800" dirty="0"/>
              <a:t>3, a negative number. Suppose we did not notice this relationship. Then proceeding as usual, we will find an answer that does not check.</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4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340">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a:noFill/>
        </p:spPr>
        <p:txBody>
          <a:bodyPr/>
          <a:lstStyle/>
          <a:p>
            <a:r>
              <a:rPr lang="en-US" sz="3200">
                <a:solidFill>
                  <a:schemeClr val="accent1"/>
                </a:solidFill>
              </a:rPr>
              <a:t>Example 1: Equations with One Radical (cont.)</a:t>
            </a:r>
          </a:p>
        </p:txBody>
      </p:sp>
      <p:sp>
        <p:nvSpPr>
          <p:cNvPr id="5" name="Content Placeholder 4"/>
          <p:cNvSpPr>
            <a:spLocks noGrp="1"/>
          </p:cNvSpPr>
          <p:nvPr>
            <p:ph idx="1"/>
          </p:nvPr>
        </p:nvSpPr>
        <p:spPr/>
        <p:txBody>
          <a:bodyPr/>
          <a:lstStyle/>
          <a:p>
            <a:endParaRPr lang="en-US" dirty="0"/>
          </a:p>
          <a:p>
            <a:endParaRPr lang="en-US" dirty="0"/>
          </a:p>
        </p:txBody>
      </p:sp>
      <p:graphicFrame>
        <p:nvGraphicFramePr>
          <p:cNvPr id="8196" name="Object 4"/>
          <p:cNvGraphicFramePr>
            <a:graphicFrameLocks noChangeAspect="1"/>
          </p:cNvGraphicFramePr>
          <p:nvPr/>
        </p:nvGraphicFramePr>
        <p:xfrm>
          <a:off x="2909248" y="1107744"/>
          <a:ext cx="1663700" cy="444500"/>
        </p:xfrm>
        <a:graphic>
          <a:graphicData uri="http://schemas.openxmlformats.org/presentationml/2006/ole">
            <mc:AlternateContent xmlns:mc="http://schemas.openxmlformats.org/markup-compatibility/2006">
              <mc:Choice xmlns:v="urn:schemas-microsoft-com:vml" Requires="v">
                <p:oleObj spid="_x0000_s8207" name="Equation" r:id="rId3" imgW="1663560" imgH="444240" progId="Equation.DSMT4">
                  <p:embed/>
                </p:oleObj>
              </mc:Choice>
              <mc:Fallback>
                <p:oleObj name="Equation" r:id="rId3" imgW="1663560" imgH="44424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09248" y="1107744"/>
                        <a:ext cx="16637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7" name="Object 5"/>
          <p:cNvGraphicFramePr>
            <a:graphicFrameLocks noChangeAspect="1"/>
          </p:cNvGraphicFramePr>
          <p:nvPr/>
        </p:nvGraphicFramePr>
        <p:xfrm>
          <a:off x="2528248" y="1668440"/>
          <a:ext cx="2374900" cy="698500"/>
        </p:xfrm>
        <a:graphic>
          <a:graphicData uri="http://schemas.openxmlformats.org/presentationml/2006/ole">
            <mc:AlternateContent xmlns:mc="http://schemas.openxmlformats.org/markup-compatibility/2006">
              <mc:Choice xmlns:v="urn:schemas-microsoft-com:vml" Requires="v">
                <p:oleObj spid="_x0000_s8208" name="Equation" r:id="rId5" imgW="2374560" imgH="698400" progId="Equation.DSMT4">
                  <p:embed/>
                </p:oleObj>
              </mc:Choice>
              <mc:Fallback>
                <p:oleObj name="Equation" r:id="rId5" imgW="2374560" imgH="69840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28248" y="1668440"/>
                        <a:ext cx="23749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8" name="Object 6"/>
          <p:cNvGraphicFramePr>
            <a:graphicFrameLocks noChangeAspect="1"/>
          </p:cNvGraphicFramePr>
          <p:nvPr/>
        </p:nvGraphicFramePr>
        <p:xfrm>
          <a:off x="3186752" y="2500952"/>
          <a:ext cx="1193800" cy="292100"/>
        </p:xfrm>
        <a:graphic>
          <a:graphicData uri="http://schemas.openxmlformats.org/presentationml/2006/ole">
            <mc:AlternateContent xmlns:mc="http://schemas.openxmlformats.org/markup-compatibility/2006">
              <mc:Choice xmlns:v="urn:schemas-microsoft-com:vml" Requires="v">
                <p:oleObj spid="_x0000_s8209" name="Equation" r:id="rId7" imgW="1193760" imgH="291960" progId="Equation.DSMT4">
                  <p:embed/>
                </p:oleObj>
              </mc:Choice>
              <mc:Fallback>
                <p:oleObj name="Equation" r:id="rId7" imgW="1193760" imgH="29196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186752" y="2500952"/>
                        <a:ext cx="1193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9" name="Object 7"/>
          <p:cNvGraphicFramePr>
            <a:graphicFrameLocks noChangeAspect="1"/>
          </p:cNvGraphicFramePr>
          <p:nvPr/>
        </p:nvGraphicFramePr>
        <p:xfrm>
          <a:off x="3657600" y="2985448"/>
          <a:ext cx="723900" cy="292100"/>
        </p:xfrm>
        <a:graphic>
          <a:graphicData uri="http://schemas.openxmlformats.org/presentationml/2006/ole">
            <mc:AlternateContent xmlns:mc="http://schemas.openxmlformats.org/markup-compatibility/2006">
              <mc:Choice xmlns:v="urn:schemas-microsoft-com:vml" Requires="v">
                <p:oleObj spid="_x0000_s8210" name="Equation" r:id="rId9" imgW="723600" imgH="291960" progId="Equation.DSMT4">
                  <p:embed/>
                </p:oleObj>
              </mc:Choice>
              <mc:Fallback>
                <p:oleObj name="Equation" r:id="rId9" imgW="723600" imgH="29196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657600" y="2985448"/>
                        <a:ext cx="723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200" name="Object 8"/>
          <p:cNvGraphicFramePr>
            <a:graphicFrameLocks noChangeAspect="1"/>
          </p:cNvGraphicFramePr>
          <p:nvPr/>
        </p:nvGraphicFramePr>
        <p:xfrm>
          <a:off x="5230504" y="1918648"/>
          <a:ext cx="1993900" cy="317500"/>
        </p:xfrm>
        <a:graphic>
          <a:graphicData uri="http://schemas.openxmlformats.org/presentationml/2006/ole">
            <mc:AlternateContent xmlns:mc="http://schemas.openxmlformats.org/markup-compatibility/2006">
              <mc:Choice xmlns:v="urn:schemas-microsoft-com:vml" Requires="v">
                <p:oleObj spid="_x0000_s8211" name="Equation" r:id="rId11" imgW="1993680" imgH="317160" progId="Equation.DSMT4">
                  <p:embed/>
                </p:oleObj>
              </mc:Choice>
              <mc:Fallback>
                <p:oleObj name="Equation" r:id="rId11" imgW="1993680" imgH="31716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230504" y="1918648"/>
                        <a:ext cx="1993900" cy="31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203" name="Object 11"/>
          <p:cNvGraphicFramePr>
            <a:graphicFrameLocks noChangeAspect="1"/>
          </p:cNvGraphicFramePr>
          <p:nvPr/>
        </p:nvGraphicFramePr>
        <p:xfrm>
          <a:off x="530352" y="3290888"/>
          <a:ext cx="3162300" cy="825500"/>
        </p:xfrm>
        <a:graphic>
          <a:graphicData uri="http://schemas.openxmlformats.org/presentationml/2006/ole">
            <mc:AlternateContent xmlns:mc="http://schemas.openxmlformats.org/markup-compatibility/2006">
              <mc:Choice xmlns:v="urn:schemas-microsoft-com:vml" Requires="v">
                <p:oleObj spid="_x0000_s8212" name="Equation" r:id="rId13" imgW="3162240" imgH="825480" progId="Equation.DSMT4">
                  <p:embed/>
                </p:oleObj>
              </mc:Choice>
              <mc:Fallback>
                <p:oleObj name="Equation" r:id="rId13" imgW="3162240" imgH="825480" progId="Equation.DSMT4">
                  <p:embed/>
                  <p:pic>
                    <p:nvPicPr>
                      <p:cNvPr id="0" name="Picture 11"/>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30352" y="3290888"/>
                        <a:ext cx="31623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204" name="Object 12"/>
          <p:cNvGraphicFramePr>
            <a:graphicFrameLocks noChangeAspect="1"/>
          </p:cNvGraphicFramePr>
          <p:nvPr/>
        </p:nvGraphicFramePr>
        <p:xfrm>
          <a:off x="2513652" y="4173560"/>
          <a:ext cx="1181100" cy="787400"/>
        </p:xfrm>
        <a:graphic>
          <a:graphicData uri="http://schemas.openxmlformats.org/presentationml/2006/ole">
            <mc:AlternateContent xmlns:mc="http://schemas.openxmlformats.org/markup-compatibility/2006">
              <mc:Choice xmlns:v="urn:schemas-microsoft-com:vml" Requires="v">
                <p:oleObj spid="_x0000_s8213" name="Equation" r:id="rId15" imgW="1180800" imgH="787320" progId="Equation.DSMT4">
                  <p:embed/>
                </p:oleObj>
              </mc:Choice>
              <mc:Fallback>
                <p:oleObj name="Equation" r:id="rId15" imgW="1180800" imgH="787320" progId="Equation.DSMT4">
                  <p:embed/>
                  <p:pic>
                    <p:nvPicPr>
                      <p:cNvPr id="0" name="Picture 12"/>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513652" y="4173560"/>
                        <a:ext cx="1181100" cy="78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205" name="Object 13"/>
          <p:cNvGraphicFramePr>
            <a:graphicFrameLocks noChangeAspect="1"/>
          </p:cNvGraphicFramePr>
          <p:nvPr/>
        </p:nvGraphicFramePr>
        <p:xfrm>
          <a:off x="2793052" y="5070144"/>
          <a:ext cx="901700" cy="292100"/>
        </p:xfrm>
        <a:graphic>
          <a:graphicData uri="http://schemas.openxmlformats.org/presentationml/2006/ole">
            <mc:AlternateContent xmlns:mc="http://schemas.openxmlformats.org/markup-compatibility/2006">
              <mc:Choice xmlns:v="urn:schemas-microsoft-com:vml" Requires="v">
                <p:oleObj spid="_x0000_s8214" name="Equation" r:id="rId17" imgW="901440" imgH="291960" progId="Equation.DSMT4">
                  <p:embed/>
                </p:oleObj>
              </mc:Choice>
              <mc:Fallback>
                <p:oleObj name="Equation" r:id="rId17" imgW="901440" imgH="291960" progId="Equation.DSMT4">
                  <p:embed/>
                  <p:pic>
                    <p:nvPicPr>
                      <p:cNvPr id="0" name="Picture 13"/>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793052" y="5070144"/>
                        <a:ext cx="901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206" name="Object 14"/>
          <p:cNvGraphicFramePr>
            <a:graphicFrameLocks noChangeAspect="1"/>
          </p:cNvGraphicFramePr>
          <p:nvPr/>
        </p:nvGraphicFramePr>
        <p:xfrm>
          <a:off x="530352" y="5562600"/>
          <a:ext cx="6565900" cy="342900"/>
        </p:xfrm>
        <a:graphic>
          <a:graphicData uri="http://schemas.openxmlformats.org/presentationml/2006/ole">
            <mc:AlternateContent xmlns:mc="http://schemas.openxmlformats.org/markup-compatibility/2006">
              <mc:Choice xmlns:v="urn:schemas-microsoft-com:vml" Requires="v">
                <p:oleObj spid="_x0000_s8215" name="Equation" r:id="rId19" imgW="6565680" imgH="342720" progId="Equation.DSMT4">
                  <p:embed/>
                </p:oleObj>
              </mc:Choice>
              <mc:Fallback>
                <p:oleObj name="Equation" r:id="rId19" imgW="6565680" imgH="342720" progId="Equation.DSMT4">
                  <p:embed/>
                  <p:pic>
                    <p:nvPicPr>
                      <p:cNvPr id="0" name="Picture 14"/>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530352" y="5562600"/>
                        <a:ext cx="65659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20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819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819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820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8204"/>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8205"/>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820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title"/>
          </p:nvPr>
        </p:nvSpPr>
        <p:spPr>
          <a:prstGeom prst="rect">
            <a:avLst/>
          </a:prstGeom>
        </p:spPr>
        <p:txBody>
          <a:bodyPr/>
          <a:lstStyle/>
          <a:p>
            <a:r>
              <a:rPr lang="en-US" sz="3200">
                <a:solidFill>
                  <a:schemeClr val="accent1"/>
                </a:solidFill>
              </a:rPr>
              <a:t>Equations with Radicals</a:t>
            </a:r>
          </a:p>
        </p:txBody>
      </p:sp>
      <p:sp>
        <p:nvSpPr>
          <p:cNvPr id="16387" name="Rectangle 3"/>
          <p:cNvSpPr>
            <a:spLocks noGrp="1"/>
          </p:cNvSpPr>
          <p:nvPr>
            <p:ph idx="1"/>
          </p:nvPr>
        </p:nvSpPr>
        <p:spPr>
          <a:xfrm>
            <a:off x="457200" y="1280160"/>
            <a:ext cx="8229600" cy="1815882"/>
          </a:xfrm>
          <a:prstGeom prst="rect">
            <a:avLst/>
          </a:prstGeom>
          <a:noFill/>
          <a:ln w="28575">
            <a:solidFill>
              <a:srgbClr val="FF0000"/>
            </a:solidFill>
          </a:ln>
        </p:spPr>
        <p:txBody>
          <a:bodyPr>
            <a:spAutoFit/>
          </a:bodyPr>
          <a:lstStyle/>
          <a:p>
            <a:pPr marL="0" indent="0" algn="ctr">
              <a:buFont typeface="Courier New" pitchFamily="49" charset="0"/>
              <a:buNone/>
            </a:pPr>
            <a:r>
              <a:rPr lang="en-US" b="1" i="0" dirty="0">
                <a:solidFill>
                  <a:srgbClr val="000000"/>
                </a:solidFill>
              </a:rPr>
              <a:t>Notes</a:t>
            </a:r>
          </a:p>
          <a:p>
            <a:pPr marL="0" indent="0">
              <a:spcBef>
                <a:spcPct val="0"/>
              </a:spcBef>
              <a:buFont typeface="Courier New" pitchFamily="49" charset="0"/>
              <a:buNone/>
            </a:pPr>
            <a:r>
              <a:rPr lang="en-US" i="0" dirty="0">
                <a:solidFill>
                  <a:srgbClr val="000000"/>
                </a:solidFill>
              </a:rPr>
              <a:t>It is possible that after checking the answers you may find that none of the answers are solutions.  In this case the answer is </a:t>
            </a:r>
            <a:r>
              <a:rPr lang="en-US" b="1" i="0" dirty="0">
                <a:solidFill>
                  <a:srgbClr val="A50021"/>
                </a:solidFill>
              </a:rPr>
              <a:t>no solution</a:t>
            </a:r>
            <a:r>
              <a:rPr lang="en-US" dirty="0">
                <a:solidFill>
                  <a:srgbClr val="000000"/>
                </a:solidFill>
              </a:rPr>
              <a:t>.</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prstGeom prst="rect">
            <a:avLst/>
          </a:prstGeom>
        </p:spPr>
        <p:txBody>
          <a:bodyPr/>
          <a:lstStyle/>
          <a:p>
            <a:r>
              <a:rPr lang="en-US" sz="3200">
                <a:solidFill>
                  <a:schemeClr val="accent1"/>
                </a:solidFill>
              </a:rPr>
              <a:t>Example 2: Equations with Two Radicals</a:t>
            </a:r>
          </a:p>
        </p:txBody>
      </p:sp>
      <p:sp>
        <p:nvSpPr>
          <p:cNvPr id="17411" name="Rectangle 3"/>
          <p:cNvSpPr>
            <a:spLocks noGrp="1"/>
          </p:cNvSpPr>
          <p:nvPr>
            <p:ph idx="1"/>
          </p:nvPr>
        </p:nvSpPr>
        <p:spPr>
          <a:prstGeom prst="rect">
            <a:avLst/>
          </a:prstGeom>
          <a:noFill/>
        </p:spPr>
        <p:txBody>
          <a:bodyPr>
            <a:spAutoFit/>
          </a:bodyPr>
          <a:lstStyle/>
          <a:p>
            <a:pPr marL="0" indent="0">
              <a:buFont typeface="Courier New" pitchFamily="49" charset="0"/>
              <a:buNone/>
            </a:pPr>
            <a:r>
              <a:rPr lang="en-US" i="0" dirty="0">
                <a:solidFill>
                  <a:schemeClr val="tx1"/>
                </a:solidFill>
              </a:rPr>
              <a:t>Solve the following equations with two radicals.  You may need to rearrange terms and to square twice.</a:t>
            </a:r>
            <a:endParaRPr lang="en-US" b="1" i="0" dirty="0">
              <a:solidFill>
                <a:schemeClr val="tx1"/>
              </a:solidFill>
            </a:endParaRPr>
          </a:p>
          <a:p>
            <a:pPr marL="0" indent="0">
              <a:buFont typeface="Courier New" pitchFamily="49" charset="0"/>
              <a:buNone/>
            </a:pPr>
            <a:endParaRPr lang="en-US" b="1" i="0" dirty="0">
              <a:solidFill>
                <a:schemeClr val="tx1"/>
              </a:solidFill>
            </a:endParaRPr>
          </a:p>
          <a:p>
            <a:pPr marL="0" indent="0">
              <a:buFont typeface="Courier New" pitchFamily="49" charset="0"/>
              <a:buNone/>
            </a:pPr>
            <a:r>
              <a:rPr lang="en-US" i="0" dirty="0">
                <a:solidFill>
                  <a:schemeClr val="tx1"/>
                </a:solidFill>
              </a:rPr>
              <a:t>	</a:t>
            </a:r>
          </a:p>
          <a:p>
            <a:pPr marL="0" indent="0">
              <a:buFont typeface="Courier New" pitchFamily="49" charset="0"/>
              <a:buNone/>
            </a:pPr>
            <a:r>
              <a:rPr lang="en-US" b="1" i="0" dirty="0">
                <a:solidFill>
                  <a:schemeClr val="tx1"/>
                </a:solidFill>
              </a:rPr>
              <a:t>Solution</a:t>
            </a:r>
          </a:p>
          <a:p>
            <a:pPr marL="0" indent="0">
              <a:buFont typeface="Courier New" pitchFamily="49" charset="0"/>
              <a:buNone/>
            </a:pPr>
            <a:r>
              <a:rPr lang="en-US" i="0" dirty="0">
                <a:solidFill>
                  <a:schemeClr val="tx1"/>
                </a:solidFill>
              </a:rPr>
              <a:t>There are two radicals on opposite sides of the equation.  Squaring both sides will give a new equation with no radicals.</a:t>
            </a:r>
            <a:endParaRPr lang="en-US" dirty="0">
              <a:solidFill>
                <a:schemeClr val="tx1"/>
              </a:solidFill>
            </a:endParaRPr>
          </a:p>
        </p:txBody>
      </p:sp>
      <p:graphicFrame>
        <p:nvGraphicFramePr>
          <p:cNvPr id="17412" name="Object 4"/>
          <p:cNvGraphicFramePr>
            <a:graphicFrameLocks noChangeAspect="1"/>
          </p:cNvGraphicFramePr>
          <p:nvPr/>
        </p:nvGraphicFramePr>
        <p:xfrm>
          <a:off x="546100" y="2514600"/>
          <a:ext cx="2959100" cy="508000"/>
        </p:xfrm>
        <a:graphic>
          <a:graphicData uri="http://schemas.openxmlformats.org/presentationml/2006/ole">
            <mc:AlternateContent xmlns:mc="http://schemas.openxmlformats.org/markup-compatibility/2006">
              <mc:Choice xmlns:v="urn:schemas-microsoft-com:vml" Requires="v">
                <p:oleObj spid="_x0000_s9219" name="Equation" r:id="rId3" imgW="2959100" imgH="508000" progId="Equation.DSMT4">
                  <p:embed/>
                </p:oleObj>
              </mc:Choice>
              <mc:Fallback>
                <p:oleObj name="Equation" r:id="rId3" imgW="2959100" imgH="50800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6100" y="2514600"/>
                        <a:ext cx="2959100" cy="508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411">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411">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prstGeom prst="rect">
            <a:avLst/>
          </a:prstGeom>
        </p:spPr>
        <p:txBody>
          <a:bodyPr/>
          <a:lstStyle/>
          <a:p>
            <a:r>
              <a:rPr lang="en-US" sz="3200">
                <a:solidFill>
                  <a:schemeClr val="accent1"/>
                </a:solidFill>
              </a:rPr>
              <a:t>Example 2: Equations with Two Radicals (cont.)</a:t>
            </a:r>
          </a:p>
        </p:txBody>
      </p:sp>
      <p:sp>
        <p:nvSpPr>
          <p:cNvPr id="5" name="Content Placeholder 4"/>
          <p:cNvSpPr>
            <a:spLocks noGrp="1"/>
          </p:cNvSpPr>
          <p:nvPr>
            <p:ph idx="1"/>
          </p:nvPr>
        </p:nvSpPr>
        <p:spPr/>
        <p:txBody>
          <a:bodyPr/>
          <a:lstStyle/>
          <a:p>
            <a:endParaRPr lang="en-US" dirty="0"/>
          </a:p>
          <a:p>
            <a:endParaRPr lang="en-US" dirty="0"/>
          </a:p>
        </p:txBody>
      </p:sp>
      <p:graphicFrame>
        <p:nvGraphicFramePr>
          <p:cNvPr id="10244" name="Object 4"/>
          <p:cNvGraphicFramePr>
            <a:graphicFrameLocks noChangeAspect="1"/>
          </p:cNvGraphicFramePr>
          <p:nvPr/>
        </p:nvGraphicFramePr>
        <p:xfrm>
          <a:off x="2389496" y="1155700"/>
          <a:ext cx="2413000" cy="444500"/>
        </p:xfrm>
        <a:graphic>
          <a:graphicData uri="http://schemas.openxmlformats.org/presentationml/2006/ole">
            <mc:AlternateContent xmlns:mc="http://schemas.openxmlformats.org/markup-compatibility/2006">
              <mc:Choice xmlns:v="urn:schemas-microsoft-com:vml" Requires="v">
                <p:oleObj spid="_x0000_s10254" name="Equation" r:id="rId3" imgW="2412720" imgH="444240" progId="Equation.DSMT4">
                  <p:embed/>
                </p:oleObj>
              </mc:Choice>
              <mc:Fallback>
                <p:oleObj name="Equation" r:id="rId3" imgW="2412720" imgH="44424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89496" y="1155700"/>
                        <a:ext cx="24130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5" name="Object 5"/>
          <p:cNvGraphicFramePr>
            <a:graphicFrameLocks noChangeAspect="1"/>
          </p:cNvGraphicFramePr>
          <p:nvPr/>
        </p:nvGraphicFramePr>
        <p:xfrm>
          <a:off x="2000536" y="1663700"/>
          <a:ext cx="3136900" cy="698500"/>
        </p:xfrm>
        <a:graphic>
          <a:graphicData uri="http://schemas.openxmlformats.org/presentationml/2006/ole">
            <mc:AlternateContent xmlns:mc="http://schemas.openxmlformats.org/markup-compatibility/2006">
              <mc:Choice xmlns:v="urn:schemas-microsoft-com:vml" Requires="v">
                <p:oleObj spid="_x0000_s10255" name="Equation" r:id="rId5" imgW="3136680" imgH="698400" progId="Equation.DSMT4">
                  <p:embed/>
                </p:oleObj>
              </mc:Choice>
              <mc:Fallback>
                <p:oleObj name="Equation" r:id="rId5" imgW="3136680" imgH="69840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000536" y="1663700"/>
                        <a:ext cx="31369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6" name="Object 6"/>
          <p:cNvGraphicFramePr>
            <a:graphicFrameLocks noChangeAspect="1"/>
          </p:cNvGraphicFramePr>
          <p:nvPr/>
        </p:nvGraphicFramePr>
        <p:xfrm>
          <a:off x="2667000" y="2424752"/>
          <a:ext cx="1866900" cy="292100"/>
        </p:xfrm>
        <a:graphic>
          <a:graphicData uri="http://schemas.openxmlformats.org/presentationml/2006/ole">
            <mc:AlternateContent xmlns:mc="http://schemas.openxmlformats.org/markup-compatibility/2006">
              <mc:Choice xmlns:v="urn:schemas-microsoft-com:vml" Requires="v">
                <p:oleObj spid="_x0000_s10256" name="Equation" r:id="rId7" imgW="1866600" imgH="291960" progId="Equation.DSMT4">
                  <p:embed/>
                </p:oleObj>
              </mc:Choice>
              <mc:Fallback>
                <p:oleObj name="Equation" r:id="rId7" imgW="1866600" imgH="29196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667000" y="2424752"/>
                        <a:ext cx="1866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7" name="Object 7"/>
          <p:cNvGraphicFramePr>
            <a:graphicFrameLocks noChangeAspect="1"/>
          </p:cNvGraphicFramePr>
          <p:nvPr/>
        </p:nvGraphicFramePr>
        <p:xfrm>
          <a:off x="3159456" y="2868304"/>
          <a:ext cx="901700" cy="292100"/>
        </p:xfrm>
        <a:graphic>
          <a:graphicData uri="http://schemas.openxmlformats.org/presentationml/2006/ole">
            <mc:AlternateContent xmlns:mc="http://schemas.openxmlformats.org/markup-compatibility/2006">
              <mc:Choice xmlns:v="urn:schemas-microsoft-com:vml" Requires="v">
                <p:oleObj spid="_x0000_s10257" name="Equation" r:id="rId9" imgW="901440" imgH="291960" progId="Equation.DSMT4">
                  <p:embed/>
                </p:oleObj>
              </mc:Choice>
              <mc:Fallback>
                <p:oleObj name="Equation" r:id="rId9" imgW="901440" imgH="29196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159456" y="2868304"/>
                        <a:ext cx="901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8" name="Object 8"/>
          <p:cNvGraphicFramePr>
            <a:graphicFrameLocks noChangeAspect="1"/>
          </p:cNvGraphicFramePr>
          <p:nvPr/>
        </p:nvGraphicFramePr>
        <p:xfrm>
          <a:off x="3173104" y="3339152"/>
          <a:ext cx="711200" cy="292100"/>
        </p:xfrm>
        <a:graphic>
          <a:graphicData uri="http://schemas.openxmlformats.org/presentationml/2006/ole">
            <mc:AlternateContent xmlns:mc="http://schemas.openxmlformats.org/markup-compatibility/2006">
              <mc:Choice xmlns:v="urn:schemas-microsoft-com:vml" Requires="v">
                <p:oleObj spid="_x0000_s10258" name="Equation" r:id="rId11" imgW="711000" imgH="291960" progId="Equation.DSMT4">
                  <p:embed/>
                </p:oleObj>
              </mc:Choice>
              <mc:Fallback>
                <p:oleObj name="Equation" r:id="rId11" imgW="711000" imgH="29196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173104" y="3339152"/>
                        <a:ext cx="711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9" name="Object 9"/>
          <p:cNvGraphicFramePr>
            <a:graphicFrameLocks noChangeAspect="1"/>
          </p:cNvGraphicFramePr>
          <p:nvPr/>
        </p:nvGraphicFramePr>
        <p:xfrm>
          <a:off x="4308144" y="2909248"/>
          <a:ext cx="4445000" cy="292100"/>
        </p:xfrm>
        <a:graphic>
          <a:graphicData uri="http://schemas.openxmlformats.org/presentationml/2006/ole">
            <mc:AlternateContent xmlns:mc="http://schemas.openxmlformats.org/markup-compatibility/2006">
              <mc:Choice xmlns:v="urn:schemas-microsoft-com:vml" Requires="v">
                <p:oleObj spid="_x0000_s10259" name="Equation" r:id="rId13" imgW="4444920" imgH="291960" progId="Equation.DSMT4">
                  <p:embed/>
                </p:oleObj>
              </mc:Choice>
              <mc:Fallback>
                <p:oleObj name="Equation" r:id="rId13" imgW="4444920" imgH="291960" progId="Equation.DSMT4">
                  <p:embed/>
                  <p:pic>
                    <p:nvPicPr>
                      <p:cNvPr id="0" name="Picture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308144" y="2909248"/>
                        <a:ext cx="4445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50" name="Object 10"/>
          <p:cNvGraphicFramePr>
            <a:graphicFrameLocks noChangeAspect="1"/>
          </p:cNvGraphicFramePr>
          <p:nvPr/>
        </p:nvGraphicFramePr>
        <p:xfrm>
          <a:off x="530352" y="3797300"/>
          <a:ext cx="5689600" cy="393700"/>
        </p:xfrm>
        <a:graphic>
          <a:graphicData uri="http://schemas.openxmlformats.org/presentationml/2006/ole">
            <mc:AlternateContent xmlns:mc="http://schemas.openxmlformats.org/markup-compatibility/2006">
              <mc:Choice xmlns:v="urn:schemas-microsoft-com:vml" Requires="v">
                <p:oleObj spid="_x0000_s10260" name="Equation" r:id="rId15" imgW="5689440" imgH="393480" progId="Equation.DSMT4">
                  <p:embed/>
                </p:oleObj>
              </mc:Choice>
              <mc:Fallback>
                <p:oleObj name="Equation" r:id="rId15" imgW="5689440" imgH="393480" progId="Equation.DSMT4">
                  <p:embed/>
                  <p:pic>
                    <p:nvPicPr>
                      <p:cNvPr id="0" name="Picture 1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30352" y="3797300"/>
                        <a:ext cx="56896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51" name="Object 11"/>
          <p:cNvGraphicFramePr>
            <a:graphicFrameLocks noChangeAspect="1"/>
          </p:cNvGraphicFramePr>
          <p:nvPr/>
        </p:nvGraphicFramePr>
        <p:xfrm>
          <a:off x="2184400" y="4114800"/>
          <a:ext cx="2832100" cy="825500"/>
        </p:xfrm>
        <a:graphic>
          <a:graphicData uri="http://schemas.openxmlformats.org/presentationml/2006/ole">
            <mc:AlternateContent xmlns:mc="http://schemas.openxmlformats.org/markup-compatibility/2006">
              <mc:Choice xmlns:v="urn:schemas-microsoft-com:vml" Requires="v">
                <p:oleObj spid="_x0000_s10261" name="Equation" r:id="rId17" imgW="2831760" imgH="825480" progId="Equation.DSMT4">
                  <p:embed/>
                </p:oleObj>
              </mc:Choice>
              <mc:Fallback>
                <p:oleObj name="Equation" r:id="rId17" imgW="2831760" imgH="825480" progId="Equation.DSMT4">
                  <p:embed/>
                  <p:pic>
                    <p:nvPicPr>
                      <p:cNvPr id="0" name="Picture 11"/>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184400" y="4114800"/>
                        <a:ext cx="28321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52" name="Object 12"/>
          <p:cNvGraphicFramePr>
            <a:graphicFrameLocks noChangeAspect="1"/>
          </p:cNvGraphicFramePr>
          <p:nvPr/>
        </p:nvGraphicFramePr>
        <p:xfrm>
          <a:off x="2867642" y="5001904"/>
          <a:ext cx="1244600" cy="444500"/>
        </p:xfrm>
        <a:graphic>
          <a:graphicData uri="http://schemas.openxmlformats.org/presentationml/2006/ole">
            <mc:AlternateContent xmlns:mc="http://schemas.openxmlformats.org/markup-compatibility/2006">
              <mc:Choice xmlns:v="urn:schemas-microsoft-com:vml" Requires="v">
                <p:oleObj spid="_x0000_s10262" name="Equation" r:id="rId19" imgW="1244520" imgH="444240" progId="Equation.DSMT4">
                  <p:embed/>
                </p:oleObj>
              </mc:Choice>
              <mc:Fallback>
                <p:oleObj name="Equation" r:id="rId19" imgW="1244520" imgH="444240" progId="Equation.DSMT4">
                  <p:embed/>
                  <p:pic>
                    <p:nvPicPr>
                      <p:cNvPr id="0" name="Picture 12"/>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2867642" y="5001904"/>
                        <a:ext cx="12446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53" name="Object 13"/>
          <p:cNvGraphicFramePr>
            <a:graphicFrameLocks noChangeAspect="1"/>
          </p:cNvGraphicFramePr>
          <p:nvPr/>
        </p:nvGraphicFramePr>
        <p:xfrm>
          <a:off x="530352" y="5600700"/>
          <a:ext cx="3492500" cy="342900"/>
        </p:xfrm>
        <a:graphic>
          <a:graphicData uri="http://schemas.openxmlformats.org/presentationml/2006/ole">
            <mc:AlternateContent xmlns:mc="http://schemas.openxmlformats.org/markup-compatibility/2006">
              <mc:Choice xmlns:v="urn:schemas-microsoft-com:vml" Requires="v">
                <p:oleObj spid="_x0000_s10263" name="Equation" r:id="rId21" imgW="3492360" imgH="342720" progId="Equation.DSMT4">
                  <p:embed/>
                </p:oleObj>
              </mc:Choice>
              <mc:Fallback>
                <p:oleObj name="Equation" r:id="rId21" imgW="3492360" imgH="342720" progId="Equation.DSMT4">
                  <p:embed/>
                  <p:pic>
                    <p:nvPicPr>
                      <p:cNvPr id="0" name="Picture 13"/>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530352" y="5600700"/>
                        <a:ext cx="34925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47"/>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024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024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0250"/>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0251"/>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0252"/>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025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prstGeom prst="rect">
            <a:avLst/>
          </a:prstGeom>
        </p:spPr>
        <p:txBody>
          <a:bodyPr/>
          <a:lstStyle/>
          <a:p>
            <a:r>
              <a:rPr lang="en-US" sz="3200">
                <a:solidFill>
                  <a:schemeClr val="accent1"/>
                </a:solidFill>
              </a:rPr>
              <a:t>Example 2: Equations with Two Radicals (cont.)</a:t>
            </a:r>
          </a:p>
        </p:txBody>
      </p:sp>
      <p:sp>
        <p:nvSpPr>
          <p:cNvPr id="19459" name="Rectangle 3"/>
          <p:cNvSpPr>
            <a:spLocks noGrp="1"/>
          </p:cNvSpPr>
          <p:nvPr>
            <p:ph idx="1"/>
          </p:nvPr>
        </p:nvSpPr>
        <p:spPr>
          <a:xfrm>
            <a:off x="457200" y="1280160"/>
            <a:ext cx="8229600" cy="3616375"/>
          </a:xfrm>
          <a:prstGeom prst="rect">
            <a:avLst/>
          </a:prstGeom>
          <a:noFill/>
        </p:spPr>
        <p:txBody>
          <a:bodyPr>
            <a:spAutoFit/>
          </a:bodyPr>
          <a:lstStyle/>
          <a:p>
            <a:pPr marL="0" indent="0" algn="just">
              <a:spcBef>
                <a:spcPct val="0"/>
              </a:spcBef>
              <a:buFont typeface="Courier New" pitchFamily="49" charset="0"/>
              <a:buNone/>
            </a:pPr>
            <a:endParaRPr lang="en-US" b="1" i="0" dirty="0">
              <a:solidFill>
                <a:schemeClr val="tx1"/>
              </a:solidFill>
            </a:endParaRPr>
          </a:p>
          <a:p>
            <a:pPr marL="0" indent="0" algn="just">
              <a:spcBef>
                <a:spcPct val="0"/>
              </a:spcBef>
              <a:buFont typeface="Courier New" pitchFamily="49" charset="0"/>
              <a:buNone/>
            </a:pPr>
            <a:endParaRPr lang="en-US" b="1" dirty="0">
              <a:solidFill>
                <a:schemeClr val="tx1"/>
              </a:solidFill>
            </a:endParaRPr>
          </a:p>
          <a:p>
            <a:pPr marL="0" indent="0" algn="just">
              <a:spcBef>
                <a:spcPct val="0"/>
              </a:spcBef>
              <a:spcAft>
                <a:spcPts val="600"/>
              </a:spcAft>
              <a:buFont typeface="Courier New" pitchFamily="49" charset="0"/>
              <a:buNone/>
            </a:pPr>
            <a:r>
              <a:rPr lang="en-US" b="1" i="0" dirty="0">
                <a:solidFill>
                  <a:schemeClr val="tx1"/>
                </a:solidFill>
              </a:rPr>
              <a:t>Solution</a:t>
            </a:r>
          </a:p>
          <a:p>
            <a:pPr marL="0" indent="0">
              <a:spcBef>
                <a:spcPct val="0"/>
              </a:spcBef>
              <a:buFont typeface="Courier New" pitchFamily="49" charset="0"/>
              <a:buNone/>
            </a:pPr>
            <a:r>
              <a:rPr lang="en-US" i="0" dirty="0">
                <a:solidFill>
                  <a:schemeClr val="tx1"/>
                </a:solidFill>
              </a:rPr>
              <a:t>Where there is a sum or difference of radicals, squaring is easier if the radicals are on different sides of the equation.  Also, squaring both sides of the equation is easier if one of the radicals is by itself on one side of the equation.</a:t>
            </a:r>
            <a:endParaRPr lang="en-US" dirty="0">
              <a:solidFill>
                <a:schemeClr val="tx1"/>
              </a:solidFill>
            </a:endParaRPr>
          </a:p>
        </p:txBody>
      </p:sp>
      <p:graphicFrame>
        <p:nvGraphicFramePr>
          <p:cNvPr id="19460" name="Object 4"/>
          <p:cNvGraphicFramePr>
            <a:graphicFrameLocks noChangeAspect="1"/>
          </p:cNvGraphicFramePr>
          <p:nvPr/>
        </p:nvGraphicFramePr>
        <p:xfrm>
          <a:off x="558800" y="1524000"/>
          <a:ext cx="3098800" cy="508000"/>
        </p:xfrm>
        <a:graphic>
          <a:graphicData uri="http://schemas.openxmlformats.org/presentationml/2006/ole">
            <mc:AlternateContent xmlns:mc="http://schemas.openxmlformats.org/markup-compatibility/2006">
              <mc:Choice xmlns:v="urn:schemas-microsoft-com:vml" Requires="v">
                <p:oleObj spid="_x0000_s11267" name="Equation" r:id="rId3" imgW="3098800" imgH="508000" progId="Equation.DSMT4">
                  <p:embed/>
                </p:oleObj>
              </mc:Choice>
              <mc:Fallback>
                <p:oleObj name="Equation" r:id="rId3" imgW="3098800" imgH="50800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8800" y="1524000"/>
                        <a:ext cx="3098800" cy="508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459">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45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a:prstGeom prst="rect">
            <a:avLst/>
          </a:prstGeom>
        </p:spPr>
        <p:txBody>
          <a:bodyPr/>
          <a:lstStyle/>
          <a:p>
            <a:r>
              <a:rPr lang="en-US" sz="3200">
                <a:solidFill>
                  <a:schemeClr val="accent1"/>
                </a:solidFill>
              </a:rPr>
              <a:t>Example 2: Equations with Two Radicals (cont.)</a:t>
            </a:r>
          </a:p>
        </p:txBody>
      </p:sp>
      <p:sp>
        <p:nvSpPr>
          <p:cNvPr id="4" name="Content Placeholder 3"/>
          <p:cNvSpPr>
            <a:spLocks noGrp="1"/>
          </p:cNvSpPr>
          <p:nvPr>
            <p:ph idx="1"/>
          </p:nvPr>
        </p:nvSpPr>
        <p:spPr/>
        <p:txBody>
          <a:bodyPr/>
          <a:lstStyle/>
          <a:p>
            <a:endParaRPr lang="en-US" dirty="0"/>
          </a:p>
          <a:p>
            <a:endParaRPr lang="en-US" dirty="0"/>
          </a:p>
        </p:txBody>
      </p:sp>
      <p:graphicFrame>
        <p:nvGraphicFramePr>
          <p:cNvPr id="12291" name="Object 3"/>
          <p:cNvGraphicFramePr>
            <a:graphicFrameLocks noChangeAspect="1"/>
          </p:cNvGraphicFramePr>
          <p:nvPr/>
        </p:nvGraphicFramePr>
        <p:xfrm>
          <a:off x="263856" y="1218252"/>
          <a:ext cx="2552700" cy="444500"/>
        </p:xfrm>
        <a:graphic>
          <a:graphicData uri="http://schemas.openxmlformats.org/presentationml/2006/ole">
            <mc:AlternateContent xmlns:mc="http://schemas.openxmlformats.org/markup-compatibility/2006">
              <mc:Choice xmlns:v="urn:schemas-microsoft-com:vml" Requires="v">
                <p:oleObj spid="_x0000_s12301" name="Equation" r:id="rId3" imgW="2552400" imgH="444240" progId="Equation.DSMT4">
                  <p:embed/>
                </p:oleObj>
              </mc:Choice>
              <mc:Fallback>
                <p:oleObj name="Equation" r:id="rId3" imgW="2552400" imgH="44424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3856" y="1218252"/>
                        <a:ext cx="25527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2" name="Object 4"/>
          <p:cNvGraphicFramePr>
            <a:graphicFrameLocks noChangeAspect="1"/>
          </p:cNvGraphicFramePr>
          <p:nvPr/>
        </p:nvGraphicFramePr>
        <p:xfrm>
          <a:off x="1850408" y="1834488"/>
          <a:ext cx="2501900" cy="444500"/>
        </p:xfrm>
        <a:graphic>
          <a:graphicData uri="http://schemas.openxmlformats.org/presentationml/2006/ole">
            <mc:AlternateContent xmlns:mc="http://schemas.openxmlformats.org/markup-compatibility/2006">
              <mc:Choice xmlns:v="urn:schemas-microsoft-com:vml" Requires="v">
                <p:oleObj spid="_x0000_s12302" name="Equation" r:id="rId5" imgW="2501640" imgH="444240" progId="Equation.DSMT4">
                  <p:embed/>
                </p:oleObj>
              </mc:Choice>
              <mc:Fallback>
                <p:oleObj name="Equation" r:id="rId5" imgW="2501640" imgH="44424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50408" y="1834488"/>
                        <a:ext cx="25019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3" name="Object 5"/>
          <p:cNvGraphicFramePr>
            <a:graphicFrameLocks noChangeAspect="1"/>
          </p:cNvGraphicFramePr>
          <p:nvPr/>
        </p:nvGraphicFramePr>
        <p:xfrm>
          <a:off x="1475096" y="2438400"/>
          <a:ext cx="3213100" cy="698500"/>
        </p:xfrm>
        <a:graphic>
          <a:graphicData uri="http://schemas.openxmlformats.org/presentationml/2006/ole">
            <mc:AlternateContent xmlns:mc="http://schemas.openxmlformats.org/markup-compatibility/2006">
              <mc:Choice xmlns:v="urn:schemas-microsoft-com:vml" Requires="v">
                <p:oleObj spid="_x0000_s12303" name="Equation" r:id="rId7" imgW="3213000" imgH="698400" progId="Equation.DSMT4">
                  <p:embed/>
                </p:oleObj>
              </mc:Choice>
              <mc:Fallback>
                <p:oleObj name="Equation" r:id="rId7" imgW="3213000" imgH="6984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475096" y="2438400"/>
                        <a:ext cx="32131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4" name="Object 6"/>
          <p:cNvGraphicFramePr>
            <a:graphicFrameLocks noChangeAspect="1"/>
          </p:cNvGraphicFramePr>
          <p:nvPr/>
        </p:nvGraphicFramePr>
        <p:xfrm>
          <a:off x="2106304" y="3276600"/>
          <a:ext cx="3911600" cy="520700"/>
        </p:xfrm>
        <a:graphic>
          <a:graphicData uri="http://schemas.openxmlformats.org/presentationml/2006/ole">
            <mc:AlternateContent xmlns:mc="http://schemas.openxmlformats.org/markup-compatibility/2006">
              <mc:Choice xmlns:v="urn:schemas-microsoft-com:vml" Requires="v">
                <p:oleObj spid="_x0000_s12304" name="Equation" r:id="rId9" imgW="3911400" imgH="520560" progId="Equation.DSMT4">
                  <p:embed/>
                </p:oleObj>
              </mc:Choice>
              <mc:Fallback>
                <p:oleObj name="Equation" r:id="rId9" imgW="3911400" imgH="5205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106304" y="3276600"/>
                        <a:ext cx="3911600" cy="520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5" name="Object 7"/>
          <p:cNvGraphicFramePr>
            <a:graphicFrameLocks noChangeAspect="1"/>
          </p:cNvGraphicFramePr>
          <p:nvPr/>
        </p:nvGraphicFramePr>
        <p:xfrm>
          <a:off x="2111992" y="4218296"/>
          <a:ext cx="3213100" cy="444500"/>
        </p:xfrm>
        <a:graphic>
          <a:graphicData uri="http://schemas.openxmlformats.org/presentationml/2006/ole">
            <mc:AlternateContent xmlns:mc="http://schemas.openxmlformats.org/markup-compatibility/2006">
              <mc:Choice xmlns:v="urn:schemas-microsoft-com:vml" Requires="v">
                <p:oleObj spid="_x0000_s12305" name="Equation" r:id="rId11" imgW="3213000" imgH="444240" progId="Equation.DSMT4">
                  <p:embed/>
                </p:oleObj>
              </mc:Choice>
              <mc:Fallback>
                <p:oleObj name="Equation" r:id="rId11" imgW="3213000" imgH="44424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111992" y="4218296"/>
                        <a:ext cx="32131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6" name="Object 8"/>
          <p:cNvGraphicFramePr>
            <a:graphicFrameLocks noChangeAspect="1"/>
          </p:cNvGraphicFramePr>
          <p:nvPr/>
        </p:nvGraphicFramePr>
        <p:xfrm>
          <a:off x="1281752" y="4830168"/>
          <a:ext cx="2794000" cy="444500"/>
        </p:xfrm>
        <a:graphic>
          <a:graphicData uri="http://schemas.openxmlformats.org/presentationml/2006/ole">
            <mc:AlternateContent xmlns:mc="http://schemas.openxmlformats.org/markup-compatibility/2006">
              <mc:Choice xmlns:v="urn:schemas-microsoft-com:vml" Requires="v">
                <p:oleObj spid="_x0000_s12306" name="Equation" r:id="rId13" imgW="2793960" imgH="444240" progId="Equation.DSMT4">
                  <p:embed/>
                </p:oleObj>
              </mc:Choice>
              <mc:Fallback>
                <p:oleObj name="Equation" r:id="rId13" imgW="2793960" imgH="44424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281752" y="4830168"/>
                        <a:ext cx="27940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7" name="Object 9"/>
          <p:cNvGraphicFramePr>
            <a:graphicFrameLocks noChangeAspect="1"/>
          </p:cNvGraphicFramePr>
          <p:nvPr/>
        </p:nvGraphicFramePr>
        <p:xfrm>
          <a:off x="6032500" y="2001838"/>
          <a:ext cx="2743200" cy="241300"/>
        </p:xfrm>
        <a:graphic>
          <a:graphicData uri="http://schemas.openxmlformats.org/presentationml/2006/ole">
            <mc:AlternateContent xmlns:mc="http://schemas.openxmlformats.org/markup-compatibility/2006">
              <mc:Choice xmlns:v="urn:schemas-microsoft-com:vml" Requires="v">
                <p:oleObj spid="_x0000_s12307" name="Equation" r:id="rId15" imgW="2743200" imgH="241200" progId="Equation.DSMT4">
                  <p:embed/>
                </p:oleObj>
              </mc:Choice>
              <mc:Fallback>
                <p:oleObj name="Equation" r:id="rId15" imgW="2743200" imgH="24120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032500" y="2001838"/>
                        <a:ext cx="27432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8" name="Object 10"/>
          <p:cNvGraphicFramePr>
            <a:graphicFrameLocks noChangeAspect="1"/>
          </p:cNvGraphicFramePr>
          <p:nvPr/>
        </p:nvGraphicFramePr>
        <p:xfrm>
          <a:off x="6032500" y="2714625"/>
          <a:ext cx="1943100" cy="279400"/>
        </p:xfrm>
        <a:graphic>
          <a:graphicData uri="http://schemas.openxmlformats.org/presentationml/2006/ole">
            <mc:AlternateContent xmlns:mc="http://schemas.openxmlformats.org/markup-compatibility/2006">
              <mc:Choice xmlns:v="urn:schemas-microsoft-com:vml" Requires="v">
                <p:oleObj spid="_x0000_s12308" name="Equation" r:id="rId17" imgW="1942920" imgH="279360" progId="Equation.DSMT4">
                  <p:embed/>
                </p:oleObj>
              </mc:Choice>
              <mc:Fallback>
                <p:oleObj name="Equation" r:id="rId17" imgW="1942920" imgH="27936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6032500" y="2714625"/>
                        <a:ext cx="1943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9" name="Object 11"/>
          <p:cNvGraphicFramePr>
            <a:graphicFrameLocks noChangeAspect="1"/>
          </p:cNvGraphicFramePr>
          <p:nvPr/>
        </p:nvGraphicFramePr>
        <p:xfrm>
          <a:off x="6032500" y="3435350"/>
          <a:ext cx="2895600" cy="584200"/>
        </p:xfrm>
        <a:graphic>
          <a:graphicData uri="http://schemas.openxmlformats.org/presentationml/2006/ole">
            <mc:AlternateContent xmlns:mc="http://schemas.openxmlformats.org/markup-compatibility/2006">
              <mc:Choice xmlns:v="urn:schemas-microsoft-com:vml" Requires="v">
                <p:oleObj spid="_x0000_s12309" name="Equation" r:id="rId19" imgW="2895480" imgH="583920" progId="Equation.DSMT4">
                  <p:embed/>
                </p:oleObj>
              </mc:Choice>
              <mc:Fallback>
                <p:oleObj name="Equation" r:id="rId19" imgW="2895480" imgH="583920" progId="Equation.DSMT4">
                  <p:embed/>
                  <p:pic>
                    <p:nvPicPr>
                      <p:cNvPr id="0" name="Picture 11"/>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6032500" y="3435350"/>
                        <a:ext cx="2895600"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300" name="Object 12"/>
          <p:cNvGraphicFramePr>
            <a:graphicFrameLocks noChangeAspect="1"/>
          </p:cNvGraphicFramePr>
          <p:nvPr/>
        </p:nvGraphicFramePr>
        <p:xfrm>
          <a:off x="6032500" y="4953000"/>
          <a:ext cx="2781300" cy="596900"/>
        </p:xfrm>
        <a:graphic>
          <a:graphicData uri="http://schemas.openxmlformats.org/presentationml/2006/ole">
            <mc:AlternateContent xmlns:mc="http://schemas.openxmlformats.org/markup-compatibility/2006">
              <mc:Choice xmlns:v="urn:schemas-microsoft-com:vml" Requires="v">
                <p:oleObj spid="_x0000_s12310" name="Equation" r:id="rId21" imgW="2781000" imgH="596880" progId="Equation.DSMT4">
                  <p:embed/>
                </p:oleObj>
              </mc:Choice>
              <mc:Fallback>
                <p:oleObj name="Equation" r:id="rId21" imgW="2781000" imgH="596880" progId="Equation.DSMT4">
                  <p:embed/>
                  <p:pic>
                    <p:nvPicPr>
                      <p:cNvPr id="0" name="Picture 12"/>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6032500" y="4953000"/>
                        <a:ext cx="27813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9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229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2293"/>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229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294"/>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229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2295"/>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2296"/>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230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prstGeom prst="rect">
            <a:avLst/>
          </a:prstGeom>
        </p:spPr>
        <p:txBody>
          <a:bodyPr/>
          <a:lstStyle/>
          <a:p>
            <a:r>
              <a:rPr lang="en-US" sz="3200">
                <a:solidFill>
                  <a:schemeClr val="accent1"/>
                </a:solidFill>
              </a:rPr>
              <a:t>Example 2: Equations with Two Radicals (cont.)</a:t>
            </a:r>
          </a:p>
        </p:txBody>
      </p:sp>
      <p:sp>
        <p:nvSpPr>
          <p:cNvPr id="4" name="Content Placeholder 3"/>
          <p:cNvSpPr>
            <a:spLocks noGrp="1"/>
          </p:cNvSpPr>
          <p:nvPr>
            <p:ph idx="1"/>
          </p:nvPr>
        </p:nvSpPr>
        <p:spPr/>
        <p:txBody>
          <a:bodyPr/>
          <a:lstStyle/>
          <a:p>
            <a:endParaRPr lang="en-US" dirty="0"/>
          </a:p>
          <a:p>
            <a:endParaRPr lang="en-US" dirty="0"/>
          </a:p>
        </p:txBody>
      </p:sp>
      <p:graphicFrame>
        <p:nvGraphicFramePr>
          <p:cNvPr id="13315" name="Object 3"/>
          <p:cNvGraphicFramePr>
            <a:graphicFrameLocks noChangeAspect="1"/>
          </p:cNvGraphicFramePr>
          <p:nvPr/>
        </p:nvGraphicFramePr>
        <p:xfrm>
          <a:off x="1690048" y="1205552"/>
          <a:ext cx="3568700" cy="698500"/>
        </p:xfrm>
        <a:graphic>
          <a:graphicData uri="http://schemas.openxmlformats.org/presentationml/2006/ole">
            <mc:AlternateContent xmlns:mc="http://schemas.openxmlformats.org/markup-compatibility/2006">
              <mc:Choice xmlns:v="urn:schemas-microsoft-com:vml" Requires="v">
                <p:oleObj spid="_x0000_s13323" name="Equation" r:id="rId3" imgW="3568680" imgH="698400" progId="Equation.DSMT4">
                  <p:embed/>
                </p:oleObj>
              </mc:Choice>
              <mc:Fallback>
                <p:oleObj name="Equation" r:id="rId3" imgW="3568680" imgH="6984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90048" y="1205552"/>
                        <a:ext cx="35687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16" name="Object 4"/>
          <p:cNvGraphicFramePr>
            <a:graphicFrameLocks noChangeAspect="1"/>
          </p:cNvGraphicFramePr>
          <p:nvPr/>
        </p:nvGraphicFramePr>
        <p:xfrm>
          <a:off x="5562600" y="1461448"/>
          <a:ext cx="2679700" cy="292100"/>
        </p:xfrm>
        <a:graphic>
          <a:graphicData uri="http://schemas.openxmlformats.org/presentationml/2006/ole">
            <mc:AlternateContent xmlns:mc="http://schemas.openxmlformats.org/markup-compatibility/2006">
              <mc:Choice xmlns:v="urn:schemas-microsoft-com:vml" Requires="v">
                <p:oleObj spid="_x0000_s13324" name="Equation" r:id="rId5" imgW="2679480" imgH="291960" progId="Equation.DSMT4">
                  <p:embed/>
                </p:oleObj>
              </mc:Choice>
              <mc:Fallback>
                <p:oleObj name="Equation" r:id="rId5" imgW="2679480" imgH="2919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562600" y="1461448"/>
                        <a:ext cx="2679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17" name="Object 5"/>
          <p:cNvGraphicFramePr>
            <a:graphicFrameLocks noChangeAspect="1"/>
          </p:cNvGraphicFramePr>
          <p:nvPr/>
        </p:nvGraphicFramePr>
        <p:xfrm>
          <a:off x="1129352" y="2035792"/>
          <a:ext cx="3822700" cy="482600"/>
        </p:xfrm>
        <a:graphic>
          <a:graphicData uri="http://schemas.openxmlformats.org/presentationml/2006/ole">
            <mc:AlternateContent xmlns:mc="http://schemas.openxmlformats.org/markup-compatibility/2006">
              <mc:Choice xmlns:v="urn:schemas-microsoft-com:vml" Requires="v">
                <p:oleObj spid="_x0000_s13325" name="Equation" r:id="rId7" imgW="3822480" imgH="482400" progId="Equation.DSMT4">
                  <p:embed/>
                </p:oleObj>
              </mc:Choice>
              <mc:Fallback>
                <p:oleObj name="Equation" r:id="rId7" imgW="3822480" imgH="4824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129352" y="2035792"/>
                        <a:ext cx="38227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18" name="Object 6"/>
          <p:cNvGraphicFramePr>
            <a:graphicFrameLocks noChangeAspect="1"/>
          </p:cNvGraphicFramePr>
          <p:nvPr/>
        </p:nvGraphicFramePr>
        <p:xfrm>
          <a:off x="1129352" y="2667000"/>
          <a:ext cx="3390900" cy="381000"/>
        </p:xfrm>
        <a:graphic>
          <a:graphicData uri="http://schemas.openxmlformats.org/presentationml/2006/ole">
            <mc:AlternateContent xmlns:mc="http://schemas.openxmlformats.org/markup-compatibility/2006">
              <mc:Choice xmlns:v="urn:schemas-microsoft-com:vml" Requires="v">
                <p:oleObj spid="_x0000_s13326" name="Equation" r:id="rId9" imgW="3390840" imgH="380880" progId="Equation.DSMT4">
                  <p:embed/>
                </p:oleObj>
              </mc:Choice>
              <mc:Fallback>
                <p:oleObj name="Equation" r:id="rId9" imgW="3390840" imgH="3808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129352" y="2667000"/>
                        <a:ext cx="3390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19" name="Object 7"/>
          <p:cNvGraphicFramePr>
            <a:graphicFrameLocks noChangeAspect="1"/>
          </p:cNvGraphicFramePr>
          <p:nvPr/>
        </p:nvGraphicFramePr>
        <p:xfrm>
          <a:off x="1129352" y="3235656"/>
          <a:ext cx="2552700" cy="381000"/>
        </p:xfrm>
        <a:graphic>
          <a:graphicData uri="http://schemas.openxmlformats.org/presentationml/2006/ole">
            <mc:AlternateContent xmlns:mc="http://schemas.openxmlformats.org/markup-compatibility/2006">
              <mc:Choice xmlns:v="urn:schemas-microsoft-com:vml" Requires="v">
                <p:oleObj spid="_x0000_s13327" name="Equation" r:id="rId11" imgW="2552400" imgH="380880" progId="Equation.DSMT4">
                  <p:embed/>
                </p:oleObj>
              </mc:Choice>
              <mc:Fallback>
                <p:oleObj name="Equation" r:id="rId11" imgW="2552400" imgH="3808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129352" y="3235656"/>
                        <a:ext cx="25527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20" name="Object 8"/>
          <p:cNvGraphicFramePr>
            <a:graphicFrameLocks noChangeAspect="1"/>
          </p:cNvGraphicFramePr>
          <p:nvPr/>
        </p:nvGraphicFramePr>
        <p:xfrm>
          <a:off x="1086136" y="3810000"/>
          <a:ext cx="2552700" cy="469900"/>
        </p:xfrm>
        <a:graphic>
          <a:graphicData uri="http://schemas.openxmlformats.org/presentationml/2006/ole">
            <mc:AlternateContent xmlns:mc="http://schemas.openxmlformats.org/markup-compatibility/2006">
              <mc:Choice xmlns:v="urn:schemas-microsoft-com:vml" Requires="v">
                <p:oleObj spid="_x0000_s13328" name="Equation" r:id="rId13" imgW="2552400" imgH="469800" progId="Equation.DSMT4">
                  <p:embed/>
                </p:oleObj>
              </mc:Choice>
              <mc:Fallback>
                <p:oleObj name="Equation" r:id="rId13" imgW="2552400" imgH="46980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086136" y="3810000"/>
                        <a:ext cx="2552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21" name="Object 9"/>
          <p:cNvGraphicFramePr>
            <a:graphicFrameLocks noChangeAspect="1"/>
          </p:cNvGraphicFramePr>
          <p:nvPr/>
        </p:nvGraphicFramePr>
        <p:xfrm>
          <a:off x="990600" y="4446896"/>
          <a:ext cx="2476500" cy="381000"/>
        </p:xfrm>
        <a:graphic>
          <a:graphicData uri="http://schemas.openxmlformats.org/presentationml/2006/ole">
            <mc:AlternateContent xmlns:mc="http://schemas.openxmlformats.org/markup-compatibility/2006">
              <mc:Choice xmlns:v="urn:schemas-microsoft-com:vml" Requires="v">
                <p:oleObj spid="_x0000_s13329" name="Equation" r:id="rId15" imgW="2476440" imgH="380880" progId="Equation.DSMT4">
                  <p:embed/>
                </p:oleObj>
              </mc:Choice>
              <mc:Fallback>
                <p:oleObj name="Equation" r:id="rId15" imgW="2476440" imgH="38088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990600" y="4446896"/>
                        <a:ext cx="24765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22" name="Object 10"/>
          <p:cNvGraphicFramePr>
            <a:graphicFrameLocks noChangeAspect="1"/>
          </p:cNvGraphicFramePr>
          <p:nvPr/>
        </p:nvGraphicFramePr>
        <p:xfrm>
          <a:off x="5562600" y="3913496"/>
          <a:ext cx="2044700" cy="317500"/>
        </p:xfrm>
        <a:graphic>
          <a:graphicData uri="http://schemas.openxmlformats.org/presentationml/2006/ole">
            <mc:AlternateContent xmlns:mc="http://schemas.openxmlformats.org/markup-compatibility/2006">
              <mc:Choice xmlns:v="urn:schemas-microsoft-com:vml" Requires="v">
                <p:oleObj spid="_x0000_s13330" name="Equation" r:id="rId17" imgW="2044440" imgH="317160" progId="Equation.DSMT4">
                  <p:embed/>
                </p:oleObj>
              </mc:Choice>
              <mc:Fallback>
                <p:oleObj name="Equation" r:id="rId17" imgW="2044440" imgH="31716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562600" y="3913496"/>
                        <a:ext cx="2044700" cy="31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31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31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320"/>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332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33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prstGeom prst="rect">
            <a:avLst/>
          </a:prstGeom>
        </p:spPr>
        <p:txBody>
          <a:bodyPr/>
          <a:lstStyle/>
          <a:p>
            <a:r>
              <a:rPr lang="en-US" sz="3200">
                <a:solidFill>
                  <a:schemeClr val="accent1"/>
                </a:solidFill>
              </a:rPr>
              <a:t>Example 2: Equations with Two Radicals (cont.)</a:t>
            </a:r>
          </a:p>
        </p:txBody>
      </p:sp>
      <p:sp>
        <p:nvSpPr>
          <p:cNvPr id="4" name="Content Placeholder 3"/>
          <p:cNvSpPr>
            <a:spLocks noGrp="1"/>
          </p:cNvSpPr>
          <p:nvPr>
            <p:ph idx="1"/>
          </p:nvPr>
        </p:nvSpPr>
        <p:spPr/>
        <p:txBody>
          <a:bodyPr/>
          <a:lstStyle/>
          <a:p>
            <a:endParaRPr lang="en-US" dirty="0"/>
          </a:p>
          <a:p>
            <a:endParaRPr lang="en-US" dirty="0"/>
          </a:p>
        </p:txBody>
      </p:sp>
      <p:graphicFrame>
        <p:nvGraphicFramePr>
          <p:cNvPr id="14339" name="Object 3"/>
          <p:cNvGraphicFramePr>
            <a:graphicFrameLocks noChangeAspect="1"/>
          </p:cNvGraphicFramePr>
          <p:nvPr/>
        </p:nvGraphicFramePr>
        <p:xfrm>
          <a:off x="530352" y="1371600"/>
          <a:ext cx="7797800" cy="393700"/>
        </p:xfrm>
        <a:graphic>
          <a:graphicData uri="http://schemas.openxmlformats.org/presentationml/2006/ole">
            <mc:AlternateContent xmlns:mc="http://schemas.openxmlformats.org/markup-compatibility/2006">
              <mc:Choice xmlns:v="urn:schemas-microsoft-com:vml" Requires="v">
                <p:oleObj spid="_x0000_s14349" name="Equation" r:id="rId3" imgW="7797600" imgH="393480" progId="Equation.DSMT4">
                  <p:embed/>
                </p:oleObj>
              </mc:Choice>
              <mc:Fallback>
                <p:oleObj name="Equation" r:id="rId3" imgW="7797600" imgH="3934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0352" y="1371600"/>
                        <a:ext cx="77978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0" name="Object 4"/>
          <p:cNvGraphicFramePr>
            <a:graphicFrameLocks noChangeAspect="1"/>
          </p:cNvGraphicFramePr>
          <p:nvPr/>
        </p:nvGraphicFramePr>
        <p:xfrm>
          <a:off x="1609725" y="1954213"/>
          <a:ext cx="3060700" cy="825500"/>
        </p:xfrm>
        <a:graphic>
          <a:graphicData uri="http://schemas.openxmlformats.org/presentationml/2006/ole">
            <mc:AlternateContent xmlns:mc="http://schemas.openxmlformats.org/markup-compatibility/2006">
              <mc:Choice xmlns:v="urn:schemas-microsoft-com:vml" Requires="v">
                <p:oleObj spid="_x0000_s14350" name="Equation" r:id="rId5" imgW="3060360" imgH="825480" progId="Equation.DSMT4">
                  <p:embed/>
                </p:oleObj>
              </mc:Choice>
              <mc:Fallback>
                <p:oleObj name="Equation" r:id="rId5" imgW="3060360" imgH="8254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09725" y="1954213"/>
                        <a:ext cx="30607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1" name="Object 5"/>
          <p:cNvGraphicFramePr>
            <a:graphicFrameLocks noChangeAspect="1"/>
          </p:cNvGraphicFramePr>
          <p:nvPr/>
        </p:nvGraphicFramePr>
        <p:xfrm>
          <a:off x="3209925" y="2805113"/>
          <a:ext cx="1460500" cy="787400"/>
        </p:xfrm>
        <a:graphic>
          <a:graphicData uri="http://schemas.openxmlformats.org/presentationml/2006/ole">
            <mc:AlternateContent xmlns:mc="http://schemas.openxmlformats.org/markup-compatibility/2006">
              <mc:Choice xmlns:v="urn:schemas-microsoft-com:vml" Requires="v">
                <p:oleObj spid="_x0000_s14351" name="Equation" r:id="rId7" imgW="1460160" imgH="787320" progId="Equation.DSMT4">
                  <p:embed/>
                </p:oleObj>
              </mc:Choice>
              <mc:Fallback>
                <p:oleObj name="Equation" r:id="rId7" imgW="1460160" imgH="78732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209925" y="2805113"/>
                        <a:ext cx="1460500" cy="78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2" name="Object 6"/>
          <p:cNvGraphicFramePr>
            <a:graphicFrameLocks noChangeAspect="1"/>
          </p:cNvGraphicFramePr>
          <p:nvPr/>
        </p:nvGraphicFramePr>
        <p:xfrm>
          <a:off x="3502025" y="3643313"/>
          <a:ext cx="1168400" cy="787400"/>
        </p:xfrm>
        <a:graphic>
          <a:graphicData uri="http://schemas.openxmlformats.org/presentationml/2006/ole">
            <mc:AlternateContent xmlns:mc="http://schemas.openxmlformats.org/markup-compatibility/2006">
              <mc:Choice xmlns:v="urn:schemas-microsoft-com:vml" Requires="v">
                <p:oleObj spid="_x0000_s14352" name="Equation" r:id="rId9" imgW="1168200" imgH="787320" progId="Equation.DSMT4">
                  <p:embed/>
                </p:oleObj>
              </mc:Choice>
              <mc:Fallback>
                <p:oleObj name="Equation" r:id="rId9" imgW="1168200" imgH="78732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502025" y="3643313"/>
                        <a:ext cx="1168400" cy="78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3" name="Object 7"/>
          <p:cNvGraphicFramePr>
            <a:graphicFrameLocks noChangeAspect="1"/>
          </p:cNvGraphicFramePr>
          <p:nvPr/>
        </p:nvGraphicFramePr>
        <p:xfrm>
          <a:off x="3997325" y="4572000"/>
          <a:ext cx="673100" cy="279400"/>
        </p:xfrm>
        <a:graphic>
          <a:graphicData uri="http://schemas.openxmlformats.org/presentationml/2006/ole">
            <mc:AlternateContent xmlns:mc="http://schemas.openxmlformats.org/markup-compatibility/2006">
              <mc:Choice xmlns:v="urn:schemas-microsoft-com:vml" Requires="v">
                <p:oleObj spid="_x0000_s14353" name="Equation" r:id="rId11" imgW="672840" imgH="279360" progId="Equation.DSMT4">
                  <p:embed/>
                </p:oleObj>
              </mc:Choice>
              <mc:Fallback>
                <p:oleObj name="Equation" r:id="rId11" imgW="672840" imgH="27936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997325" y="4572000"/>
                        <a:ext cx="673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4" name="Object 8"/>
          <p:cNvGraphicFramePr>
            <a:graphicFrameLocks noChangeAspect="1"/>
          </p:cNvGraphicFramePr>
          <p:nvPr/>
        </p:nvGraphicFramePr>
        <p:xfrm>
          <a:off x="5102225" y="1931988"/>
          <a:ext cx="3378200" cy="825500"/>
        </p:xfrm>
        <a:graphic>
          <a:graphicData uri="http://schemas.openxmlformats.org/presentationml/2006/ole">
            <mc:AlternateContent xmlns:mc="http://schemas.openxmlformats.org/markup-compatibility/2006">
              <mc:Choice xmlns:v="urn:schemas-microsoft-com:vml" Requires="v">
                <p:oleObj spid="_x0000_s14354" name="Equation" r:id="rId13" imgW="3377880" imgH="825480" progId="Equation.DSMT4">
                  <p:embed/>
                </p:oleObj>
              </mc:Choice>
              <mc:Fallback>
                <p:oleObj name="Equation" r:id="rId13" imgW="3377880" imgH="82548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102225" y="1931988"/>
                        <a:ext cx="33782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5" name="Object 9"/>
          <p:cNvGraphicFramePr>
            <a:graphicFrameLocks noChangeAspect="1"/>
          </p:cNvGraphicFramePr>
          <p:nvPr/>
        </p:nvGraphicFramePr>
        <p:xfrm>
          <a:off x="6854825" y="2787650"/>
          <a:ext cx="1625600" cy="787400"/>
        </p:xfrm>
        <a:graphic>
          <a:graphicData uri="http://schemas.openxmlformats.org/presentationml/2006/ole">
            <mc:AlternateContent xmlns:mc="http://schemas.openxmlformats.org/markup-compatibility/2006">
              <mc:Choice xmlns:v="urn:schemas-microsoft-com:vml" Requires="v">
                <p:oleObj spid="_x0000_s14355" name="Equation" r:id="rId15" imgW="1625400" imgH="787320" progId="Equation.DSMT4">
                  <p:embed/>
                </p:oleObj>
              </mc:Choice>
              <mc:Fallback>
                <p:oleObj name="Equation" r:id="rId15" imgW="1625400" imgH="78732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854825" y="2787650"/>
                        <a:ext cx="1625600" cy="78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6" name="Object 10"/>
          <p:cNvGraphicFramePr>
            <a:graphicFrameLocks noChangeAspect="1"/>
          </p:cNvGraphicFramePr>
          <p:nvPr/>
        </p:nvGraphicFramePr>
        <p:xfrm>
          <a:off x="7299325" y="3643313"/>
          <a:ext cx="1181100" cy="787400"/>
        </p:xfrm>
        <a:graphic>
          <a:graphicData uri="http://schemas.openxmlformats.org/presentationml/2006/ole">
            <mc:AlternateContent xmlns:mc="http://schemas.openxmlformats.org/markup-compatibility/2006">
              <mc:Choice xmlns:v="urn:schemas-microsoft-com:vml" Requires="v">
                <p:oleObj spid="_x0000_s14356" name="Equation" r:id="rId17" imgW="1180800" imgH="787320" progId="Equation.DSMT4">
                  <p:embed/>
                </p:oleObj>
              </mc:Choice>
              <mc:Fallback>
                <p:oleObj name="Equation" r:id="rId17" imgW="1180800" imgH="78732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7299325" y="3643313"/>
                        <a:ext cx="1181100" cy="78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7" name="Object 11"/>
          <p:cNvGraphicFramePr>
            <a:graphicFrameLocks noChangeAspect="1"/>
          </p:cNvGraphicFramePr>
          <p:nvPr/>
        </p:nvGraphicFramePr>
        <p:xfrm>
          <a:off x="7591425" y="4616450"/>
          <a:ext cx="889000" cy="292100"/>
        </p:xfrm>
        <a:graphic>
          <a:graphicData uri="http://schemas.openxmlformats.org/presentationml/2006/ole">
            <mc:AlternateContent xmlns:mc="http://schemas.openxmlformats.org/markup-compatibility/2006">
              <mc:Choice xmlns:v="urn:schemas-microsoft-com:vml" Requires="v">
                <p:oleObj spid="_x0000_s14357" name="Equation" r:id="rId19" imgW="888840" imgH="291960" progId="Equation.DSMT4">
                  <p:embed/>
                </p:oleObj>
              </mc:Choice>
              <mc:Fallback>
                <p:oleObj name="Equation" r:id="rId19" imgW="888840" imgH="291960" progId="Equation.DSMT4">
                  <p:embed/>
                  <p:pic>
                    <p:nvPicPr>
                      <p:cNvPr id="0" name="Picture 11"/>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7591425" y="4616450"/>
                        <a:ext cx="889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8" name="Object 12"/>
          <p:cNvGraphicFramePr>
            <a:graphicFrameLocks noChangeAspect="1"/>
          </p:cNvGraphicFramePr>
          <p:nvPr/>
        </p:nvGraphicFramePr>
        <p:xfrm>
          <a:off x="530352" y="5194300"/>
          <a:ext cx="6146800" cy="368300"/>
        </p:xfrm>
        <a:graphic>
          <a:graphicData uri="http://schemas.openxmlformats.org/presentationml/2006/ole">
            <mc:AlternateContent xmlns:mc="http://schemas.openxmlformats.org/markup-compatibility/2006">
              <mc:Choice xmlns:v="urn:schemas-microsoft-com:vml" Requires="v">
                <p:oleObj spid="_x0000_s14358" name="Equation" r:id="rId21" imgW="6146640" imgH="368280" progId="Equation.DSMT4">
                  <p:embed/>
                </p:oleObj>
              </mc:Choice>
              <mc:Fallback>
                <p:oleObj name="Equation" r:id="rId21" imgW="6146640" imgH="368280" progId="Equation.DSMT4">
                  <p:embed/>
                  <p:pic>
                    <p:nvPicPr>
                      <p:cNvPr id="0" name="Picture 12"/>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530352" y="5194300"/>
                        <a:ext cx="61468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4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34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34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34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434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434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434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434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434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eaLnBrk="1" hangingPunct="1"/>
            <a:r>
              <a:rPr lang="en-US" sz="3200">
                <a:solidFill>
                  <a:schemeClr val="accent1"/>
                </a:solidFill>
              </a:rPr>
              <a:t>Objective</a:t>
            </a:r>
          </a:p>
        </p:txBody>
      </p:sp>
      <p:sp>
        <p:nvSpPr>
          <p:cNvPr id="5123" name="Content Placeholder 2"/>
          <p:cNvSpPr>
            <a:spLocks noGrp="1"/>
          </p:cNvSpPr>
          <p:nvPr>
            <p:ph idx="1"/>
          </p:nvPr>
        </p:nvSpPr>
        <p:spPr>
          <a:xfrm>
            <a:off x="457200" y="1280160"/>
            <a:ext cx="8229600" cy="954107"/>
          </a:xfrm>
        </p:spPr>
        <p:txBody>
          <a:bodyPr>
            <a:spAutoFit/>
          </a:bodyPr>
          <a:lstStyle/>
          <a:p>
            <a:pPr marL="463550" indent="-463550">
              <a:spcBef>
                <a:spcPct val="0"/>
              </a:spcBef>
              <a:buFont typeface="Courier New" pitchFamily="49" charset="0"/>
              <a:buChar char="o"/>
            </a:pPr>
            <a:r>
              <a:rPr lang="en-US" i="0" dirty="0">
                <a:solidFill>
                  <a:schemeClr val="tx1"/>
                </a:solidFill>
              </a:rPr>
              <a:t>Solve equations that contain one or more radical expressions.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a:prstGeom prst="rect">
            <a:avLst/>
          </a:prstGeom>
        </p:spPr>
        <p:txBody>
          <a:bodyPr/>
          <a:lstStyle/>
          <a:p>
            <a:r>
              <a:rPr lang="en-US" sz="3200">
                <a:solidFill>
                  <a:schemeClr val="accent1"/>
                </a:solidFill>
              </a:rPr>
              <a:t>Example 3: Equation Containing a Cube Root</a:t>
            </a:r>
          </a:p>
        </p:txBody>
      </p:sp>
      <p:sp>
        <p:nvSpPr>
          <p:cNvPr id="23555" name="Rectangle 3"/>
          <p:cNvSpPr>
            <a:spLocks noGrp="1"/>
          </p:cNvSpPr>
          <p:nvPr>
            <p:ph idx="1"/>
          </p:nvPr>
        </p:nvSpPr>
        <p:spPr>
          <a:prstGeom prst="rect">
            <a:avLst/>
          </a:prstGeom>
          <a:noFill/>
        </p:spPr>
        <p:txBody>
          <a:bodyPr>
            <a:spAutoFit/>
          </a:bodyPr>
          <a:lstStyle/>
          <a:p>
            <a:pPr marL="0" indent="0">
              <a:buFont typeface="Courier New" pitchFamily="49" charset="0"/>
              <a:buNone/>
            </a:pPr>
            <a:r>
              <a:rPr lang="en-US" i="0" dirty="0">
                <a:solidFill>
                  <a:schemeClr val="tx1"/>
                </a:solidFill>
              </a:rPr>
              <a:t>Solve the following equation containing a cube root: </a:t>
            </a:r>
            <a:endParaRPr lang="en-US" b="1" i="0" dirty="0">
              <a:solidFill>
                <a:schemeClr val="tx1"/>
              </a:solidFill>
            </a:endParaRPr>
          </a:p>
          <a:p>
            <a:pPr marL="0" indent="0">
              <a:buFont typeface="Courier New" pitchFamily="49" charset="0"/>
              <a:buNone/>
            </a:pPr>
            <a:endParaRPr lang="en-US" i="0" dirty="0">
              <a:solidFill>
                <a:schemeClr val="tx1"/>
              </a:solidFill>
            </a:endParaRPr>
          </a:p>
          <a:p>
            <a:pPr marL="0" indent="0">
              <a:buFont typeface="Courier New" pitchFamily="49" charset="0"/>
              <a:buNone/>
            </a:pPr>
            <a:endParaRPr lang="en-US" i="0" dirty="0">
              <a:solidFill>
                <a:schemeClr val="tx1"/>
              </a:solidFill>
            </a:endParaRPr>
          </a:p>
          <a:p>
            <a:pPr marL="0" indent="0">
              <a:buFont typeface="Courier New" pitchFamily="49" charset="0"/>
              <a:buNone/>
            </a:pPr>
            <a:r>
              <a:rPr lang="en-US" b="1" i="0" dirty="0">
                <a:solidFill>
                  <a:schemeClr val="tx1"/>
                </a:solidFill>
              </a:rPr>
              <a:t>Solution</a:t>
            </a:r>
          </a:p>
          <a:p>
            <a:pPr marL="0" indent="0">
              <a:buFont typeface="Courier New" pitchFamily="49" charset="0"/>
              <a:buNone/>
            </a:pPr>
            <a:r>
              <a:rPr lang="en-US" i="0" dirty="0">
                <a:solidFill>
                  <a:schemeClr val="tx1"/>
                </a:solidFill>
              </a:rPr>
              <a:t>First, get the radical by itself on one side of the equation.  Then since this radical is a cube root, cube both sides of the equation.</a:t>
            </a:r>
          </a:p>
          <a:p>
            <a:pPr marL="0" indent="0">
              <a:buFont typeface="Courier New" pitchFamily="49" charset="0"/>
              <a:buNone/>
            </a:pPr>
            <a:endParaRPr lang="en-US" dirty="0">
              <a:solidFill>
                <a:schemeClr val="tx1"/>
              </a:solidFill>
            </a:endParaRPr>
          </a:p>
        </p:txBody>
      </p:sp>
      <p:graphicFrame>
        <p:nvGraphicFramePr>
          <p:cNvPr id="23556" name="Object 4"/>
          <p:cNvGraphicFramePr>
            <a:graphicFrameLocks noChangeAspect="1"/>
          </p:cNvGraphicFramePr>
          <p:nvPr/>
        </p:nvGraphicFramePr>
        <p:xfrm>
          <a:off x="3200400" y="1981200"/>
          <a:ext cx="2070100" cy="444500"/>
        </p:xfrm>
        <a:graphic>
          <a:graphicData uri="http://schemas.openxmlformats.org/presentationml/2006/ole">
            <mc:AlternateContent xmlns:mc="http://schemas.openxmlformats.org/markup-compatibility/2006">
              <mc:Choice xmlns:v="urn:schemas-microsoft-com:vml" Requires="v">
                <p:oleObj spid="_x0000_s15363" name="Equation" r:id="rId3" imgW="2070100" imgH="444500" progId="Equation.DSMT4">
                  <p:embed/>
                </p:oleObj>
              </mc:Choice>
              <mc:Fallback>
                <p:oleObj name="Equation" r:id="rId3" imgW="2070100" imgH="44450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00400" y="1981200"/>
                        <a:ext cx="20701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555">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355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p:nvPr>
        </p:nvSpPr>
        <p:spPr>
          <a:prstGeom prst="rect">
            <a:avLst/>
          </a:prstGeom>
        </p:spPr>
        <p:txBody>
          <a:bodyPr/>
          <a:lstStyle/>
          <a:p>
            <a:pPr>
              <a:lnSpc>
                <a:spcPct val="80000"/>
              </a:lnSpc>
            </a:pPr>
            <a:r>
              <a:rPr lang="en-US" sz="3200">
                <a:solidFill>
                  <a:schemeClr val="accent1"/>
                </a:solidFill>
              </a:rPr>
              <a:t>Example 3: Equation Containing a Cube Root (cont.)</a:t>
            </a:r>
          </a:p>
        </p:txBody>
      </p:sp>
      <p:sp>
        <p:nvSpPr>
          <p:cNvPr id="4" name="Content Placeholder 3"/>
          <p:cNvSpPr>
            <a:spLocks noGrp="1"/>
          </p:cNvSpPr>
          <p:nvPr>
            <p:ph idx="1"/>
          </p:nvPr>
        </p:nvSpPr>
        <p:spPr/>
        <p:txBody>
          <a:bodyPr/>
          <a:lstStyle/>
          <a:p>
            <a:endParaRPr lang="en-US" dirty="0"/>
          </a:p>
          <a:p>
            <a:endParaRPr lang="en-US" dirty="0"/>
          </a:p>
        </p:txBody>
      </p:sp>
      <p:graphicFrame>
        <p:nvGraphicFramePr>
          <p:cNvPr id="16389" name="Object 5"/>
          <p:cNvGraphicFramePr>
            <a:graphicFrameLocks noChangeAspect="1"/>
          </p:cNvGraphicFramePr>
          <p:nvPr/>
        </p:nvGraphicFramePr>
        <p:xfrm>
          <a:off x="2286000" y="1447800"/>
          <a:ext cx="2070100" cy="444500"/>
        </p:xfrm>
        <a:graphic>
          <a:graphicData uri="http://schemas.openxmlformats.org/presentationml/2006/ole">
            <mc:AlternateContent xmlns:mc="http://schemas.openxmlformats.org/markup-compatibility/2006">
              <mc:Choice xmlns:v="urn:schemas-microsoft-com:vml" Requires="v">
                <p:oleObj spid="_x0000_s16397" name="Equation" r:id="rId3" imgW="2070000" imgH="444240" progId="Equation.DSMT4">
                  <p:embed/>
                </p:oleObj>
              </mc:Choice>
              <mc:Fallback>
                <p:oleObj name="Equation" r:id="rId3" imgW="2070000" imgH="444240" progId="Equation.DSMT4">
                  <p:embed/>
                  <p:pic>
                    <p:nvPicPr>
                      <p:cNvPr id="0"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86000" y="1447800"/>
                        <a:ext cx="20701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90" name="Object 6"/>
          <p:cNvGraphicFramePr>
            <a:graphicFrameLocks noChangeAspect="1"/>
          </p:cNvGraphicFramePr>
          <p:nvPr/>
        </p:nvGraphicFramePr>
        <p:xfrm>
          <a:off x="2743200" y="2022144"/>
          <a:ext cx="1612900" cy="444500"/>
        </p:xfrm>
        <a:graphic>
          <a:graphicData uri="http://schemas.openxmlformats.org/presentationml/2006/ole">
            <mc:AlternateContent xmlns:mc="http://schemas.openxmlformats.org/markup-compatibility/2006">
              <mc:Choice xmlns:v="urn:schemas-microsoft-com:vml" Requires="v">
                <p:oleObj spid="_x0000_s16398" name="Equation" r:id="rId5" imgW="1612800" imgH="444240" progId="Equation.DSMT4">
                  <p:embed/>
                </p:oleObj>
              </mc:Choice>
              <mc:Fallback>
                <p:oleObj name="Equation" r:id="rId5" imgW="1612800" imgH="444240" progId="Equation.DSMT4">
                  <p:embed/>
                  <p:pic>
                    <p:nvPicPr>
                      <p:cNvPr id="0"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43200" y="2022144"/>
                        <a:ext cx="16129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91" name="Object 7"/>
          <p:cNvGraphicFramePr>
            <a:graphicFrameLocks noChangeAspect="1"/>
          </p:cNvGraphicFramePr>
          <p:nvPr/>
        </p:nvGraphicFramePr>
        <p:xfrm>
          <a:off x="2362200" y="2626056"/>
          <a:ext cx="2095500" cy="698500"/>
        </p:xfrm>
        <a:graphic>
          <a:graphicData uri="http://schemas.openxmlformats.org/presentationml/2006/ole">
            <mc:AlternateContent xmlns:mc="http://schemas.openxmlformats.org/markup-compatibility/2006">
              <mc:Choice xmlns:v="urn:schemas-microsoft-com:vml" Requires="v">
                <p:oleObj spid="_x0000_s16399" name="Equation" r:id="rId7" imgW="2095200" imgH="698400" progId="Equation.DSMT4">
                  <p:embed/>
                </p:oleObj>
              </mc:Choice>
              <mc:Fallback>
                <p:oleObj name="Equation" r:id="rId7" imgW="2095200" imgH="698400" progId="Equation.DSMT4">
                  <p:embed/>
                  <p:pic>
                    <p:nvPicPr>
                      <p:cNvPr id="0" name="Picture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362200" y="2626056"/>
                        <a:ext cx="20955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92" name="Object 8"/>
          <p:cNvGraphicFramePr>
            <a:graphicFrameLocks noChangeAspect="1"/>
          </p:cNvGraphicFramePr>
          <p:nvPr/>
        </p:nvGraphicFramePr>
        <p:xfrm>
          <a:off x="2999096" y="3429000"/>
          <a:ext cx="1358900" cy="292100"/>
        </p:xfrm>
        <a:graphic>
          <a:graphicData uri="http://schemas.openxmlformats.org/presentationml/2006/ole">
            <mc:AlternateContent xmlns:mc="http://schemas.openxmlformats.org/markup-compatibility/2006">
              <mc:Choice xmlns:v="urn:schemas-microsoft-com:vml" Requires="v">
                <p:oleObj spid="_x0000_s16400" name="Equation" r:id="rId9" imgW="1358640" imgH="291960" progId="Equation.DSMT4">
                  <p:embed/>
                </p:oleObj>
              </mc:Choice>
              <mc:Fallback>
                <p:oleObj name="Equation" r:id="rId9" imgW="1358640" imgH="291960" progId="Equation.DSMT4">
                  <p:embed/>
                  <p:pic>
                    <p:nvPicPr>
                      <p:cNvPr id="0" name="Picture 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999096" y="3429000"/>
                        <a:ext cx="1358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93" name="Object 9"/>
          <p:cNvGraphicFramePr>
            <a:graphicFrameLocks noChangeAspect="1"/>
          </p:cNvGraphicFramePr>
          <p:nvPr/>
        </p:nvGraphicFramePr>
        <p:xfrm>
          <a:off x="3630304" y="3872552"/>
          <a:ext cx="774700" cy="838200"/>
        </p:xfrm>
        <a:graphic>
          <a:graphicData uri="http://schemas.openxmlformats.org/presentationml/2006/ole">
            <mc:AlternateContent xmlns:mc="http://schemas.openxmlformats.org/markup-compatibility/2006">
              <mc:Choice xmlns:v="urn:schemas-microsoft-com:vml" Requires="v">
                <p:oleObj spid="_x0000_s16401" name="Equation" r:id="rId11" imgW="774360" imgH="838080" progId="Equation.DSMT4">
                  <p:embed/>
                </p:oleObj>
              </mc:Choice>
              <mc:Fallback>
                <p:oleObj name="Equation" r:id="rId11" imgW="774360" imgH="838080" progId="Equation.DSMT4">
                  <p:embed/>
                  <p:pic>
                    <p:nvPicPr>
                      <p:cNvPr id="0" name="Picture 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630304" y="3872552"/>
                        <a:ext cx="774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94" name="Object 10"/>
          <p:cNvGraphicFramePr>
            <a:graphicFrameLocks noChangeAspect="1"/>
          </p:cNvGraphicFramePr>
          <p:nvPr/>
        </p:nvGraphicFramePr>
        <p:xfrm>
          <a:off x="4816475" y="2201863"/>
          <a:ext cx="2146300" cy="304800"/>
        </p:xfrm>
        <a:graphic>
          <a:graphicData uri="http://schemas.openxmlformats.org/presentationml/2006/ole">
            <mc:AlternateContent xmlns:mc="http://schemas.openxmlformats.org/markup-compatibility/2006">
              <mc:Choice xmlns:v="urn:schemas-microsoft-com:vml" Requires="v">
                <p:oleObj spid="_x0000_s16402" name="Equation" r:id="rId13" imgW="2145960" imgH="304560" progId="Equation.DSMT4">
                  <p:embed/>
                </p:oleObj>
              </mc:Choice>
              <mc:Fallback>
                <p:oleObj name="Equation" r:id="rId13" imgW="2145960" imgH="304560" progId="Equation.DSMT4">
                  <p:embed/>
                  <p:pic>
                    <p:nvPicPr>
                      <p:cNvPr id="0" name="Picture 1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816475" y="2201863"/>
                        <a:ext cx="2146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95" name="Object 11"/>
          <p:cNvGraphicFramePr>
            <a:graphicFrameLocks noChangeAspect="1"/>
          </p:cNvGraphicFramePr>
          <p:nvPr/>
        </p:nvGraphicFramePr>
        <p:xfrm>
          <a:off x="4816475" y="2894013"/>
          <a:ext cx="1727200" cy="304800"/>
        </p:xfrm>
        <a:graphic>
          <a:graphicData uri="http://schemas.openxmlformats.org/presentationml/2006/ole">
            <mc:AlternateContent xmlns:mc="http://schemas.openxmlformats.org/markup-compatibility/2006">
              <mc:Choice xmlns:v="urn:schemas-microsoft-com:vml" Requires="v">
                <p:oleObj spid="_x0000_s16403" name="Equation" r:id="rId15" imgW="1726920" imgH="304560" progId="Equation.DSMT4">
                  <p:embed/>
                </p:oleObj>
              </mc:Choice>
              <mc:Fallback>
                <p:oleObj name="Equation" r:id="rId15" imgW="1726920" imgH="304560" progId="Equation.DSMT4">
                  <p:embed/>
                  <p:pic>
                    <p:nvPicPr>
                      <p:cNvPr id="0" name="Picture 1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816475" y="2894013"/>
                        <a:ext cx="17272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96" name="Object 12"/>
          <p:cNvGraphicFramePr>
            <a:graphicFrameLocks noChangeAspect="1"/>
          </p:cNvGraphicFramePr>
          <p:nvPr/>
        </p:nvGraphicFramePr>
        <p:xfrm>
          <a:off x="4816475" y="3476625"/>
          <a:ext cx="2032000" cy="279400"/>
        </p:xfrm>
        <a:graphic>
          <a:graphicData uri="http://schemas.openxmlformats.org/presentationml/2006/ole">
            <mc:AlternateContent xmlns:mc="http://schemas.openxmlformats.org/markup-compatibility/2006">
              <mc:Choice xmlns:v="urn:schemas-microsoft-com:vml" Requires="v">
                <p:oleObj spid="_x0000_s16404" name="Equation" r:id="rId17" imgW="2031840" imgH="279360" progId="Equation.DSMT4">
                  <p:embed/>
                </p:oleObj>
              </mc:Choice>
              <mc:Fallback>
                <p:oleObj name="Equation" r:id="rId17" imgW="2031840" imgH="279360" progId="Equation.DSMT4">
                  <p:embed/>
                  <p:pic>
                    <p:nvPicPr>
                      <p:cNvPr id="0" name="Picture 12"/>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816475" y="3476625"/>
                        <a:ext cx="20320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390"/>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639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6391"/>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639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6392"/>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639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639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p:cNvSpPr>
          <p:nvPr>
            <p:ph type="title"/>
          </p:nvPr>
        </p:nvSpPr>
        <p:spPr>
          <a:prstGeom prst="rect">
            <a:avLst/>
          </a:prstGeom>
        </p:spPr>
        <p:txBody>
          <a:bodyPr/>
          <a:lstStyle/>
          <a:p>
            <a:pPr>
              <a:lnSpc>
                <a:spcPct val="80000"/>
              </a:lnSpc>
            </a:pPr>
            <a:r>
              <a:rPr lang="en-US" sz="3200">
                <a:solidFill>
                  <a:schemeClr val="accent1"/>
                </a:solidFill>
              </a:rPr>
              <a:t>Example 3: Equation Containing a Cube Root (cont.)</a:t>
            </a:r>
          </a:p>
        </p:txBody>
      </p:sp>
      <p:sp>
        <p:nvSpPr>
          <p:cNvPr id="4" name="Content Placeholder 3"/>
          <p:cNvSpPr>
            <a:spLocks noGrp="1"/>
          </p:cNvSpPr>
          <p:nvPr>
            <p:ph idx="1"/>
          </p:nvPr>
        </p:nvSpPr>
        <p:spPr/>
        <p:txBody>
          <a:bodyPr/>
          <a:lstStyle/>
          <a:p>
            <a:endParaRPr lang="en-US" dirty="0"/>
          </a:p>
          <a:p>
            <a:endParaRPr lang="en-US" dirty="0"/>
          </a:p>
        </p:txBody>
      </p:sp>
      <p:graphicFrame>
        <p:nvGraphicFramePr>
          <p:cNvPr id="17411" name="Object 3"/>
          <p:cNvGraphicFramePr>
            <a:graphicFrameLocks noChangeAspect="1"/>
          </p:cNvGraphicFramePr>
          <p:nvPr/>
        </p:nvGraphicFramePr>
        <p:xfrm>
          <a:off x="519752" y="1080448"/>
          <a:ext cx="5905500" cy="368300"/>
        </p:xfrm>
        <a:graphic>
          <a:graphicData uri="http://schemas.openxmlformats.org/presentationml/2006/ole">
            <mc:AlternateContent xmlns:mc="http://schemas.openxmlformats.org/markup-compatibility/2006">
              <mc:Choice xmlns:v="urn:schemas-microsoft-com:vml" Requires="v">
                <p:oleObj spid="_x0000_s17418" name="Equation" r:id="rId3" imgW="5905440" imgH="368280" progId="Equation.DSMT4">
                  <p:embed/>
                </p:oleObj>
              </mc:Choice>
              <mc:Fallback>
                <p:oleObj name="Equation" r:id="rId3" imgW="5905440" imgH="3682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9752" y="1080448"/>
                        <a:ext cx="59055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2" name="Object 4"/>
          <p:cNvGraphicFramePr>
            <a:graphicFrameLocks noChangeAspect="1"/>
          </p:cNvGraphicFramePr>
          <p:nvPr/>
        </p:nvGraphicFramePr>
        <p:xfrm>
          <a:off x="2409825" y="1546225"/>
          <a:ext cx="2514600" cy="1054100"/>
        </p:xfrm>
        <a:graphic>
          <a:graphicData uri="http://schemas.openxmlformats.org/presentationml/2006/ole">
            <mc:AlternateContent xmlns:mc="http://schemas.openxmlformats.org/markup-compatibility/2006">
              <mc:Choice xmlns:v="urn:schemas-microsoft-com:vml" Requires="v">
                <p:oleObj spid="_x0000_s17419" name="Equation" r:id="rId5" imgW="2514600" imgH="1054080" progId="Equation.DSMT4">
                  <p:embed/>
                </p:oleObj>
              </mc:Choice>
              <mc:Fallback>
                <p:oleObj name="Equation" r:id="rId5" imgW="2514600" imgH="1054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09825" y="1546225"/>
                        <a:ext cx="2514600" cy="1054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3" name="Object 5"/>
          <p:cNvGraphicFramePr>
            <a:graphicFrameLocks noChangeAspect="1"/>
          </p:cNvGraphicFramePr>
          <p:nvPr/>
        </p:nvGraphicFramePr>
        <p:xfrm>
          <a:off x="3019425" y="2479675"/>
          <a:ext cx="1905000" cy="787400"/>
        </p:xfrm>
        <a:graphic>
          <a:graphicData uri="http://schemas.openxmlformats.org/presentationml/2006/ole">
            <mc:AlternateContent xmlns:mc="http://schemas.openxmlformats.org/markup-compatibility/2006">
              <mc:Choice xmlns:v="urn:schemas-microsoft-com:vml" Requires="v">
                <p:oleObj spid="_x0000_s17420" name="Equation" r:id="rId7" imgW="1904760" imgH="787320" progId="Equation.DSMT4">
                  <p:embed/>
                </p:oleObj>
              </mc:Choice>
              <mc:Fallback>
                <p:oleObj name="Equation" r:id="rId7" imgW="1904760" imgH="78732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019425" y="2479675"/>
                        <a:ext cx="1905000" cy="78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4" name="Object 6"/>
          <p:cNvGraphicFramePr>
            <a:graphicFrameLocks noChangeAspect="1"/>
          </p:cNvGraphicFramePr>
          <p:nvPr/>
        </p:nvGraphicFramePr>
        <p:xfrm>
          <a:off x="3476625" y="3214688"/>
          <a:ext cx="1447800" cy="787400"/>
        </p:xfrm>
        <a:graphic>
          <a:graphicData uri="http://schemas.openxmlformats.org/presentationml/2006/ole">
            <mc:AlternateContent xmlns:mc="http://schemas.openxmlformats.org/markup-compatibility/2006">
              <mc:Choice xmlns:v="urn:schemas-microsoft-com:vml" Requires="v">
                <p:oleObj spid="_x0000_s17421" name="Equation" r:id="rId9" imgW="1447560" imgH="787320" progId="Equation.DSMT4">
                  <p:embed/>
                </p:oleObj>
              </mc:Choice>
              <mc:Fallback>
                <p:oleObj name="Equation" r:id="rId9" imgW="1447560" imgH="78732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476625" y="3214688"/>
                        <a:ext cx="1447800" cy="78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5" name="Object 7"/>
          <p:cNvGraphicFramePr>
            <a:graphicFrameLocks noChangeAspect="1"/>
          </p:cNvGraphicFramePr>
          <p:nvPr/>
        </p:nvGraphicFramePr>
        <p:xfrm>
          <a:off x="3756025" y="3962400"/>
          <a:ext cx="1168400" cy="787400"/>
        </p:xfrm>
        <a:graphic>
          <a:graphicData uri="http://schemas.openxmlformats.org/presentationml/2006/ole">
            <mc:AlternateContent xmlns:mc="http://schemas.openxmlformats.org/markup-compatibility/2006">
              <mc:Choice xmlns:v="urn:schemas-microsoft-com:vml" Requires="v">
                <p:oleObj spid="_x0000_s17422" name="Equation" r:id="rId11" imgW="1168200" imgH="787320" progId="Equation.DSMT4">
                  <p:embed/>
                </p:oleObj>
              </mc:Choice>
              <mc:Fallback>
                <p:oleObj name="Equation" r:id="rId11" imgW="1168200" imgH="78732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756025" y="3962400"/>
                        <a:ext cx="1168400" cy="78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6" name="Object 8"/>
          <p:cNvGraphicFramePr>
            <a:graphicFrameLocks noChangeAspect="1"/>
          </p:cNvGraphicFramePr>
          <p:nvPr/>
        </p:nvGraphicFramePr>
        <p:xfrm>
          <a:off x="4225925" y="4827896"/>
          <a:ext cx="698500" cy="381000"/>
        </p:xfrm>
        <a:graphic>
          <a:graphicData uri="http://schemas.openxmlformats.org/presentationml/2006/ole">
            <mc:AlternateContent xmlns:mc="http://schemas.openxmlformats.org/markup-compatibility/2006">
              <mc:Choice xmlns:v="urn:schemas-microsoft-com:vml" Requires="v">
                <p:oleObj spid="_x0000_s17423" name="Equation" r:id="rId13" imgW="698400" imgH="380880" progId="Equation.DSMT4">
                  <p:embed/>
                </p:oleObj>
              </mc:Choice>
              <mc:Fallback>
                <p:oleObj name="Equation" r:id="rId13" imgW="698400" imgH="38088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225925" y="4827896"/>
                        <a:ext cx="6985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7" name="Object 9"/>
          <p:cNvGraphicFramePr>
            <a:graphicFrameLocks noChangeAspect="1"/>
          </p:cNvGraphicFramePr>
          <p:nvPr/>
        </p:nvGraphicFramePr>
        <p:xfrm>
          <a:off x="533400" y="5181600"/>
          <a:ext cx="3594100" cy="838200"/>
        </p:xfrm>
        <a:graphic>
          <a:graphicData uri="http://schemas.openxmlformats.org/presentationml/2006/ole">
            <mc:AlternateContent xmlns:mc="http://schemas.openxmlformats.org/markup-compatibility/2006">
              <mc:Choice xmlns:v="urn:schemas-microsoft-com:vml" Requires="v">
                <p:oleObj spid="_x0000_s17424" name="Equation" r:id="rId15" imgW="3593880" imgH="838080" progId="Equation.DSMT4">
                  <p:embed/>
                </p:oleObj>
              </mc:Choice>
              <mc:Fallback>
                <p:oleObj name="Equation" r:id="rId15" imgW="3593880" imgH="83808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33400" y="5181600"/>
                        <a:ext cx="3594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4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4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741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741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741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74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p:cNvSpPr>
          <p:nvPr>
            <p:ph type="title"/>
          </p:nvPr>
        </p:nvSpPr>
        <p:spPr>
          <a:prstGeom prst="rect">
            <a:avLst/>
          </a:prstGeom>
        </p:spPr>
        <p:txBody>
          <a:bodyPr/>
          <a:lstStyle/>
          <a:p>
            <a:r>
              <a:rPr lang="en-US" sz="3200">
                <a:solidFill>
                  <a:schemeClr val="accent1"/>
                </a:solidFill>
              </a:rPr>
              <a:t>Practice Problems</a:t>
            </a:r>
          </a:p>
        </p:txBody>
      </p:sp>
      <p:sp>
        <p:nvSpPr>
          <p:cNvPr id="26627" name="Rectangle 3"/>
          <p:cNvSpPr>
            <a:spLocks noGrp="1"/>
          </p:cNvSpPr>
          <p:nvPr>
            <p:ph idx="1"/>
          </p:nvPr>
        </p:nvSpPr>
        <p:spPr>
          <a:xfrm>
            <a:off x="457200" y="1280160"/>
            <a:ext cx="8229600" cy="2332946"/>
          </a:xfrm>
          <a:prstGeom prst="rect">
            <a:avLst/>
          </a:prstGeom>
          <a:solidFill>
            <a:srgbClr val="FFFFCC"/>
          </a:solidFill>
          <a:ln w="28575">
            <a:solidFill>
              <a:srgbClr val="000000"/>
            </a:solidFill>
          </a:ln>
        </p:spPr>
        <p:txBody>
          <a:bodyPr wrap="square">
            <a:spAutoFit/>
          </a:bodyPr>
          <a:lstStyle/>
          <a:p>
            <a:pPr algn="just">
              <a:spcBef>
                <a:spcPct val="0"/>
              </a:spcBef>
              <a:buFont typeface="Courier New" pitchFamily="49" charset="0"/>
              <a:buNone/>
            </a:pPr>
            <a:r>
              <a:rPr lang="en-US" i="0">
                <a:solidFill>
                  <a:srgbClr val="000000"/>
                </a:solidFill>
              </a:rPr>
              <a:t>Solve the following equations.</a:t>
            </a:r>
          </a:p>
          <a:p>
            <a:pPr algn="just">
              <a:spcBef>
                <a:spcPct val="0"/>
              </a:spcBef>
              <a:buFont typeface="Courier New" pitchFamily="49" charset="0"/>
              <a:buNone/>
            </a:pPr>
            <a:endParaRPr lang="en-US" i="0">
              <a:solidFill>
                <a:srgbClr val="000000"/>
              </a:solidFill>
            </a:endParaRPr>
          </a:p>
          <a:p>
            <a:pPr algn="just">
              <a:spcBef>
                <a:spcPct val="0"/>
              </a:spcBef>
              <a:buFont typeface="Courier New" pitchFamily="49" charset="0"/>
              <a:buNone/>
            </a:pPr>
            <a:endParaRPr lang="en-US" i="0">
              <a:solidFill>
                <a:srgbClr val="000000"/>
              </a:solidFill>
            </a:endParaRPr>
          </a:p>
          <a:p>
            <a:pPr algn="just">
              <a:spcBef>
                <a:spcPct val="0"/>
              </a:spcBef>
              <a:buFont typeface="Courier New" pitchFamily="49" charset="0"/>
              <a:buNone/>
            </a:pPr>
            <a:endParaRPr lang="en-US" i="0">
              <a:solidFill>
                <a:srgbClr val="000000"/>
              </a:solidFill>
            </a:endParaRPr>
          </a:p>
          <a:p>
            <a:pPr>
              <a:buFont typeface="Courier New" pitchFamily="49" charset="0"/>
              <a:buNone/>
            </a:pPr>
            <a:endParaRPr lang="en-US">
              <a:solidFill>
                <a:srgbClr val="000000"/>
              </a:solidFill>
            </a:endParaRPr>
          </a:p>
        </p:txBody>
      </p:sp>
      <p:graphicFrame>
        <p:nvGraphicFramePr>
          <p:cNvPr id="26628" name="Object 4"/>
          <p:cNvGraphicFramePr>
            <a:graphicFrameLocks noChangeAspect="1"/>
          </p:cNvGraphicFramePr>
          <p:nvPr/>
        </p:nvGraphicFramePr>
        <p:xfrm>
          <a:off x="561975" y="1981200"/>
          <a:ext cx="7010400" cy="1295400"/>
        </p:xfrm>
        <a:graphic>
          <a:graphicData uri="http://schemas.openxmlformats.org/presentationml/2006/ole">
            <mc:AlternateContent xmlns:mc="http://schemas.openxmlformats.org/markup-compatibility/2006">
              <mc:Choice xmlns:v="urn:schemas-microsoft-com:vml" Requires="v">
                <p:oleObj spid="_x0000_s18435" name="Equation" r:id="rId3" imgW="7010400" imgH="1295400" progId="Equation.DSMT4">
                  <p:embed/>
                </p:oleObj>
              </mc:Choice>
              <mc:Fallback>
                <p:oleObj name="Equation" r:id="rId3" imgW="7010400" imgH="129540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1975" y="1981200"/>
                        <a:ext cx="7010400" cy="1295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p:cNvSpPr>
          <p:nvPr>
            <p:ph type="title"/>
          </p:nvPr>
        </p:nvSpPr>
        <p:spPr>
          <a:prstGeom prst="rect">
            <a:avLst/>
          </a:prstGeom>
        </p:spPr>
        <p:txBody>
          <a:bodyPr/>
          <a:lstStyle/>
          <a:p>
            <a:r>
              <a:rPr lang="en-US" sz="3200">
                <a:solidFill>
                  <a:schemeClr val="accent1"/>
                </a:solidFill>
              </a:rPr>
              <a:t>Practice Problem Answers </a:t>
            </a:r>
          </a:p>
        </p:txBody>
      </p:sp>
      <p:sp>
        <p:nvSpPr>
          <p:cNvPr id="27651" name="Rectangle 3"/>
          <p:cNvSpPr>
            <a:spLocks noGrp="1"/>
          </p:cNvSpPr>
          <p:nvPr>
            <p:ph idx="1"/>
          </p:nvPr>
        </p:nvSpPr>
        <p:spPr>
          <a:prstGeom prst="rect">
            <a:avLst/>
          </a:prstGeom>
        </p:spPr>
        <p:txBody>
          <a:bodyPr/>
          <a:lstStyle/>
          <a:p>
            <a:pPr marL="463550" indent="-463550">
              <a:buFont typeface="Courier New" pitchFamily="49" charset="0"/>
              <a:buNone/>
            </a:pPr>
            <a:r>
              <a:rPr lang="en-US" b="1" i="0" dirty="0">
                <a:solidFill>
                  <a:schemeClr val="tx1"/>
                </a:solidFill>
              </a:rPr>
              <a:t>1.</a:t>
            </a:r>
            <a:r>
              <a:rPr lang="en-US" i="0" dirty="0">
                <a:solidFill>
                  <a:srgbClr val="FF0000"/>
                </a:solidFill>
              </a:rPr>
              <a:t>	</a:t>
            </a:r>
            <a:r>
              <a:rPr lang="en-US" i="1" dirty="0">
                <a:solidFill>
                  <a:srgbClr val="FF0000"/>
                </a:solidFill>
              </a:rPr>
              <a:t>x</a:t>
            </a:r>
            <a:r>
              <a:rPr lang="en-US" dirty="0">
                <a:solidFill>
                  <a:srgbClr val="FF0000"/>
                </a:solidFill>
              </a:rPr>
              <a:t> </a:t>
            </a:r>
            <a:r>
              <a:rPr lang="en-US" i="0" dirty="0">
                <a:solidFill>
                  <a:srgbClr val="FF0000"/>
                </a:solidFill>
              </a:rPr>
              <a:t>= 5</a:t>
            </a:r>
          </a:p>
          <a:p>
            <a:pPr marL="463550" indent="-463550">
              <a:buFont typeface="Courier New" pitchFamily="49" charset="0"/>
              <a:buNone/>
            </a:pPr>
            <a:r>
              <a:rPr lang="en-US" b="1" i="0" dirty="0">
                <a:solidFill>
                  <a:schemeClr val="tx1"/>
                </a:solidFill>
              </a:rPr>
              <a:t>2.</a:t>
            </a:r>
            <a:r>
              <a:rPr lang="en-US" i="0" dirty="0">
                <a:solidFill>
                  <a:srgbClr val="FF0000"/>
                </a:solidFill>
              </a:rPr>
              <a:t>	No solution</a:t>
            </a:r>
          </a:p>
          <a:p>
            <a:pPr marL="463550" indent="-463550">
              <a:buFont typeface="Courier New" pitchFamily="49" charset="0"/>
              <a:buNone/>
            </a:pPr>
            <a:r>
              <a:rPr lang="en-US" b="1" i="0" dirty="0">
                <a:solidFill>
                  <a:schemeClr val="tx1"/>
                </a:solidFill>
              </a:rPr>
              <a:t>3.</a:t>
            </a:r>
            <a:r>
              <a:rPr lang="en-US" i="0" dirty="0">
                <a:solidFill>
                  <a:srgbClr val="FF0000"/>
                </a:solidFill>
              </a:rPr>
              <a:t>	</a:t>
            </a:r>
            <a:r>
              <a:rPr lang="en-US" i="1" dirty="0">
                <a:solidFill>
                  <a:srgbClr val="FF0000"/>
                </a:solidFill>
              </a:rPr>
              <a:t>x</a:t>
            </a:r>
            <a:r>
              <a:rPr lang="en-US" i="0" dirty="0">
                <a:solidFill>
                  <a:srgbClr val="FF0000"/>
                </a:solidFill>
              </a:rPr>
              <a:t> = 4</a:t>
            </a:r>
          </a:p>
          <a:p>
            <a:pPr marL="463550" indent="-463550">
              <a:buFont typeface="Courier New" pitchFamily="49" charset="0"/>
              <a:buNone/>
            </a:pPr>
            <a:r>
              <a:rPr lang="en-US" b="1" i="0" dirty="0">
                <a:solidFill>
                  <a:schemeClr val="tx1"/>
                </a:solidFill>
              </a:rPr>
              <a:t>4.</a:t>
            </a:r>
            <a:r>
              <a:rPr lang="en-US" i="0" dirty="0">
                <a:solidFill>
                  <a:srgbClr val="FF0000"/>
                </a:solidFill>
              </a:rPr>
              <a:t>	No solution</a:t>
            </a:r>
          </a:p>
          <a:p>
            <a:pPr marL="463550" indent="-463550">
              <a:buFont typeface="Courier New" pitchFamily="49" charset="0"/>
              <a:buNone/>
            </a:pPr>
            <a:endParaRPr lang="en-US" dirty="0">
              <a:solidFill>
                <a:srgbClr val="FF00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prstGeom prst="rect">
            <a:avLst/>
          </a:prstGeom>
        </p:spPr>
        <p:txBody>
          <a:bodyPr/>
          <a:lstStyle/>
          <a:p>
            <a:r>
              <a:rPr lang="en-US" sz="3200">
                <a:solidFill>
                  <a:schemeClr val="accent1"/>
                </a:solidFill>
              </a:rPr>
              <a:t>Equations with Radicals</a:t>
            </a:r>
          </a:p>
        </p:txBody>
      </p:sp>
      <p:sp>
        <p:nvSpPr>
          <p:cNvPr id="6147" name="Rectangle 3"/>
          <p:cNvSpPr>
            <a:spLocks noGrp="1"/>
          </p:cNvSpPr>
          <p:nvPr>
            <p:ph idx="1"/>
          </p:nvPr>
        </p:nvSpPr>
        <p:spPr>
          <a:xfrm>
            <a:off x="457200" y="1280160"/>
            <a:ext cx="8229600" cy="3927229"/>
          </a:xfrm>
          <a:prstGeom prst="rect">
            <a:avLst/>
          </a:prstGeom>
          <a:solidFill>
            <a:srgbClr val="FFFFCC"/>
          </a:solidFill>
          <a:ln w="28575">
            <a:solidFill>
              <a:srgbClr val="000000"/>
            </a:solidFill>
          </a:ln>
        </p:spPr>
        <p:txBody>
          <a:bodyPr>
            <a:spAutoFit/>
          </a:bodyPr>
          <a:lstStyle/>
          <a:p>
            <a:pPr marL="463550" indent="-463550" algn="ctr">
              <a:spcBef>
                <a:spcPct val="0"/>
              </a:spcBef>
              <a:buFont typeface="Courier New" pitchFamily="49" charset="0"/>
              <a:buNone/>
            </a:pPr>
            <a:r>
              <a:rPr lang="en-US" b="1" i="0" dirty="0">
                <a:solidFill>
                  <a:srgbClr val="000000"/>
                </a:solidFill>
              </a:rPr>
              <a:t>Method for Solving Equations with Radicals</a:t>
            </a:r>
          </a:p>
          <a:p>
            <a:pPr marL="463550" indent="-463550">
              <a:spcBef>
                <a:spcPct val="50000"/>
              </a:spcBef>
              <a:buFont typeface="Courier New" pitchFamily="49" charset="0"/>
              <a:buNone/>
            </a:pPr>
            <a:r>
              <a:rPr lang="en-US" b="1" i="0" dirty="0">
                <a:solidFill>
                  <a:srgbClr val="000000"/>
                </a:solidFill>
              </a:rPr>
              <a:t>1.</a:t>
            </a:r>
            <a:r>
              <a:rPr lang="en-US" i="0" dirty="0">
                <a:solidFill>
                  <a:srgbClr val="000000"/>
                </a:solidFill>
              </a:rPr>
              <a:t>	Isolate one of the radicals on one side of the equation.  (An equation may have more than one radical.)</a:t>
            </a:r>
          </a:p>
          <a:p>
            <a:pPr marL="463550" indent="-463550">
              <a:buFont typeface="Courier New" pitchFamily="49" charset="0"/>
              <a:buNone/>
            </a:pPr>
            <a:r>
              <a:rPr lang="en-US" b="1" i="0" dirty="0">
                <a:solidFill>
                  <a:srgbClr val="000000"/>
                </a:solidFill>
              </a:rPr>
              <a:t>2.</a:t>
            </a:r>
            <a:r>
              <a:rPr lang="en-US" i="0" dirty="0">
                <a:solidFill>
                  <a:srgbClr val="000000"/>
                </a:solidFill>
              </a:rPr>
              <a:t>	Raise both sides of the equation to the power corresponding to the index of the radical.</a:t>
            </a:r>
          </a:p>
          <a:p>
            <a:pPr marL="463550" indent="-463550">
              <a:buFont typeface="Courier New" pitchFamily="49" charset="0"/>
              <a:buNone/>
            </a:pPr>
            <a:r>
              <a:rPr lang="en-US" b="1" i="0" dirty="0">
                <a:solidFill>
                  <a:srgbClr val="000000"/>
                </a:solidFill>
              </a:rPr>
              <a:t>3.</a:t>
            </a:r>
            <a:r>
              <a:rPr lang="en-US" i="0" dirty="0">
                <a:solidFill>
                  <a:srgbClr val="000000"/>
                </a:solidFill>
              </a:rPr>
              <a:t>	If the equation still contains a radical, repeat Steps 1 and 2.</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prstGeom prst="rect">
            <a:avLst/>
          </a:prstGeom>
        </p:spPr>
        <p:txBody>
          <a:bodyPr/>
          <a:lstStyle/>
          <a:p>
            <a:r>
              <a:rPr lang="en-US" sz="3200">
                <a:solidFill>
                  <a:schemeClr val="accent1"/>
                </a:solidFill>
              </a:rPr>
              <a:t>Equations with Radicals</a:t>
            </a:r>
          </a:p>
        </p:txBody>
      </p:sp>
      <p:sp>
        <p:nvSpPr>
          <p:cNvPr id="7171" name="Rectangle 3"/>
          <p:cNvSpPr>
            <a:spLocks noGrp="1"/>
          </p:cNvSpPr>
          <p:nvPr>
            <p:ph idx="1"/>
          </p:nvPr>
        </p:nvSpPr>
        <p:spPr>
          <a:xfrm>
            <a:off x="457200" y="1280160"/>
            <a:ext cx="8229600" cy="2548390"/>
          </a:xfrm>
          <a:prstGeom prst="rect">
            <a:avLst/>
          </a:prstGeom>
          <a:solidFill>
            <a:srgbClr val="FFFFCC"/>
          </a:solidFill>
          <a:ln w="28575">
            <a:solidFill>
              <a:srgbClr val="000000"/>
            </a:solidFill>
          </a:ln>
        </p:spPr>
        <p:txBody>
          <a:bodyPr>
            <a:spAutoFit/>
          </a:bodyPr>
          <a:lstStyle/>
          <a:p>
            <a:pPr marL="463550" indent="-463550" algn="ctr">
              <a:spcBef>
                <a:spcPct val="0"/>
              </a:spcBef>
              <a:buFont typeface="Courier New" pitchFamily="49" charset="0"/>
              <a:buNone/>
            </a:pPr>
            <a:r>
              <a:rPr lang="en-US" b="1" i="0" dirty="0">
                <a:solidFill>
                  <a:srgbClr val="000000"/>
                </a:solidFill>
              </a:rPr>
              <a:t>Method for Solving Equations with Radicals (cont.)</a:t>
            </a:r>
          </a:p>
          <a:p>
            <a:pPr marL="463550" indent="-463550">
              <a:spcBef>
                <a:spcPct val="50000"/>
              </a:spcBef>
              <a:buFont typeface="Courier New" pitchFamily="49" charset="0"/>
              <a:buNone/>
            </a:pPr>
            <a:r>
              <a:rPr lang="en-US" b="1" i="0" dirty="0">
                <a:solidFill>
                  <a:srgbClr val="000000"/>
                </a:solidFill>
              </a:rPr>
              <a:t>4.</a:t>
            </a:r>
            <a:r>
              <a:rPr lang="en-US" i="0" dirty="0">
                <a:solidFill>
                  <a:srgbClr val="000000"/>
                </a:solidFill>
              </a:rPr>
              <a:t>	Solve the equation after all the radicals have been eliminated.</a:t>
            </a:r>
          </a:p>
          <a:p>
            <a:pPr marL="463550" indent="-463550">
              <a:buFont typeface="Courier New" pitchFamily="49" charset="0"/>
              <a:buNone/>
            </a:pPr>
            <a:r>
              <a:rPr lang="en-US" b="1" i="0" dirty="0">
                <a:solidFill>
                  <a:srgbClr val="000000"/>
                </a:solidFill>
              </a:rPr>
              <a:t>5.</a:t>
            </a:r>
            <a:r>
              <a:rPr lang="en-US" i="0" dirty="0">
                <a:solidFill>
                  <a:srgbClr val="000000"/>
                </a:solidFill>
              </a:rPr>
              <a:t>	Be sure to check all possible solutions in the original equation and eliminate any extraneous solutions.</a:t>
            </a:r>
            <a:endParaRPr lang="en-US" dirty="0">
              <a:solidFill>
                <a:srgbClr val="00000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lstStyle/>
          <a:p>
            <a:r>
              <a:rPr lang="en-US" sz="3200">
                <a:solidFill>
                  <a:schemeClr val="accent1"/>
                </a:solidFill>
              </a:rPr>
              <a:t>Example 1: Equations with One Radical</a:t>
            </a:r>
          </a:p>
        </p:txBody>
      </p:sp>
      <p:sp>
        <p:nvSpPr>
          <p:cNvPr id="8195" name="Rectangle 3"/>
          <p:cNvSpPr>
            <a:spLocks noGrp="1"/>
          </p:cNvSpPr>
          <p:nvPr>
            <p:ph idx="1"/>
          </p:nvPr>
        </p:nvSpPr>
        <p:spPr>
          <a:xfrm>
            <a:off x="457200" y="1097280"/>
            <a:ext cx="8229600" cy="4572000"/>
          </a:xfrm>
          <a:prstGeom prst="rect">
            <a:avLst/>
          </a:prstGeom>
        </p:spPr>
        <p:txBody>
          <a:bodyPr/>
          <a:lstStyle/>
          <a:p>
            <a:pPr marL="0" indent="0">
              <a:buFont typeface="Courier New" pitchFamily="49" charset="0"/>
              <a:buNone/>
            </a:pPr>
            <a:r>
              <a:rPr lang="en-US" i="0" dirty="0">
                <a:solidFill>
                  <a:schemeClr val="tx1"/>
                </a:solidFill>
              </a:rPr>
              <a:t>Solve the following equations.</a:t>
            </a:r>
          </a:p>
          <a:p>
            <a:pPr marL="0" indent="0">
              <a:buFont typeface="Courier New" pitchFamily="49" charset="0"/>
              <a:buNone/>
            </a:pPr>
            <a:endParaRPr lang="en-US" i="0" dirty="0">
              <a:solidFill>
                <a:schemeClr val="tx1"/>
              </a:solidFill>
            </a:endParaRPr>
          </a:p>
          <a:p>
            <a:pPr marL="0" indent="0">
              <a:spcBef>
                <a:spcPts val="600"/>
              </a:spcBef>
              <a:buFont typeface="Courier New" pitchFamily="49" charset="0"/>
              <a:buNone/>
            </a:pPr>
            <a:r>
              <a:rPr lang="en-US" b="1" i="0" dirty="0">
                <a:solidFill>
                  <a:schemeClr val="tx1"/>
                </a:solidFill>
              </a:rPr>
              <a:t>Solution</a:t>
            </a:r>
            <a:r>
              <a:rPr lang="en-US" i="0" dirty="0">
                <a:solidFill>
                  <a:schemeClr val="tx1"/>
                </a:solidFill>
              </a:rPr>
              <a:t>   The radical is by itself on one side of the equation, so square both sides.</a:t>
            </a:r>
          </a:p>
          <a:p>
            <a:pPr marL="0" indent="0">
              <a:buFont typeface="Courier New" pitchFamily="49" charset="0"/>
              <a:buNone/>
            </a:pPr>
            <a:endParaRPr lang="en-US" dirty="0">
              <a:solidFill>
                <a:schemeClr val="tx1"/>
              </a:solidFill>
            </a:endParaRPr>
          </a:p>
        </p:txBody>
      </p:sp>
      <p:graphicFrame>
        <p:nvGraphicFramePr>
          <p:cNvPr id="8196" name="Object 4"/>
          <p:cNvGraphicFramePr>
            <a:graphicFrameLocks noChangeAspect="1"/>
          </p:cNvGraphicFramePr>
          <p:nvPr/>
        </p:nvGraphicFramePr>
        <p:xfrm>
          <a:off x="533400" y="1641144"/>
          <a:ext cx="2311400" cy="558800"/>
        </p:xfrm>
        <a:graphic>
          <a:graphicData uri="http://schemas.openxmlformats.org/presentationml/2006/ole">
            <mc:AlternateContent xmlns:mc="http://schemas.openxmlformats.org/markup-compatibility/2006">
              <mc:Choice xmlns:v="urn:schemas-microsoft-com:vml" Requires="v">
                <p:oleObj spid="_x0000_s1037" name="Equation" r:id="rId3" imgW="2311400" imgH="558800" progId="Equation.DSMT4">
                  <p:embed/>
                </p:oleObj>
              </mc:Choice>
              <mc:Fallback>
                <p:oleObj name="Equation" r:id="rId3" imgW="2311400" imgH="55880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1641144"/>
                        <a:ext cx="23114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8" name="Object 4"/>
          <p:cNvGraphicFramePr>
            <a:graphicFrameLocks noChangeAspect="1"/>
          </p:cNvGraphicFramePr>
          <p:nvPr/>
        </p:nvGraphicFramePr>
        <p:xfrm>
          <a:off x="2307608" y="3075296"/>
          <a:ext cx="1765300" cy="495300"/>
        </p:xfrm>
        <a:graphic>
          <a:graphicData uri="http://schemas.openxmlformats.org/presentationml/2006/ole">
            <mc:AlternateContent xmlns:mc="http://schemas.openxmlformats.org/markup-compatibility/2006">
              <mc:Choice xmlns:v="urn:schemas-microsoft-com:vml" Requires="v">
                <p:oleObj spid="_x0000_s1038" name="Equation" r:id="rId5" imgW="1765080" imgH="495000" progId="Equation.DSMT4">
                  <p:embed/>
                </p:oleObj>
              </mc:Choice>
              <mc:Fallback>
                <p:oleObj name="Equation" r:id="rId5" imgW="1765080" imgH="4950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307608" y="3075296"/>
                        <a:ext cx="17653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9" name="Object 5"/>
          <p:cNvGraphicFramePr>
            <a:graphicFrameLocks noChangeAspect="1"/>
          </p:cNvGraphicFramePr>
          <p:nvPr/>
        </p:nvGraphicFramePr>
        <p:xfrm>
          <a:off x="1930400" y="3589360"/>
          <a:ext cx="2247900" cy="787400"/>
        </p:xfrm>
        <a:graphic>
          <a:graphicData uri="http://schemas.openxmlformats.org/presentationml/2006/ole">
            <mc:AlternateContent xmlns:mc="http://schemas.openxmlformats.org/markup-compatibility/2006">
              <mc:Choice xmlns:v="urn:schemas-microsoft-com:vml" Requires="v">
                <p:oleObj spid="_x0000_s1039" name="Equation" r:id="rId7" imgW="2247840" imgH="787320" progId="Equation.DSMT4">
                  <p:embed/>
                </p:oleObj>
              </mc:Choice>
              <mc:Fallback>
                <p:oleObj name="Equation" r:id="rId7" imgW="2247840" imgH="78732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30400" y="3589360"/>
                        <a:ext cx="2247900" cy="78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30" name="Object 6"/>
          <p:cNvGraphicFramePr>
            <a:graphicFrameLocks noChangeAspect="1"/>
          </p:cNvGraphicFramePr>
          <p:nvPr/>
        </p:nvGraphicFramePr>
        <p:xfrm>
          <a:off x="2577152" y="4351360"/>
          <a:ext cx="1689100" cy="381000"/>
        </p:xfrm>
        <a:graphic>
          <a:graphicData uri="http://schemas.openxmlformats.org/presentationml/2006/ole">
            <mc:AlternateContent xmlns:mc="http://schemas.openxmlformats.org/markup-compatibility/2006">
              <mc:Choice xmlns:v="urn:schemas-microsoft-com:vml" Requires="v">
                <p:oleObj spid="_x0000_s1040" name="Equation" r:id="rId9" imgW="1688760" imgH="380880" progId="Equation.DSMT4">
                  <p:embed/>
                </p:oleObj>
              </mc:Choice>
              <mc:Fallback>
                <p:oleObj name="Equation" r:id="rId9" imgW="1688760" imgH="3808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577152" y="4351360"/>
                        <a:ext cx="16891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31" name="Object 7"/>
          <p:cNvGraphicFramePr>
            <a:graphicFrameLocks noChangeAspect="1"/>
          </p:cNvGraphicFramePr>
          <p:nvPr/>
        </p:nvGraphicFramePr>
        <p:xfrm>
          <a:off x="2550804" y="4786952"/>
          <a:ext cx="1536700" cy="381000"/>
        </p:xfrm>
        <a:graphic>
          <a:graphicData uri="http://schemas.openxmlformats.org/presentationml/2006/ole">
            <mc:AlternateContent xmlns:mc="http://schemas.openxmlformats.org/markup-compatibility/2006">
              <mc:Choice xmlns:v="urn:schemas-microsoft-com:vml" Requires="v">
                <p:oleObj spid="_x0000_s1041" name="Equation" r:id="rId11" imgW="1536480" imgH="380880" progId="Equation.DSMT4">
                  <p:embed/>
                </p:oleObj>
              </mc:Choice>
              <mc:Fallback>
                <p:oleObj name="Equation" r:id="rId11" imgW="1536480" imgH="3808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550804" y="4786952"/>
                        <a:ext cx="15367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32" name="Object 8"/>
          <p:cNvGraphicFramePr>
            <a:graphicFrameLocks noChangeAspect="1"/>
          </p:cNvGraphicFramePr>
          <p:nvPr/>
        </p:nvGraphicFramePr>
        <p:xfrm>
          <a:off x="1699904" y="5230504"/>
          <a:ext cx="2387600" cy="469900"/>
        </p:xfrm>
        <a:graphic>
          <a:graphicData uri="http://schemas.openxmlformats.org/presentationml/2006/ole">
            <mc:AlternateContent xmlns:mc="http://schemas.openxmlformats.org/markup-compatibility/2006">
              <mc:Choice xmlns:v="urn:schemas-microsoft-com:vml" Requires="v">
                <p:oleObj spid="_x0000_s1042" name="Equation" r:id="rId13" imgW="2387520" imgH="469800" progId="Equation.DSMT4">
                  <p:embed/>
                </p:oleObj>
              </mc:Choice>
              <mc:Fallback>
                <p:oleObj name="Equation" r:id="rId13" imgW="2387520" imgH="46980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699904" y="5230504"/>
                        <a:ext cx="2387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33" name="Object 9"/>
          <p:cNvGraphicFramePr>
            <a:graphicFrameLocks noChangeAspect="1"/>
          </p:cNvGraphicFramePr>
          <p:nvPr/>
        </p:nvGraphicFramePr>
        <p:xfrm>
          <a:off x="1369704" y="5700499"/>
          <a:ext cx="2717800" cy="292100"/>
        </p:xfrm>
        <a:graphic>
          <a:graphicData uri="http://schemas.openxmlformats.org/presentationml/2006/ole">
            <mc:AlternateContent xmlns:mc="http://schemas.openxmlformats.org/markup-compatibility/2006">
              <mc:Choice xmlns:v="urn:schemas-microsoft-com:vml" Requires="v">
                <p:oleObj spid="_x0000_s1043" name="Equation" r:id="rId15" imgW="2717640" imgH="291960" progId="Equation.DSMT4">
                  <p:embed/>
                </p:oleObj>
              </mc:Choice>
              <mc:Fallback>
                <p:oleObj name="Equation" r:id="rId15" imgW="2717640" imgH="29196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369704" y="5700499"/>
                        <a:ext cx="2717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34" name="Object 10"/>
          <p:cNvGraphicFramePr>
            <a:graphicFrameLocks noChangeAspect="1"/>
          </p:cNvGraphicFramePr>
          <p:nvPr/>
        </p:nvGraphicFramePr>
        <p:xfrm>
          <a:off x="4800600" y="3899848"/>
          <a:ext cx="2032000" cy="292100"/>
        </p:xfrm>
        <a:graphic>
          <a:graphicData uri="http://schemas.openxmlformats.org/presentationml/2006/ole">
            <mc:AlternateContent xmlns:mc="http://schemas.openxmlformats.org/markup-compatibility/2006">
              <mc:Choice xmlns:v="urn:schemas-microsoft-com:vml" Requires="v">
                <p:oleObj spid="_x0000_s1044" name="Equation" r:id="rId17" imgW="2031840" imgH="291960" progId="Equation.DSMT4">
                  <p:embed/>
                </p:oleObj>
              </mc:Choice>
              <mc:Fallback>
                <p:oleObj name="Equation" r:id="rId17" imgW="2031840" imgH="29196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800600" y="3899848"/>
                        <a:ext cx="2032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35" name="Object 11"/>
          <p:cNvGraphicFramePr>
            <a:graphicFrameLocks noChangeAspect="1"/>
          </p:cNvGraphicFramePr>
          <p:nvPr/>
        </p:nvGraphicFramePr>
        <p:xfrm>
          <a:off x="4800600" y="4495800"/>
          <a:ext cx="4203700" cy="292100"/>
        </p:xfrm>
        <a:graphic>
          <a:graphicData uri="http://schemas.openxmlformats.org/presentationml/2006/ole">
            <mc:AlternateContent xmlns:mc="http://schemas.openxmlformats.org/markup-compatibility/2006">
              <mc:Choice xmlns:v="urn:schemas-microsoft-com:vml" Requires="v">
                <p:oleObj spid="_x0000_s1045" name="Equation" r:id="rId19" imgW="4203360" imgH="291960" progId="Equation.DSMT4">
                  <p:embed/>
                </p:oleObj>
              </mc:Choice>
              <mc:Fallback>
                <p:oleObj name="Equation" r:id="rId19" imgW="4203360" imgH="291960" progId="Equation.DSMT4">
                  <p:embed/>
                  <p:pic>
                    <p:nvPicPr>
                      <p:cNvPr id="0" name="Picture 11"/>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800600" y="4495800"/>
                        <a:ext cx="4203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36" name="Object 12"/>
          <p:cNvGraphicFramePr>
            <a:graphicFrameLocks noChangeAspect="1"/>
          </p:cNvGraphicFramePr>
          <p:nvPr/>
        </p:nvGraphicFramePr>
        <p:xfrm>
          <a:off x="4800600" y="5347648"/>
          <a:ext cx="2032000" cy="292100"/>
        </p:xfrm>
        <a:graphic>
          <a:graphicData uri="http://schemas.openxmlformats.org/presentationml/2006/ole">
            <mc:AlternateContent xmlns:mc="http://schemas.openxmlformats.org/markup-compatibility/2006">
              <mc:Choice xmlns:v="urn:schemas-microsoft-com:vml" Requires="v">
                <p:oleObj spid="_x0000_s1046" name="Equation" r:id="rId21" imgW="2031840" imgH="291960" progId="Equation.DSMT4">
                  <p:embed/>
                </p:oleObj>
              </mc:Choice>
              <mc:Fallback>
                <p:oleObj name="Equation" r:id="rId21" imgW="2031840" imgH="291960" progId="Equation.DSMT4">
                  <p:embed/>
                  <p:pic>
                    <p:nvPicPr>
                      <p:cNvPr id="0" name="Picture 12"/>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4800600" y="5347648"/>
                        <a:ext cx="2032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9"/>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03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030"/>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03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3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32"/>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036"/>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03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r>
              <a:rPr lang="en-US" sz="3200">
                <a:solidFill>
                  <a:schemeClr val="accent1"/>
                </a:solidFill>
              </a:rPr>
              <a:t>Example 1: Equations with One Radical (cont.)</a:t>
            </a:r>
          </a:p>
        </p:txBody>
      </p:sp>
      <p:sp>
        <p:nvSpPr>
          <p:cNvPr id="9219" name="Rectangle 3"/>
          <p:cNvSpPr>
            <a:spLocks noGrp="1"/>
          </p:cNvSpPr>
          <p:nvPr>
            <p:ph idx="1"/>
          </p:nvPr>
        </p:nvSpPr>
        <p:spPr>
          <a:prstGeom prst="rect">
            <a:avLst/>
          </a:prstGeom>
          <a:noFill/>
        </p:spPr>
        <p:txBody>
          <a:bodyPr>
            <a:spAutoFit/>
          </a:bodyPr>
          <a:lstStyle/>
          <a:p>
            <a:pPr marL="0" indent="0">
              <a:buFont typeface="Courier New" pitchFamily="49" charset="0"/>
              <a:buNone/>
            </a:pPr>
            <a:r>
              <a:rPr lang="en-US" b="1" i="0">
                <a:solidFill>
                  <a:schemeClr val="tx1"/>
                </a:solidFill>
              </a:rPr>
              <a:t>Check:  Check both answers</a:t>
            </a:r>
            <a:r>
              <a:rPr lang="en-US" i="0">
                <a:solidFill>
                  <a:schemeClr val="tx1"/>
                </a:solidFill>
              </a:rPr>
              <a:t> in the original equation.</a:t>
            </a:r>
          </a:p>
        </p:txBody>
      </p:sp>
      <p:sp>
        <p:nvSpPr>
          <p:cNvPr id="9221" name="Rectangle 7"/>
          <p:cNvSpPr>
            <a:spLocks noChangeArrowheads="1"/>
          </p:cNvSpPr>
          <p:nvPr/>
        </p:nvSpPr>
        <p:spPr bwMode="auto">
          <a:xfrm>
            <a:off x="455613" y="5334000"/>
            <a:ext cx="4248150" cy="519112"/>
          </a:xfrm>
          <a:prstGeom prst="rect">
            <a:avLst/>
          </a:prstGeom>
          <a:noFill/>
          <a:ln w="9525">
            <a:noFill/>
            <a:miter lim="800000"/>
            <a:headEnd/>
            <a:tailEnd/>
          </a:ln>
        </p:spPr>
        <p:txBody>
          <a:bodyPr wrap="none">
            <a:spAutoFit/>
          </a:bodyPr>
          <a:lstStyle/>
          <a:p>
            <a:r>
              <a:rPr lang="en-US" sz="2800" dirty="0"/>
              <a:t>Both </a:t>
            </a:r>
            <a:r>
              <a:rPr lang="en-US" sz="2800" dirty="0">
                <a:solidFill>
                  <a:srgbClr val="FF0000"/>
                </a:solidFill>
                <a:latin typeface="Symbol" pitchFamily="18" charset="2"/>
              </a:rPr>
              <a:t>-</a:t>
            </a:r>
            <a:r>
              <a:rPr lang="en-US" sz="2800" dirty="0">
                <a:solidFill>
                  <a:srgbClr val="FF0000"/>
                </a:solidFill>
              </a:rPr>
              <a:t>6 and 6</a:t>
            </a:r>
            <a:r>
              <a:rPr lang="en-US" sz="2800" dirty="0"/>
              <a:t> are solutions.</a:t>
            </a:r>
          </a:p>
        </p:txBody>
      </p:sp>
      <p:graphicFrame>
        <p:nvGraphicFramePr>
          <p:cNvPr id="2051" name="Object 3"/>
          <p:cNvGraphicFramePr>
            <a:graphicFrameLocks noChangeAspect="1"/>
          </p:cNvGraphicFramePr>
          <p:nvPr/>
        </p:nvGraphicFramePr>
        <p:xfrm>
          <a:off x="1752600" y="1969824"/>
          <a:ext cx="2209800" cy="825500"/>
        </p:xfrm>
        <a:graphic>
          <a:graphicData uri="http://schemas.openxmlformats.org/presentationml/2006/ole">
            <mc:AlternateContent xmlns:mc="http://schemas.openxmlformats.org/markup-compatibility/2006">
              <mc:Choice xmlns:v="urn:schemas-microsoft-com:vml" Requires="v">
                <p:oleObj spid="_x0000_s2059" name="Equation" r:id="rId3" imgW="2209680" imgH="825480" progId="Equation.DSMT4">
                  <p:embed/>
                </p:oleObj>
              </mc:Choice>
              <mc:Fallback>
                <p:oleObj name="Equation" r:id="rId3" imgW="2209680" imgH="8254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52600" y="1969824"/>
                        <a:ext cx="22098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2" name="Object 4"/>
          <p:cNvGraphicFramePr>
            <a:graphicFrameLocks noChangeAspect="1"/>
          </p:cNvGraphicFramePr>
          <p:nvPr/>
        </p:nvGraphicFramePr>
        <p:xfrm>
          <a:off x="2171700" y="2903560"/>
          <a:ext cx="1790700" cy="787400"/>
        </p:xfrm>
        <a:graphic>
          <a:graphicData uri="http://schemas.openxmlformats.org/presentationml/2006/ole">
            <mc:AlternateContent xmlns:mc="http://schemas.openxmlformats.org/markup-compatibility/2006">
              <mc:Choice xmlns:v="urn:schemas-microsoft-com:vml" Requires="v">
                <p:oleObj spid="_x0000_s2060" name="Equation" r:id="rId5" imgW="1790640" imgH="787320" progId="Equation.DSMT4">
                  <p:embed/>
                </p:oleObj>
              </mc:Choice>
              <mc:Fallback>
                <p:oleObj name="Equation" r:id="rId5" imgW="1790640" imgH="78732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171700" y="2903560"/>
                        <a:ext cx="1790700" cy="78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3" name="Object 5"/>
          <p:cNvGraphicFramePr>
            <a:graphicFrameLocks noChangeAspect="1"/>
          </p:cNvGraphicFramePr>
          <p:nvPr/>
        </p:nvGraphicFramePr>
        <p:xfrm>
          <a:off x="2832100" y="3747448"/>
          <a:ext cx="1130300" cy="787400"/>
        </p:xfrm>
        <a:graphic>
          <a:graphicData uri="http://schemas.openxmlformats.org/presentationml/2006/ole">
            <mc:AlternateContent xmlns:mc="http://schemas.openxmlformats.org/markup-compatibility/2006">
              <mc:Choice xmlns:v="urn:schemas-microsoft-com:vml" Requires="v">
                <p:oleObj spid="_x0000_s2061" name="Equation" r:id="rId7" imgW="1130040" imgH="787320" progId="Equation.DSMT4">
                  <p:embed/>
                </p:oleObj>
              </mc:Choice>
              <mc:Fallback>
                <p:oleObj name="Equation" r:id="rId7" imgW="1130040" imgH="78732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832100" y="3747448"/>
                        <a:ext cx="1130300" cy="78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4" name="Object 6"/>
          <p:cNvGraphicFramePr>
            <a:graphicFrameLocks noChangeAspect="1"/>
          </p:cNvGraphicFramePr>
          <p:nvPr/>
        </p:nvGraphicFramePr>
        <p:xfrm>
          <a:off x="3251200" y="4689144"/>
          <a:ext cx="711200" cy="381000"/>
        </p:xfrm>
        <a:graphic>
          <a:graphicData uri="http://schemas.openxmlformats.org/presentationml/2006/ole">
            <mc:AlternateContent xmlns:mc="http://schemas.openxmlformats.org/markup-compatibility/2006">
              <mc:Choice xmlns:v="urn:schemas-microsoft-com:vml" Requires="v">
                <p:oleObj spid="_x0000_s2062" name="Equation" r:id="rId9" imgW="711000" imgH="380880" progId="Equation.DSMT4">
                  <p:embed/>
                </p:oleObj>
              </mc:Choice>
              <mc:Fallback>
                <p:oleObj name="Equation" r:id="rId9" imgW="711000" imgH="3808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251200" y="4689144"/>
                        <a:ext cx="711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5" name="Object 7"/>
          <p:cNvGraphicFramePr>
            <a:graphicFrameLocks noChangeAspect="1"/>
          </p:cNvGraphicFramePr>
          <p:nvPr/>
        </p:nvGraphicFramePr>
        <p:xfrm>
          <a:off x="5334000" y="1969824"/>
          <a:ext cx="1993900" cy="825500"/>
        </p:xfrm>
        <a:graphic>
          <a:graphicData uri="http://schemas.openxmlformats.org/presentationml/2006/ole">
            <mc:AlternateContent xmlns:mc="http://schemas.openxmlformats.org/markup-compatibility/2006">
              <mc:Choice xmlns:v="urn:schemas-microsoft-com:vml" Requires="v">
                <p:oleObj spid="_x0000_s2063" name="Equation" r:id="rId11" imgW="1993680" imgH="825480" progId="Equation.DSMT4">
                  <p:embed/>
                </p:oleObj>
              </mc:Choice>
              <mc:Fallback>
                <p:oleObj name="Equation" r:id="rId11" imgW="1993680" imgH="8254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334000" y="1969824"/>
                        <a:ext cx="19939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6" name="Object 8"/>
          <p:cNvGraphicFramePr>
            <a:graphicFrameLocks noChangeAspect="1"/>
          </p:cNvGraphicFramePr>
          <p:nvPr/>
        </p:nvGraphicFramePr>
        <p:xfrm>
          <a:off x="5537200" y="2903560"/>
          <a:ext cx="1790700" cy="787400"/>
        </p:xfrm>
        <a:graphic>
          <a:graphicData uri="http://schemas.openxmlformats.org/presentationml/2006/ole">
            <mc:AlternateContent xmlns:mc="http://schemas.openxmlformats.org/markup-compatibility/2006">
              <mc:Choice xmlns:v="urn:schemas-microsoft-com:vml" Requires="v">
                <p:oleObj spid="_x0000_s2064" name="Equation" r:id="rId13" imgW="1790640" imgH="787320" progId="Equation.DSMT4">
                  <p:embed/>
                </p:oleObj>
              </mc:Choice>
              <mc:Fallback>
                <p:oleObj name="Equation" r:id="rId13" imgW="1790640" imgH="78732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537200" y="2903560"/>
                        <a:ext cx="1790700" cy="78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7" name="Object 9"/>
          <p:cNvGraphicFramePr>
            <a:graphicFrameLocks noChangeAspect="1"/>
          </p:cNvGraphicFramePr>
          <p:nvPr/>
        </p:nvGraphicFramePr>
        <p:xfrm>
          <a:off x="6197600" y="3763368"/>
          <a:ext cx="1130300" cy="787400"/>
        </p:xfrm>
        <a:graphic>
          <a:graphicData uri="http://schemas.openxmlformats.org/presentationml/2006/ole">
            <mc:AlternateContent xmlns:mc="http://schemas.openxmlformats.org/markup-compatibility/2006">
              <mc:Choice xmlns:v="urn:schemas-microsoft-com:vml" Requires="v">
                <p:oleObj spid="_x0000_s2065" name="Equation" r:id="rId15" imgW="1130040" imgH="787320" progId="Equation.DSMT4">
                  <p:embed/>
                </p:oleObj>
              </mc:Choice>
              <mc:Fallback>
                <p:oleObj name="Equation" r:id="rId15" imgW="1130040" imgH="78732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197600" y="3763368"/>
                        <a:ext cx="1130300" cy="78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8" name="Object 10"/>
          <p:cNvGraphicFramePr>
            <a:graphicFrameLocks noChangeAspect="1"/>
          </p:cNvGraphicFramePr>
          <p:nvPr/>
        </p:nvGraphicFramePr>
        <p:xfrm>
          <a:off x="6616700" y="4710752"/>
          <a:ext cx="711200" cy="279400"/>
        </p:xfrm>
        <a:graphic>
          <a:graphicData uri="http://schemas.openxmlformats.org/presentationml/2006/ole">
            <mc:AlternateContent xmlns:mc="http://schemas.openxmlformats.org/markup-compatibility/2006">
              <mc:Choice xmlns:v="urn:schemas-microsoft-com:vml" Requires="v">
                <p:oleObj spid="_x0000_s2066" name="Equation" r:id="rId17" imgW="711000" imgH="279360" progId="Equation.DSMT4">
                  <p:embed/>
                </p:oleObj>
              </mc:Choice>
              <mc:Fallback>
                <p:oleObj name="Equation" r:id="rId17" imgW="711000" imgH="27936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6616700" y="4710752"/>
                        <a:ext cx="711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5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5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5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05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05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05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05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92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21"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r>
              <a:rPr lang="en-US" sz="3200">
                <a:solidFill>
                  <a:schemeClr val="accent1"/>
                </a:solidFill>
              </a:rPr>
              <a:t>Example 1: Equations with One Radical (cont.)</a:t>
            </a:r>
          </a:p>
        </p:txBody>
      </p:sp>
      <p:sp>
        <p:nvSpPr>
          <p:cNvPr id="10243" name="Rectangle 3"/>
          <p:cNvSpPr>
            <a:spLocks noGrp="1"/>
          </p:cNvSpPr>
          <p:nvPr>
            <p:ph idx="1"/>
          </p:nvPr>
        </p:nvSpPr>
        <p:spPr>
          <a:xfrm>
            <a:off x="457200" y="1280160"/>
            <a:ext cx="8229600" cy="1471172"/>
          </a:xfrm>
          <a:prstGeom prst="rect">
            <a:avLst/>
          </a:prstGeom>
          <a:noFill/>
        </p:spPr>
        <p:txBody>
          <a:bodyPr>
            <a:spAutoFit/>
          </a:bodyPr>
          <a:lstStyle/>
          <a:p>
            <a:pPr marL="0" indent="0">
              <a:buFont typeface="Courier New" pitchFamily="49" charset="0"/>
              <a:buNone/>
            </a:pPr>
            <a:r>
              <a:rPr lang="en-US" i="0" dirty="0">
                <a:solidFill>
                  <a:schemeClr val="tx1"/>
                </a:solidFill>
              </a:rPr>
              <a:t>	 </a:t>
            </a:r>
          </a:p>
          <a:p>
            <a:pPr marL="0" indent="0">
              <a:buFont typeface="Courier New" pitchFamily="49" charset="0"/>
              <a:buNone/>
            </a:pPr>
            <a:r>
              <a:rPr lang="en-US" b="1" i="0" dirty="0">
                <a:solidFill>
                  <a:schemeClr val="tx1"/>
                </a:solidFill>
              </a:rPr>
              <a:t>Solution</a:t>
            </a:r>
            <a:r>
              <a:rPr lang="en-US" i="0" dirty="0">
                <a:solidFill>
                  <a:schemeClr val="tx1"/>
                </a:solidFill>
              </a:rPr>
              <a:t>   Since there is only one radical and it is by itself on one side of the equation, square both sides.</a:t>
            </a:r>
          </a:p>
        </p:txBody>
      </p:sp>
      <p:graphicFrame>
        <p:nvGraphicFramePr>
          <p:cNvPr id="10244" name="Object 6"/>
          <p:cNvGraphicFramePr>
            <a:graphicFrameLocks noChangeAspect="1"/>
          </p:cNvGraphicFramePr>
          <p:nvPr/>
        </p:nvGraphicFramePr>
        <p:xfrm>
          <a:off x="533400" y="1193800"/>
          <a:ext cx="3606800" cy="558800"/>
        </p:xfrm>
        <a:graphic>
          <a:graphicData uri="http://schemas.openxmlformats.org/presentationml/2006/ole">
            <mc:AlternateContent xmlns:mc="http://schemas.openxmlformats.org/markup-compatibility/2006">
              <mc:Choice xmlns:v="urn:schemas-microsoft-com:vml" Requires="v">
                <p:oleObj spid="_x0000_s3084" name="Equation" r:id="rId3" imgW="3606800" imgH="558800" progId="Equation.DSMT4">
                  <p:embed/>
                </p:oleObj>
              </mc:Choice>
              <mc:Fallback>
                <p:oleObj name="Equation" r:id="rId3" imgW="3606800" imgH="558800" progId="Equation.DSMT4">
                  <p:embed/>
                  <p:pic>
                    <p:nvPicPr>
                      <p:cNvPr id="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1193800"/>
                        <a:ext cx="36068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6" name="Object 4"/>
          <p:cNvGraphicFramePr>
            <a:graphicFrameLocks noChangeAspect="1"/>
          </p:cNvGraphicFramePr>
          <p:nvPr/>
        </p:nvGraphicFramePr>
        <p:xfrm>
          <a:off x="1025856" y="2729552"/>
          <a:ext cx="3060700" cy="558800"/>
        </p:xfrm>
        <a:graphic>
          <a:graphicData uri="http://schemas.openxmlformats.org/presentationml/2006/ole">
            <mc:AlternateContent xmlns:mc="http://schemas.openxmlformats.org/markup-compatibility/2006">
              <mc:Choice xmlns:v="urn:schemas-microsoft-com:vml" Requires="v">
                <p:oleObj spid="_x0000_s3085" name="Equation" r:id="rId5" imgW="3060360" imgH="558720" progId="Equation.DSMT4">
                  <p:embed/>
                </p:oleObj>
              </mc:Choice>
              <mc:Fallback>
                <p:oleObj name="Equation" r:id="rId5" imgW="3060360" imgH="55872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25856" y="2729552"/>
                        <a:ext cx="3060700" cy="55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7" name="Object 5"/>
          <p:cNvGraphicFramePr>
            <a:graphicFrameLocks noChangeAspect="1"/>
          </p:cNvGraphicFramePr>
          <p:nvPr/>
        </p:nvGraphicFramePr>
        <p:xfrm>
          <a:off x="644856" y="3331192"/>
          <a:ext cx="3784600" cy="787400"/>
        </p:xfrm>
        <a:graphic>
          <a:graphicData uri="http://schemas.openxmlformats.org/presentationml/2006/ole">
            <mc:AlternateContent xmlns:mc="http://schemas.openxmlformats.org/markup-compatibility/2006">
              <mc:Choice xmlns:v="urn:schemas-microsoft-com:vml" Requires="v">
                <p:oleObj spid="_x0000_s3086" name="Equation" r:id="rId7" imgW="3784320" imgH="787320" progId="Equation.DSMT4">
                  <p:embed/>
                </p:oleObj>
              </mc:Choice>
              <mc:Fallback>
                <p:oleObj name="Equation" r:id="rId7" imgW="3784320" imgH="78732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44856" y="3331192"/>
                        <a:ext cx="3784600" cy="78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8" name="Object 6"/>
          <p:cNvGraphicFramePr>
            <a:graphicFrameLocks noChangeAspect="1"/>
          </p:cNvGraphicFramePr>
          <p:nvPr/>
        </p:nvGraphicFramePr>
        <p:xfrm>
          <a:off x="1295400" y="4142096"/>
          <a:ext cx="3556000" cy="444500"/>
        </p:xfrm>
        <a:graphic>
          <a:graphicData uri="http://schemas.openxmlformats.org/presentationml/2006/ole">
            <mc:AlternateContent xmlns:mc="http://schemas.openxmlformats.org/markup-compatibility/2006">
              <mc:Choice xmlns:v="urn:schemas-microsoft-com:vml" Requires="v">
                <p:oleObj spid="_x0000_s3087" name="Equation" r:id="rId9" imgW="3555720" imgH="444240" progId="Equation.DSMT4">
                  <p:embed/>
                </p:oleObj>
              </mc:Choice>
              <mc:Fallback>
                <p:oleObj name="Equation" r:id="rId9" imgW="3555720" imgH="44424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295400" y="4142096"/>
                        <a:ext cx="35560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9" name="Object 7"/>
          <p:cNvGraphicFramePr>
            <a:graphicFrameLocks noChangeAspect="1"/>
          </p:cNvGraphicFramePr>
          <p:nvPr/>
        </p:nvGraphicFramePr>
        <p:xfrm>
          <a:off x="1703696" y="4724400"/>
          <a:ext cx="1930400" cy="355600"/>
        </p:xfrm>
        <a:graphic>
          <a:graphicData uri="http://schemas.openxmlformats.org/presentationml/2006/ole">
            <mc:AlternateContent xmlns:mc="http://schemas.openxmlformats.org/markup-compatibility/2006">
              <mc:Choice xmlns:v="urn:schemas-microsoft-com:vml" Requires="v">
                <p:oleObj spid="_x0000_s3088" name="Equation" r:id="rId11" imgW="1930320" imgH="355320" progId="Equation.DSMT4">
                  <p:embed/>
                </p:oleObj>
              </mc:Choice>
              <mc:Fallback>
                <p:oleObj name="Equation" r:id="rId11" imgW="1930320" imgH="35532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703696" y="4724400"/>
                        <a:ext cx="19304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0" name="Object 8"/>
          <p:cNvGraphicFramePr>
            <a:graphicFrameLocks noChangeAspect="1"/>
          </p:cNvGraphicFramePr>
          <p:nvPr/>
        </p:nvGraphicFramePr>
        <p:xfrm>
          <a:off x="2340592" y="5195248"/>
          <a:ext cx="1447800" cy="355600"/>
        </p:xfrm>
        <a:graphic>
          <a:graphicData uri="http://schemas.openxmlformats.org/presentationml/2006/ole">
            <mc:AlternateContent xmlns:mc="http://schemas.openxmlformats.org/markup-compatibility/2006">
              <mc:Choice xmlns:v="urn:schemas-microsoft-com:vml" Requires="v">
                <p:oleObj spid="_x0000_s3089" name="Equation" r:id="rId13" imgW="1447560" imgH="355320" progId="Equation.DSMT4">
                  <p:embed/>
                </p:oleObj>
              </mc:Choice>
              <mc:Fallback>
                <p:oleObj name="Equation" r:id="rId13" imgW="1447560" imgH="35532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340592" y="5195248"/>
                        <a:ext cx="14478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1" name="Object 9"/>
          <p:cNvGraphicFramePr>
            <a:graphicFrameLocks noChangeAspect="1"/>
          </p:cNvGraphicFramePr>
          <p:nvPr/>
        </p:nvGraphicFramePr>
        <p:xfrm>
          <a:off x="2909248" y="5649604"/>
          <a:ext cx="927100" cy="355600"/>
        </p:xfrm>
        <a:graphic>
          <a:graphicData uri="http://schemas.openxmlformats.org/presentationml/2006/ole">
            <mc:AlternateContent xmlns:mc="http://schemas.openxmlformats.org/markup-compatibility/2006">
              <mc:Choice xmlns:v="urn:schemas-microsoft-com:vml" Requires="v">
                <p:oleObj spid="_x0000_s3090" name="Equation" r:id="rId15" imgW="927000" imgH="355320" progId="Equation.DSMT4">
                  <p:embed/>
                </p:oleObj>
              </mc:Choice>
              <mc:Fallback>
                <p:oleObj name="Equation" r:id="rId15" imgW="927000" imgH="35532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909248" y="5649604"/>
                        <a:ext cx="9271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2" name="Object 10"/>
          <p:cNvGraphicFramePr>
            <a:graphicFrameLocks noChangeAspect="1"/>
          </p:cNvGraphicFramePr>
          <p:nvPr/>
        </p:nvGraphicFramePr>
        <p:xfrm>
          <a:off x="4495800" y="3616656"/>
          <a:ext cx="2032000" cy="292100"/>
        </p:xfrm>
        <a:graphic>
          <a:graphicData uri="http://schemas.openxmlformats.org/presentationml/2006/ole">
            <mc:AlternateContent xmlns:mc="http://schemas.openxmlformats.org/markup-compatibility/2006">
              <mc:Choice xmlns:v="urn:schemas-microsoft-com:vml" Requires="v">
                <p:oleObj spid="_x0000_s3091" name="Equation" r:id="rId17" imgW="2031840" imgH="291960" progId="Equation.DSMT4">
                  <p:embed/>
                </p:oleObj>
              </mc:Choice>
              <mc:Fallback>
                <p:oleObj name="Equation" r:id="rId17" imgW="2031840" imgH="29196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495800" y="3616656"/>
                        <a:ext cx="2032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3" name="Object 11"/>
          <p:cNvGraphicFramePr>
            <a:graphicFrameLocks noChangeAspect="1"/>
          </p:cNvGraphicFramePr>
          <p:nvPr/>
        </p:nvGraphicFramePr>
        <p:xfrm>
          <a:off x="4495800" y="4773304"/>
          <a:ext cx="4445000" cy="292100"/>
        </p:xfrm>
        <a:graphic>
          <a:graphicData uri="http://schemas.openxmlformats.org/presentationml/2006/ole">
            <mc:AlternateContent xmlns:mc="http://schemas.openxmlformats.org/markup-compatibility/2006">
              <mc:Choice xmlns:v="urn:schemas-microsoft-com:vml" Requires="v">
                <p:oleObj spid="_x0000_s3092" name="Equation" r:id="rId19" imgW="4444920" imgH="291960" progId="Equation.DSMT4">
                  <p:embed/>
                </p:oleObj>
              </mc:Choice>
              <mc:Fallback>
                <p:oleObj name="Equation" r:id="rId19" imgW="4444920" imgH="291960" progId="Equation.DSMT4">
                  <p:embed/>
                  <p:pic>
                    <p:nvPicPr>
                      <p:cNvPr id="0" name="Picture 11"/>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495800" y="4773304"/>
                        <a:ext cx="4445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7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77"/>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08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07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079"/>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08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08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08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4"/>
          <p:cNvSpPr>
            <a:spLocks noGrp="1"/>
          </p:cNvSpPr>
          <p:nvPr>
            <p:ph type="title"/>
          </p:nvPr>
        </p:nvSpPr>
        <p:spPr>
          <a:prstGeom prst="rect">
            <a:avLst/>
          </a:prstGeom>
          <a:noFill/>
        </p:spPr>
        <p:txBody>
          <a:bodyPr/>
          <a:lstStyle/>
          <a:p>
            <a:r>
              <a:rPr lang="en-US" sz="3200">
                <a:solidFill>
                  <a:schemeClr val="accent1"/>
                </a:solidFill>
              </a:rPr>
              <a:t>Example 1: Equations with One Radical (cont.)</a:t>
            </a:r>
          </a:p>
        </p:txBody>
      </p:sp>
      <p:sp>
        <p:nvSpPr>
          <p:cNvPr id="11267" name="Rectangle 5"/>
          <p:cNvSpPr>
            <a:spLocks noGrp="1"/>
          </p:cNvSpPr>
          <p:nvPr>
            <p:ph idx="1"/>
          </p:nvPr>
        </p:nvSpPr>
        <p:spPr>
          <a:prstGeom prst="rect">
            <a:avLst/>
          </a:prstGeom>
          <a:noFill/>
        </p:spPr>
        <p:txBody>
          <a:bodyPr>
            <a:spAutoFit/>
          </a:bodyPr>
          <a:lstStyle/>
          <a:p>
            <a:pPr marL="0" indent="0" algn="just">
              <a:spcBef>
                <a:spcPct val="0"/>
              </a:spcBef>
              <a:buFont typeface="Courier New" pitchFamily="49" charset="0"/>
              <a:buNone/>
            </a:pPr>
            <a:r>
              <a:rPr lang="en-US" b="1" i="0">
                <a:solidFill>
                  <a:schemeClr val="tx1"/>
                </a:solidFill>
              </a:rPr>
              <a:t>Check:  Check</a:t>
            </a:r>
            <a:r>
              <a:rPr lang="en-US" i="0">
                <a:solidFill>
                  <a:schemeClr val="tx1"/>
                </a:solidFill>
              </a:rPr>
              <a:t> in the original equation.</a:t>
            </a:r>
          </a:p>
        </p:txBody>
      </p:sp>
      <p:sp>
        <p:nvSpPr>
          <p:cNvPr id="11268" name="Rectangle 7"/>
          <p:cNvSpPr>
            <a:spLocks noChangeArrowheads="1"/>
          </p:cNvSpPr>
          <p:nvPr/>
        </p:nvSpPr>
        <p:spPr bwMode="auto">
          <a:xfrm>
            <a:off x="455613" y="5181600"/>
            <a:ext cx="3824287" cy="519113"/>
          </a:xfrm>
          <a:prstGeom prst="rect">
            <a:avLst/>
          </a:prstGeom>
          <a:noFill/>
          <a:ln w="9525">
            <a:noFill/>
            <a:miter lim="800000"/>
            <a:headEnd/>
            <a:tailEnd/>
          </a:ln>
        </p:spPr>
        <p:txBody>
          <a:bodyPr wrap="none">
            <a:spAutoFit/>
          </a:bodyPr>
          <a:lstStyle/>
          <a:p>
            <a:r>
              <a:rPr lang="en-US" sz="2800" dirty="0"/>
              <a:t>There is one solution, </a:t>
            </a:r>
            <a:r>
              <a:rPr lang="en-US" sz="2800" dirty="0">
                <a:solidFill>
                  <a:srgbClr val="FF0000"/>
                </a:solidFill>
              </a:rPr>
              <a:t>−1</a:t>
            </a:r>
            <a:r>
              <a:rPr lang="en-US" sz="2800" dirty="0"/>
              <a:t>.</a:t>
            </a:r>
          </a:p>
        </p:txBody>
      </p:sp>
      <p:graphicFrame>
        <p:nvGraphicFramePr>
          <p:cNvPr id="4099" name="Object 3"/>
          <p:cNvGraphicFramePr>
            <a:graphicFrameLocks noChangeAspect="1"/>
          </p:cNvGraphicFramePr>
          <p:nvPr/>
        </p:nvGraphicFramePr>
        <p:xfrm>
          <a:off x="2307608" y="1905000"/>
          <a:ext cx="4381500" cy="825500"/>
        </p:xfrm>
        <a:graphic>
          <a:graphicData uri="http://schemas.openxmlformats.org/presentationml/2006/ole">
            <mc:AlternateContent xmlns:mc="http://schemas.openxmlformats.org/markup-compatibility/2006">
              <mc:Choice xmlns:v="urn:schemas-microsoft-com:vml" Requires="v">
                <p:oleObj spid="_x0000_s4103" name="Equation" r:id="rId3" imgW="4381200" imgH="825480" progId="Equation.DSMT4">
                  <p:embed/>
                </p:oleObj>
              </mc:Choice>
              <mc:Fallback>
                <p:oleObj name="Equation" r:id="rId3" imgW="4381200" imgH="8254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07608" y="1905000"/>
                        <a:ext cx="43815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0" name="Object 4"/>
          <p:cNvGraphicFramePr>
            <a:graphicFrameLocks noChangeAspect="1"/>
          </p:cNvGraphicFramePr>
          <p:nvPr/>
        </p:nvGraphicFramePr>
        <p:xfrm>
          <a:off x="3532496" y="2827360"/>
          <a:ext cx="2260600" cy="787400"/>
        </p:xfrm>
        <a:graphic>
          <a:graphicData uri="http://schemas.openxmlformats.org/presentationml/2006/ole">
            <mc:AlternateContent xmlns:mc="http://schemas.openxmlformats.org/markup-compatibility/2006">
              <mc:Choice xmlns:v="urn:schemas-microsoft-com:vml" Requires="v">
                <p:oleObj spid="_x0000_s4104" name="Equation" r:id="rId5" imgW="2260440" imgH="787320" progId="Equation.DSMT4">
                  <p:embed/>
                </p:oleObj>
              </mc:Choice>
              <mc:Fallback>
                <p:oleObj name="Equation" r:id="rId5" imgW="2260440" imgH="78732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532496" y="2827360"/>
                        <a:ext cx="2260600" cy="78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1" name="Object 5"/>
          <p:cNvGraphicFramePr>
            <a:graphicFrameLocks noChangeAspect="1"/>
          </p:cNvGraphicFramePr>
          <p:nvPr/>
        </p:nvGraphicFramePr>
        <p:xfrm>
          <a:off x="4800600" y="3657600"/>
          <a:ext cx="1003300" cy="787400"/>
        </p:xfrm>
        <a:graphic>
          <a:graphicData uri="http://schemas.openxmlformats.org/presentationml/2006/ole">
            <mc:AlternateContent xmlns:mc="http://schemas.openxmlformats.org/markup-compatibility/2006">
              <mc:Choice xmlns:v="urn:schemas-microsoft-com:vml" Requires="v">
                <p:oleObj spid="_x0000_s4105" name="Equation" r:id="rId7" imgW="1002960" imgH="787320" progId="Equation.DSMT4">
                  <p:embed/>
                </p:oleObj>
              </mc:Choice>
              <mc:Fallback>
                <p:oleObj name="Equation" r:id="rId7" imgW="1002960" imgH="78732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800600" y="3657600"/>
                        <a:ext cx="1003300" cy="78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2" name="Object 6"/>
          <p:cNvGraphicFramePr>
            <a:graphicFrameLocks noChangeAspect="1"/>
          </p:cNvGraphicFramePr>
          <p:nvPr/>
        </p:nvGraphicFramePr>
        <p:xfrm>
          <a:off x="5042848" y="4626592"/>
          <a:ext cx="723900" cy="381000"/>
        </p:xfrm>
        <a:graphic>
          <a:graphicData uri="http://schemas.openxmlformats.org/presentationml/2006/ole">
            <mc:AlternateContent xmlns:mc="http://schemas.openxmlformats.org/markup-compatibility/2006">
              <mc:Choice xmlns:v="urn:schemas-microsoft-com:vml" Requires="v">
                <p:oleObj spid="_x0000_s4106" name="Equation" r:id="rId9" imgW="723600" imgH="380880" progId="Equation.DSMT4">
                  <p:embed/>
                </p:oleObj>
              </mc:Choice>
              <mc:Fallback>
                <p:oleObj name="Equation" r:id="rId9" imgW="723600" imgH="3808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042848" y="4626592"/>
                        <a:ext cx="723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09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10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10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0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268">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a:noFill/>
        </p:spPr>
        <p:txBody>
          <a:bodyPr/>
          <a:lstStyle/>
          <a:p>
            <a:r>
              <a:rPr lang="en-US" sz="3200">
                <a:solidFill>
                  <a:schemeClr val="accent1"/>
                </a:solidFill>
              </a:rPr>
              <a:t>Example 1: Equations with One Radical (cont.)</a:t>
            </a:r>
          </a:p>
        </p:txBody>
      </p:sp>
      <p:sp>
        <p:nvSpPr>
          <p:cNvPr id="4" name="Content Placeholder 3"/>
          <p:cNvSpPr>
            <a:spLocks noGrp="1"/>
          </p:cNvSpPr>
          <p:nvPr>
            <p:ph idx="1"/>
          </p:nvPr>
        </p:nvSpPr>
        <p:spPr/>
        <p:txBody>
          <a:bodyPr/>
          <a:lstStyle/>
          <a:p>
            <a:endParaRPr lang="en-US" dirty="0"/>
          </a:p>
          <a:p>
            <a:endParaRPr lang="en-US" dirty="0"/>
          </a:p>
        </p:txBody>
      </p:sp>
      <p:graphicFrame>
        <p:nvGraphicFramePr>
          <p:cNvPr id="5123" name="Object 3"/>
          <p:cNvGraphicFramePr>
            <a:graphicFrameLocks noChangeAspect="1"/>
          </p:cNvGraphicFramePr>
          <p:nvPr/>
        </p:nvGraphicFramePr>
        <p:xfrm>
          <a:off x="470848" y="1053152"/>
          <a:ext cx="2971800" cy="508000"/>
        </p:xfrm>
        <a:graphic>
          <a:graphicData uri="http://schemas.openxmlformats.org/presentationml/2006/ole">
            <mc:AlternateContent xmlns:mc="http://schemas.openxmlformats.org/markup-compatibility/2006">
              <mc:Choice xmlns:v="urn:schemas-microsoft-com:vml" Requires="v">
                <p:oleObj spid="_x0000_s5135" name="Equation" r:id="rId3" imgW="2971800" imgH="507960" progId="Equation.DSMT4">
                  <p:embed/>
                </p:oleObj>
              </mc:Choice>
              <mc:Fallback>
                <p:oleObj name="Equation" r:id="rId3" imgW="2971800" imgH="50796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0848" y="1053152"/>
                        <a:ext cx="29718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4" name="Object 4"/>
          <p:cNvGraphicFramePr>
            <a:graphicFrameLocks noChangeAspect="1"/>
          </p:cNvGraphicFramePr>
          <p:nvPr/>
        </p:nvGraphicFramePr>
        <p:xfrm>
          <a:off x="470848" y="1766888"/>
          <a:ext cx="1257300" cy="304800"/>
        </p:xfrm>
        <a:graphic>
          <a:graphicData uri="http://schemas.openxmlformats.org/presentationml/2006/ole">
            <mc:AlternateContent xmlns:mc="http://schemas.openxmlformats.org/markup-compatibility/2006">
              <mc:Choice xmlns:v="urn:schemas-microsoft-com:vml" Requires="v">
                <p:oleObj spid="_x0000_s5136" name="Equation" r:id="rId5" imgW="1257120" imgH="304560" progId="Equation.DSMT4">
                  <p:embed/>
                </p:oleObj>
              </mc:Choice>
              <mc:Fallback>
                <p:oleObj name="Equation" r:id="rId5" imgW="1257120" imgH="3045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70848" y="1766888"/>
                        <a:ext cx="1257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5" name="Object 5"/>
          <p:cNvGraphicFramePr>
            <a:graphicFrameLocks noChangeAspect="1"/>
          </p:cNvGraphicFramePr>
          <p:nvPr/>
        </p:nvGraphicFramePr>
        <p:xfrm>
          <a:off x="2071048" y="1662752"/>
          <a:ext cx="2451100" cy="444500"/>
        </p:xfrm>
        <a:graphic>
          <a:graphicData uri="http://schemas.openxmlformats.org/presentationml/2006/ole">
            <mc:AlternateContent xmlns:mc="http://schemas.openxmlformats.org/markup-compatibility/2006">
              <mc:Choice xmlns:v="urn:schemas-microsoft-com:vml" Requires="v">
                <p:oleObj spid="_x0000_s5137" name="Equation" r:id="rId7" imgW="2450880" imgH="444240" progId="Equation.DSMT4">
                  <p:embed/>
                </p:oleObj>
              </mc:Choice>
              <mc:Fallback>
                <p:oleObj name="Equation" r:id="rId7" imgW="2450880" imgH="44424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071048" y="1662752"/>
                        <a:ext cx="24511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6" name="Object 6"/>
          <p:cNvGraphicFramePr>
            <a:graphicFrameLocks noChangeAspect="1"/>
          </p:cNvGraphicFramePr>
          <p:nvPr/>
        </p:nvGraphicFramePr>
        <p:xfrm>
          <a:off x="2549856" y="2201840"/>
          <a:ext cx="2451100" cy="444500"/>
        </p:xfrm>
        <a:graphic>
          <a:graphicData uri="http://schemas.openxmlformats.org/presentationml/2006/ole">
            <mc:AlternateContent xmlns:mc="http://schemas.openxmlformats.org/markup-compatibility/2006">
              <mc:Choice xmlns:v="urn:schemas-microsoft-com:vml" Requires="v">
                <p:oleObj spid="_x0000_s5138" name="Equation" r:id="rId9" imgW="2450880" imgH="444240" progId="Equation.DSMT4">
                  <p:embed/>
                </p:oleObj>
              </mc:Choice>
              <mc:Fallback>
                <p:oleObj name="Equation" r:id="rId9" imgW="2450880" imgH="44424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549856" y="2201840"/>
                        <a:ext cx="24511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7" name="Object 7"/>
          <p:cNvGraphicFramePr>
            <a:graphicFrameLocks noChangeAspect="1"/>
          </p:cNvGraphicFramePr>
          <p:nvPr/>
        </p:nvGraphicFramePr>
        <p:xfrm>
          <a:off x="2160896" y="2756848"/>
          <a:ext cx="3175000" cy="698500"/>
        </p:xfrm>
        <a:graphic>
          <a:graphicData uri="http://schemas.openxmlformats.org/presentationml/2006/ole">
            <mc:AlternateContent xmlns:mc="http://schemas.openxmlformats.org/markup-compatibility/2006">
              <mc:Choice xmlns:v="urn:schemas-microsoft-com:vml" Requires="v">
                <p:oleObj spid="_x0000_s5139" name="Equation" r:id="rId11" imgW="3174840" imgH="698400" progId="Equation.DSMT4">
                  <p:embed/>
                </p:oleObj>
              </mc:Choice>
              <mc:Fallback>
                <p:oleObj name="Equation" r:id="rId11" imgW="3174840" imgH="69840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160896" y="2756848"/>
                        <a:ext cx="31750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8" name="Object 8"/>
          <p:cNvGraphicFramePr>
            <a:graphicFrameLocks noChangeAspect="1"/>
          </p:cNvGraphicFramePr>
          <p:nvPr/>
        </p:nvGraphicFramePr>
        <p:xfrm>
          <a:off x="2811440" y="3540456"/>
          <a:ext cx="3187700" cy="381000"/>
        </p:xfrm>
        <a:graphic>
          <a:graphicData uri="http://schemas.openxmlformats.org/presentationml/2006/ole">
            <mc:AlternateContent xmlns:mc="http://schemas.openxmlformats.org/markup-compatibility/2006">
              <mc:Choice xmlns:v="urn:schemas-microsoft-com:vml" Requires="v">
                <p:oleObj spid="_x0000_s5140" name="Equation" r:id="rId13" imgW="3187440" imgH="380880" progId="Equation.DSMT4">
                  <p:embed/>
                </p:oleObj>
              </mc:Choice>
              <mc:Fallback>
                <p:oleObj name="Equation" r:id="rId13" imgW="3187440" imgH="38088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811440" y="3540456"/>
                        <a:ext cx="31877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9" name="Object 9"/>
          <p:cNvGraphicFramePr>
            <a:graphicFrameLocks noChangeAspect="1"/>
          </p:cNvGraphicFramePr>
          <p:nvPr/>
        </p:nvGraphicFramePr>
        <p:xfrm>
          <a:off x="3630304" y="4101152"/>
          <a:ext cx="2374900" cy="381000"/>
        </p:xfrm>
        <a:graphic>
          <a:graphicData uri="http://schemas.openxmlformats.org/presentationml/2006/ole">
            <mc:AlternateContent xmlns:mc="http://schemas.openxmlformats.org/markup-compatibility/2006">
              <mc:Choice xmlns:v="urn:schemas-microsoft-com:vml" Requires="v">
                <p:oleObj spid="_x0000_s5141" name="Equation" r:id="rId15" imgW="2374560" imgH="380880" progId="Equation.DSMT4">
                  <p:embed/>
                </p:oleObj>
              </mc:Choice>
              <mc:Fallback>
                <p:oleObj name="Equation" r:id="rId15" imgW="2374560" imgH="38088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630304" y="4101152"/>
                        <a:ext cx="2374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30" name="Object 10"/>
          <p:cNvGraphicFramePr>
            <a:graphicFrameLocks noChangeAspect="1"/>
          </p:cNvGraphicFramePr>
          <p:nvPr/>
        </p:nvGraphicFramePr>
        <p:xfrm>
          <a:off x="3630304" y="4648200"/>
          <a:ext cx="2565400" cy="469900"/>
        </p:xfrm>
        <a:graphic>
          <a:graphicData uri="http://schemas.openxmlformats.org/presentationml/2006/ole">
            <mc:AlternateContent xmlns:mc="http://schemas.openxmlformats.org/markup-compatibility/2006">
              <mc:Choice xmlns:v="urn:schemas-microsoft-com:vml" Requires="v">
                <p:oleObj spid="_x0000_s5142" name="Equation" r:id="rId17" imgW="2565360" imgH="469800" progId="Equation.DSMT4">
                  <p:embed/>
                </p:oleObj>
              </mc:Choice>
              <mc:Fallback>
                <p:oleObj name="Equation" r:id="rId17" imgW="2565360" imgH="46980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630304" y="4648200"/>
                        <a:ext cx="2565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31" name="Object 11"/>
          <p:cNvGraphicFramePr>
            <a:graphicFrameLocks noChangeAspect="1"/>
          </p:cNvGraphicFramePr>
          <p:nvPr/>
        </p:nvGraphicFramePr>
        <p:xfrm>
          <a:off x="3616656" y="5181600"/>
          <a:ext cx="2641600" cy="838200"/>
        </p:xfrm>
        <a:graphic>
          <a:graphicData uri="http://schemas.openxmlformats.org/presentationml/2006/ole">
            <mc:AlternateContent xmlns:mc="http://schemas.openxmlformats.org/markup-compatibility/2006">
              <mc:Choice xmlns:v="urn:schemas-microsoft-com:vml" Requires="v">
                <p:oleObj spid="_x0000_s5143" name="Equation" r:id="rId19" imgW="2641320" imgH="838080" progId="Equation.DSMT4">
                  <p:embed/>
                </p:oleObj>
              </mc:Choice>
              <mc:Fallback>
                <p:oleObj name="Equation" r:id="rId19" imgW="2641320" imgH="838080" progId="Equation.DSMT4">
                  <p:embed/>
                  <p:pic>
                    <p:nvPicPr>
                      <p:cNvPr id="0" name="Picture 11"/>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3616656" y="5181600"/>
                        <a:ext cx="2641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32" name="Object 12"/>
          <p:cNvGraphicFramePr>
            <a:graphicFrameLocks noChangeAspect="1"/>
          </p:cNvGraphicFramePr>
          <p:nvPr/>
        </p:nvGraphicFramePr>
        <p:xfrm>
          <a:off x="6422408" y="2375848"/>
          <a:ext cx="2019300" cy="254000"/>
        </p:xfrm>
        <a:graphic>
          <a:graphicData uri="http://schemas.openxmlformats.org/presentationml/2006/ole">
            <mc:AlternateContent xmlns:mc="http://schemas.openxmlformats.org/markup-compatibility/2006">
              <mc:Choice xmlns:v="urn:schemas-microsoft-com:vml" Requires="v">
                <p:oleObj spid="_x0000_s5144" name="Equation" r:id="rId21" imgW="2019240" imgH="253800" progId="Equation.DSMT4">
                  <p:embed/>
                </p:oleObj>
              </mc:Choice>
              <mc:Fallback>
                <p:oleObj name="Equation" r:id="rId21" imgW="2019240" imgH="253800" progId="Equation.DSMT4">
                  <p:embed/>
                  <p:pic>
                    <p:nvPicPr>
                      <p:cNvPr id="0" name="Picture 12"/>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6422408" y="2375848"/>
                        <a:ext cx="2019300" cy="25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33" name="Object 13"/>
          <p:cNvGraphicFramePr>
            <a:graphicFrameLocks noChangeAspect="1"/>
          </p:cNvGraphicFramePr>
          <p:nvPr/>
        </p:nvGraphicFramePr>
        <p:xfrm>
          <a:off x="6422408" y="3034352"/>
          <a:ext cx="2032000" cy="292100"/>
        </p:xfrm>
        <a:graphic>
          <a:graphicData uri="http://schemas.openxmlformats.org/presentationml/2006/ole">
            <mc:AlternateContent xmlns:mc="http://schemas.openxmlformats.org/markup-compatibility/2006">
              <mc:Choice xmlns:v="urn:schemas-microsoft-com:vml" Requires="v">
                <p:oleObj spid="_x0000_s5145" name="Equation" r:id="rId23" imgW="2031840" imgH="291960" progId="Equation.DSMT4">
                  <p:embed/>
                </p:oleObj>
              </mc:Choice>
              <mc:Fallback>
                <p:oleObj name="Equation" r:id="rId23" imgW="2031840" imgH="291960" progId="Equation.DSMT4">
                  <p:embed/>
                  <p:pic>
                    <p:nvPicPr>
                      <p:cNvPr id="0" name="Picture 13"/>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6422408" y="3034352"/>
                        <a:ext cx="2032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34" name="Object 14"/>
          <p:cNvGraphicFramePr>
            <a:graphicFrameLocks noChangeAspect="1"/>
          </p:cNvGraphicFramePr>
          <p:nvPr/>
        </p:nvGraphicFramePr>
        <p:xfrm>
          <a:off x="6422408" y="4759656"/>
          <a:ext cx="2032000" cy="292100"/>
        </p:xfrm>
        <a:graphic>
          <a:graphicData uri="http://schemas.openxmlformats.org/presentationml/2006/ole">
            <mc:AlternateContent xmlns:mc="http://schemas.openxmlformats.org/markup-compatibility/2006">
              <mc:Choice xmlns:v="urn:schemas-microsoft-com:vml" Requires="v">
                <p:oleObj spid="_x0000_s5146" name="Equation" r:id="rId25" imgW="2031840" imgH="291960" progId="Equation.DSMT4">
                  <p:embed/>
                </p:oleObj>
              </mc:Choice>
              <mc:Fallback>
                <p:oleObj name="Equation" r:id="rId25" imgW="2031840" imgH="291960" progId="Equation.DSMT4">
                  <p:embed/>
                  <p:pic>
                    <p:nvPicPr>
                      <p:cNvPr id="0" name="Picture 14"/>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6422408" y="4759656"/>
                        <a:ext cx="2032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12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12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126"/>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13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5127"/>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513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12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12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5130"/>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5134"/>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51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212</TotalTime>
  <Words>472</Words>
  <Application>Microsoft Office PowerPoint</Application>
  <PresentationFormat>On-screen Show (4:3)</PresentationFormat>
  <Paragraphs>67</Paragraphs>
  <Slides>24</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24</vt:i4>
      </vt:variant>
    </vt:vector>
  </HeadingPairs>
  <TitlesOfParts>
    <vt:vector size="30" baseType="lpstr">
      <vt:lpstr>Calibri</vt:lpstr>
      <vt:lpstr>Symbol</vt:lpstr>
      <vt:lpstr>Courier New</vt:lpstr>
      <vt:lpstr>Arial</vt:lpstr>
      <vt:lpstr>Office Theme</vt:lpstr>
      <vt:lpstr>Equation</vt:lpstr>
      <vt:lpstr>Section 9.5</vt:lpstr>
      <vt:lpstr>Objective</vt:lpstr>
      <vt:lpstr>Equations with Radicals</vt:lpstr>
      <vt:lpstr>Equations with Radicals</vt:lpstr>
      <vt:lpstr>Example 1: Equations with One Radical</vt:lpstr>
      <vt:lpstr>Example 1: Equations with One Radical (cont.)</vt:lpstr>
      <vt:lpstr>Example 1: Equations with One Radical (cont.)</vt:lpstr>
      <vt:lpstr>Example 1: Equations with One Radical (cont.)</vt:lpstr>
      <vt:lpstr>Example 1: Equations with One Radical (cont.)</vt:lpstr>
      <vt:lpstr>Example 1: Equations with One Radical (cont.)</vt:lpstr>
      <vt:lpstr>Example 1: Equations with One Radical (cont.)</vt:lpstr>
      <vt:lpstr>Example 1: Equations with One Radical (cont.)</vt:lpstr>
      <vt:lpstr>Equations with Radicals</vt:lpstr>
      <vt:lpstr>Example 2: Equations with Two Radicals</vt:lpstr>
      <vt:lpstr>Example 2: Equations with Two Radicals (cont.)</vt:lpstr>
      <vt:lpstr>Example 2: Equations with Two Radicals (cont.)</vt:lpstr>
      <vt:lpstr>Example 2: Equations with Two Radicals (cont.)</vt:lpstr>
      <vt:lpstr>Example 2: Equations with Two Radicals (cont.)</vt:lpstr>
      <vt:lpstr>Example 2: Equations with Two Radicals (cont.)</vt:lpstr>
      <vt:lpstr>Example 3: Equation Containing a Cube Root</vt:lpstr>
      <vt:lpstr>Example 3: Equation Containing a Cube Root (cont.)</vt:lpstr>
      <vt:lpstr>Example 3: Equation Containing a Cube Root (cont.)</vt:lpstr>
      <vt:lpstr>Practice Problems</vt:lpstr>
      <vt:lpstr>Practice Problem Answers </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Introductory and Intermediate Algebra</dc:title>
  <dc:creator>Hawkes Learning Systems</dc:creator>
  <cp:lastModifiedBy>Nakita Jean-Charles</cp:lastModifiedBy>
  <cp:revision>1</cp:revision>
  <dcterms:created xsi:type="dcterms:W3CDTF">2013-04-26T14:43:13Z</dcterms:created>
  <dcterms:modified xsi:type="dcterms:W3CDTF">2016-10-04T19:49:10Z</dcterms:modified>
</cp:coreProperties>
</file>