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2"/>
  </p:notesMasterIdLst>
  <p:sldIdLst>
    <p:sldId id="388" r:id="rId2"/>
    <p:sldId id="385" r:id="rId3"/>
    <p:sldId id="389" r:id="rId4"/>
    <p:sldId id="390" r:id="rId5"/>
    <p:sldId id="391" r:id="rId6"/>
    <p:sldId id="339" r:id="rId7"/>
    <p:sldId id="386" r:id="rId8"/>
    <p:sldId id="387" r:id="rId9"/>
    <p:sldId id="376" r:id="rId10"/>
    <p:sldId id="34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C7D4CB"/>
    <a:srgbClr val="5A7E83"/>
    <a:srgbClr val="F3EDE7"/>
    <a:srgbClr val="386546"/>
    <a:srgbClr val="F2E2D2"/>
    <a:srgbClr val="627981"/>
    <a:srgbClr val="314C57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94676" autoAdjust="0"/>
  </p:normalViewPr>
  <p:slideViewPr>
    <p:cSldViewPr>
      <p:cViewPr varScale="1">
        <p:scale>
          <a:sx n="110" d="100"/>
          <a:sy n="110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2114E3-DED3-47B1-8A26-3DFEDA7F8025}" type="doc">
      <dgm:prSet loTypeId="urn:microsoft.com/office/officeart/2005/8/layout/cycle8" loCatId="cycle" qsTypeId="urn:microsoft.com/office/officeart/2005/8/quickstyle/simple4" qsCatId="simple" csTypeId="urn:microsoft.com/office/officeart/2005/8/colors/accent0_1" csCatId="mainScheme" phldr="1"/>
      <dgm:spPr/>
    </dgm:pt>
    <dgm:pt modelId="{FBDDF7EB-D423-4B03-89E4-3D0DA539460D}">
      <dgm:prSet phldrT="[Text]" custT="1"/>
      <dgm:spPr>
        <a:solidFill>
          <a:srgbClr val="F2E2D2"/>
        </a:solidFill>
      </dgm:spPr>
      <dgm:t>
        <a:bodyPr/>
        <a:lstStyle/>
        <a:p>
          <a:r>
            <a:rPr lang="en-US" sz="2100" b="1" dirty="0"/>
            <a:t>Workspace</a:t>
          </a:r>
        </a:p>
      </dgm:t>
    </dgm:pt>
    <dgm:pt modelId="{9904C606-27F9-4255-AAC6-D511B0A1EB0F}" type="parTrans" cxnId="{622CA1D9-8DBE-4B17-94AC-2DE017025544}">
      <dgm:prSet/>
      <dgm:spPr/>
      <dgm:t>
        <a:bodyPr/>
        <a:lstStyle/>
        <a:p>
          <a:endParaRPr lang="en-US"/>
        </a:p>
      </dgm:t>
    </dgm:pt>
    <dgm:pt modelId="{24993861-CEC1-46B0-ADCE-1E803E835B37}" type="sibTrans" cxnId="{622CA1D9-8DBE-4B17-94AC-2DE017025544}">
      <dgm:prSet/>
      <dgm:spPr/>
      <dgm:t>
        <a:bodyPr/>
        <a:lstStyle/>
        <a:p>
          <a:endParaRPr lang="en-US"/>
        </a:p>
      </dgm:t>
    </dgm:pt>
    <dgm:pt modelId="{C26F4B0E-5912-4F77-858E-F38610510B0A}">
      <dgm:prSet phldrT="[Text]" custT="1"/>
      <dgm:spPr>
        <a:solidFill>
          <a:srgbClr val="CCA49C"/>
        </a:solidFill>
      </dgm:spPr>
      <dgm:t>
        <a:bodyPr/>
        <a:lstStyle/>
        <a:p>
          <a:r>
            <a:rPr lang="en-US" sz="2100" b="1" dirty="0"/>
            <a:t>File System</a:t>
          </a:r>
        </a:p>
      </dgm:t>
    </dgm:pt>
    <dgm:pt modelId="{C46DDD4B-552B-4270-9369-15E2291DCCA4}" type="parTrans" cxnId="{F8BA8C53-44C6-4B93-B160-0BE8510ADB0F}">
      <dgm:prSet/>
      <dgm:spPr/>
      <dgm:t>
        <a:bodyPr/>
        <a:lstStyle/>
        <a:p>
          <a:endParaRPr lang="en-US"/>
        </a:p>
      </dgm:t>
    </dgm:pt>
    <dgm:pt modelId="{E4B99B10-799B-4DB7-BF8D-D0ACDEAF0318}" type="sibTrans" cxnId="{F8BA8C53-44C6-4B93-B160-0BE8510ADB0F}">
      <dgm:prSet/>
      <dgm:spPr/>
      <dgm:t>
        <a:bodyPr/>
        <a:lstStyle/>
        <a:p>
          <a:endParaRPr lang="en-US"/>
        </a:p>
      </dgm:t>
    </dgm:pt>
    <dgm:pt modelId="{C00B1743-6C4D-4DF8-94F3-C57F29832CAC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100" b="1" dirty="0"/>
            <a:t>Planner</a:t>
          </a:r>
        </a:p>
      </dgm:t>
    </dgm:pt>
    <dgm:pt modelId="{5FB79C47-100A-40E7-AAF2-672C3590CEFE}" type="parTrans" cxnId="{1F28FF03-86EC-4648-884D-15A7B0A2046D}">
      <dgm:prSet/>
      <dgm:spPr/>
      <dgm:t>
        <a:bodyPr/>
        <a:lstStyle/>
        <a:p>
          <a:endParaRPr lang="en-US"/>
        </a:p>
      </dgm:t>
    </dgm:pt>
    <dgm:pt modelId="{212E4F91-5042-44B7-B4DF-DC159C00B603}" type="sibTrans" cxnId="{1F28FF03-86EC-4648-884D-15A7B0A2046D}">
      <dgm:prSet/>
      <dgm:spPr/>
      <dgm:t>
        <a:bodyPr/>
        <a:lstStyle/>
        <a:p>
          <a:endParaRPr lang="en-US"/>
        </a:p>
      </dgm:t>
    </dgm:pt>
    <dgm:pt modelId="{D7C2CC29-D48F-49E4-9E97-07C6B88857C9}" type="pres">
      <dgm:prSet presAssocID="{E92114E3-DED3-47B1-8A26-3DFEDA7F8025}" presName="compositeShape" presStyleCnt="0">
        <dgm:presLayoutVars>
          <dgm:chMax val="7"/>
          <dgm:dir/>
          <dgm:resizeHandles val="exact"/>
        </dgm:presLayoutVars>
      </dgm:prSet>
      <dgm:spPr/>
    </dgm:pt>
    <dgm:pt modelId="{0A235470-DEB1-45E4-B748-26816C13DAB5}" type="pres">
      <dgm:prSet presAssocID="{E92114E3-DED3-47B1-8A26-3DFEDA7F8025}" presName="wedge1" presStyleLbl="node1" presStyleIdx="0" presStyleCnt="3"/>
      <dgm:spPr/>
    </dgm:pt>
    <dgm:pt modelId="{4F5DC33C-8D0F-4162-AA37-2479F4335F18}" type="pres">
      <dgm:prSet presAssocID="{E92114E3-DED3-47B1-8A26-3DFEDA7F8025}" presName="dummy1a" presStyleCnt="0"/>
      <dgm:spPr/>
    </dgm:pt>
    <dgm:pt modelId="{71FC03A3-492D-4286-9AA4-F170E6470294}" type="pres">
      <dgm:prSet presAssocID="{E92114E3-DED3-47B1-8A26-3DFEDA7F8025}" presName="dummy1b" presStyleCnt="0"/>
      <dgm:spPr/>
    </dgm:pt>
    <dgm:pt modelId="{A7A63C5E-38E6-4BD2-BB18-A7F728032DD8}" type="pres">
      <dgm:prSet presAssocID="{E92114E3-DED3-47B1-8A26-3DFEDA7F802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3DC7AB2-D976-4747-898C-93B5896C7476}" type="pres">
      <dgm:prSet presAssocID="{E92114E3-DED3-47B1-8A26-3DFEDA7F8025}" presName="wedge2" presStyleLbl="node1" presStyleIdx="1" presStyleCnt="3"/>
      <dgm:spPr/>
    </dgm:pt>
    <dgm:pt modelId="{8F66BF88-5149-482F-8492-AB65FBB69AC6}" type="pres">
      <dgm:prSet presAssocID="{E92114E3-DED3-47B1-8A26-3DFEDA7F8025}" presName="dummy2a" presStyleCnt="0"/>
      <dgm:spPr/>
    </dgm:pt>
    <dgm:pt modelId="{F847BC0B-B623-4152-8A1D-CA5CB1FD672A}" type="pres">
      <dgm:prSet presAssocID="{E92114E3-DED3-47B1-8A26-3DFEDA7F8025}" presName="dummy2b" presStyleCnt="0"/>
      <dgm:spPr/>
    </dgm:pt>
    <dgm:pt modelId="{1510041D-239D-4B49-B529-ADABCFC9ADEC}" type="pres">
      <dgm:prSet presAssocID="{E92114E3-DED3-47B1-8A26-3DFEDA7F802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8C352BF-4807-4D8B-9E0D-4F8BF1752115}" type="pres">
      <dgm:prSet presAssocID="{E92114E3-DED3-47B1-8A26-3DFEDA7F8025}" presName="wedge3" presStyleLbl="node1" presStyleIdx="2" presStyleCnt="3"/>
      <dgm:spPr/>
    </dgm:pt>
    <dgm:pt modelId="{26D8534E-AC6E-4937-90E4-D882B4E55930}" type="pres">
      <dgm:prSet presAssocID="{E92114E3-DED3-47B1-8A26-3DFEDA7F8025}" presName="dummy3a" presStyleCnt="0"/>
      <dgm:spPr/>
    </dgm:pt>
    <dgm:pt modelId="{07133ABF-E724-4BEE-82D5-0B45F85D27C0}" type="pres">
      <dgm:prSet presAssocID="{E92114E3-DED3-47B1-8A26-3DFEDA7F8025}" presName="dummy3b" presStyleCnt="0"/>
      <dgm:spPr/>
    </dgm:pt>
    <dgm:pt modelId="{28161AD4-B2E1-4873-BAF6-0749C9E24A58}" type="pres">
      <dgm:prSet presAssocID="{E92114E3-DED3-47B1-8A26-3DFEDA7F802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88AE51A-D7D7-4DEA-AAB6-900962536CF8}" type="pres">
      <dgm:prSet presAssocID="{24993861-CEC1-46B0-ADCE-1E803E835B37}" presName="arrowWedge1" presStyleLbl="fgSibTrans2D1" presStyleIdx="0" presStyleCnt="3" custScaleX="102157"/>
      <dgm:spPr/>
    </dgm:pt>
    <dgm:pt modelId="{8D0A1509-B400-40A5-9D82-B600C2FE9C6C}" type="pres">
      <dgm:prSet presAssocID="{E4B99B10-799B-4DB7-BF8D-D0ACDEAF0318}" presName="arrowWedge2" presStyleLbl="fgSibTrans2D1" presStyleIdx="1" presStyleCnt="3" custScaleX="102187"/>
      <dgm:spPr/>
    </dgm:pt>
    <dgm:pt modelId="{BF5000EA-954B-4F3A-8D38-1C2FE9F68299}" type="pres">
      <dgm:prSet presAssocID="{212E4F91-5042-44B7-B4DF-DC159C00B603}" presName="arrowWedge3" presStyleLbl="fgSibTrans2D1" presStyleIdx="2" presStyleCnt="3"/>
      <dgm:spPr/>
    </dgm:pt>
  </dgm:ptLst>
  <dgm:cxnLst>
    <dgm:cxn modelId="{1F28FF03-86EC-4648-884D-15A7B0A2046D}" srcId="{E92114E3-DED3-47B1-8A26-3DFEDA7F8025}" destId="{C00B1743-6C4D-4DF8-94F3-C57F29832CAC}" srcOrd="2" destOrd="0" parTransId="{5FB79C47-100A-40E7-AAF2-672C3590CEFE}" sibTransId="{212E4F91-5042-44B7-B4DF-DC159C00B603}"/>
    <dgm:cxn modelId="{A509392B-6D40-4B54-83C1-156EA67FD1A2}" type="presOf" srcId="{FBDDF7EB-D423-4B03-89E4-3D0DA539460D}" destId="{A7A63C5E-38E6-4BD2-BB18-A7F728032DD8}" srcOrd="1" destOrd="0" presId="urn:microsoft.com/office/officeart/2005/8/layout/cycle8"/>
    <dgm:cxn modelId="{B9D84734-9416-4524-B48B-1055B9A4E36F}" type="presOf" srcId="{C26F4B0E-5912-4F77-858E-F38610510B0A}" destId="{1510041D-239D-4B49-B529-ADABCFC9ADEC}" srcOrd="1" destOrd="0" presId="urn:microsoft.com/office/officeart/2005/8/layout/cycle8"/>
    <dgm:cxn modelId="{4EE56550-4692-4F80-8D56-9BA4B80CE8D1}" type="presOf" srcId="{C00B1743-6C4D-4DF8-94F3-C57F29832CAC}" destId="{28161AD4-B2E1-4873-BAF6-0749C9E24A58}" srcOrd="1" destOrd="0" presId="urn:microsoft.com/office/officeart/2005/8/layout/cycle8"/>
    <dgm:cxn modelId="{F15FEC52-097C-47CD-90B4-27E8130D1711}" type="presOf" srcId="{FBDDF7EB-D423-4B03-89E4-3D0DA539460D}" destId="{0A235470-DEB1-45E4-B748-26816C13DAB5}" srcOrd="0" destOrd="0" presId="urn:microsoft.com/office/officeart/2005/8/layout/cycle8"/>
    <dgm:cxn modelId="{F8BA8C53-44C6-4B93-B160-0BE8510ADB0F}" srcId="{E92114E3-DED3-47B1-8A26-3DFEDA7F8025}" destId="{C26F4B0E-5912-4F77-858E-F38610510B0A}" srcOrd="1" destOrd="0" parTransId="{C46DDD4B-552B-4270-9369-15E2291DCCA4}" sibTransId="{E4B99B10-799B-4DB7-BF8D-D0ACDEAF0318}"/>
    <dgm:cxn modelId="{D34A2E86-38A0-48D1-9EB3-EAD133D2E178}" type="presOf" srcId="{E92114E3-DED3-47B1-8A26-3DFEDA7F8025}" destId="{D7C2CC29-D48F-49E4-9E97-07C6B88857C9}" srcOrd="0" destOrd="0" presId="urn:microsoft.com/office/officeart/2005/8/layout/cycle8"/>
    <dgm:cxn modelId="{F4767FCF-EB3D-4732-B2C2-5D0C9F01050C}" type="presOf" srcId="{C26F4B0E-5912-4F77-858E-F38610510B0A}" destId="{43DC7AB2-D976-4747-898C-93B5896C7476}" srcOrd="0" destOrd="0" presId="urn:microsoft.com/office/officeart/2005/8/layout/cycle8"/>
    <dgm:cxn modelId="{622CA1D9-8DBE-4B17-94AC-2DE017025544}" srcId="{E92114E3-DED3-47B1-8A26-3DFEDA7F8025}" destId="{FBDDF7EB-D423-4B03-89E4-3D0DA539460D}" srcOrd="0" destOrd="0" parTransId="{9904C606-27F9-4255-AAC6-D511B0A1EB0F}" sibTransId="{24993861-CEC1-46B0-ADCE-1E803E835B37}"/>
    <dgm:cxn modelId="{47E1BBE9-036C-4E1C-9784-47D6D7F2B86D}" type="presOf" srcId="{C00B1743-6C4D-4DF8-94F3-C57F29832CAC}" destId="{08C352BF-4807-4D8B-9E0D-4F8BF1752115}" srcOrd="0" destOrd="0" presId="urn:microsoft.com/office/officeart/2005/8/layout/cycle8"/>
    <dgm:cxn modelId="{F72C6D2C-E619-4C36-87E2-B2AE4641CA83}" type="presParOf" srcId="{D7C2CC29-D48F-49E4-9E97-07C6B88857C9}" destId="{0A235470-DEB1-45E4-B748-26816C13DAB5}" srcOrd="0" destOrd="0" presId="urn:microsoft.com/office/officeart/2005/8/layout/cycle8"/>
    <dgm:cxn modelId="{A73A9729-0929-444B-A22C-E3151E766797}" type="presParOf" srcId="{D7C2CC29-D48F-49E4-9E97-07C6B88857C9}" destId="{4F5DC33C-8D0F-4162-AA37-2479F4335F18}" srcOrd="1" destOrd="0" presId="urn:microsoft.com/office/officeart/2005/8/layout/cycle8"/>
    <dgm:cxn modelId="{A0FFD715-AD0D-4B10-AAAD-42C13B9AE2CD}" type="presParOf" srcId="{D7C2CC29-D48F-49E4-9E97-07C6B88857C9}" destId="{71FC03A3-492D-4286-9AA4-F170E6470294}" srcOrd="2" destOrd="0" presId="urn:microsoft.com/office/officeart/2005/8/layout/cycle8"/>
    <dgm:cxn modelId="{11109A6D-9461-4EC8-8AF7-4F88B96066D4}" type="presParOf" srcId="{D7C2CC29-D48F-49E4-9E97-07C6B88857C9}" destId="{A7A63C5E-38E6-4BD2-BB18-A7F728032DD8}" srcOrd="3" destOrd="0" presId="urn:microsoft.com/office/officeart/2005/8/layout/cycle8"/>
    <dgm:cxn modelId="{4DB9B498-7A6A-4260-A6C5-FDE7D6E34B1F}" type="presParOf" srcId="{D7C2CC29-D48F-49E4-9E97-07C6B88857C9}" destId="{43DC7AB2-D976-4747-898C-93B5896C7476}" srcOrd="4" destOrd="0" presId="urn:microsoft.com/office/officeart/2005/8/layout/cycle8"/>
    <dgm:cxn modelId="{5EFFD1A7-21D0-498C-BA9E-6FDC468AA32A}" type="presParOf" srcId="{D7C2CC29-D48F-49E4-9E97-07C6B88857C9}" destId="{8F66BF88-5149-482F-8492-AB65FBB69AC6}" srcOrd="5" destOrd="0" presId="urn:microsoft.com/office/officeart/2005/8/layout/cycle8"/>
    <dgm:cxn modelId="{97091C29-66C9-4E6C-B370-F688EDDA657F}" type="presParOf" srcId="{D7C2CC29-D48F-49E4-9E97-07C6B88857C9}" destId="{F847BC0B-B623-4152-8A1D-CA5CB1FD672A}" srcOrd="6" destOrd="0" presId="urn:microsoft.com/office/officeart/2005/8/layout/cycle8"/>
    <dgm:cxn modelId="{DD16A258-E6AE-4B01-810F-2B2EC1644803}" type="presParOf" srcId="{D7C2CC29-D48F-49E4-9E97-07C6B88857C9}" destId="{1510041D-239D-4B49-B529-ADABCFC9ADEC}" srcOrd="7" destOrd="0" presId="urn:microsoft.com/office/officeart/2005/8/layout/cycle8"/>
    <dgm:cxn modelId="{0A54906B-7364-4907-BAE2-8008A264B906}" type="presParOf" srcId="{D7C2CC29-D48F-49E4-9E97-07C6B88857C9}" destId="{08C352BF-4807-4D8B-9E0D-4F8BF1752115}" srcOrd="8" destOrd="0" presId="urn:microsoft.com/office/officeart/2005/8/layout/cycle8"/>
    <dgm:cxn modelId="{0D830566-7AF3-4D16-9956-23E744839582}" type="presParOf" srcId="{D7C2CC29-D48F-49E4-9E97-07C6B88857C9}" destId="{26D8534E-AC6E-4937-90E4-D882B4E55930}" srcOrd="9" destOrd="0" presId="urn:microsoft.com/office/officeart/2005/8/layout/cycle8"/>
    <dgm:cxn modelId="{73A73232-E7CF-45A7-B26C-152337F14E26}" type="presParOf" srcId="{D7C2CC29-D48F-49E4-9E97-07C6B88857C9}" destId="{07133ABF-E724-4BEE-82D5-0B45F85D27C0}" srcOrd="10" destOrd="0" presId="urn:microsoft.com/office/officeart/2005/8/layout/cycle8"/>
    <dgm:cxn modelId="{1AA548B4-A0DC-4B4B-ABBD-500330605B20}" type="presParOf" srcId="{D7C2CC29-D48F-49E4-9E97-07C6B88857C9}" destId="{28161AD4-B2E1-4873-BAF6-0749C9E24A58}" srcOrd="11" destOrd="0" presId="urn:microsoft.com/office/officeart/2005/8/layout/cycle8"/>
    <dgm:cxn modelId="{206C2D6C-C85A-4864-8A14-57B9EA4A7619}" type="presParOf" srcId="{D7C2CC29-D48F-49E4-9E97-07C6B88857C9}" destId="{388AE51A-D7D7-4DEA-AAB6-900962536CF8}" srcOrd="12" destOrd="0" presId="urn:microsoft.com/office/officeart/2005/8/layout/cycle8"/>
    <dgm:cxn modelId="{23F5D47A-48F1-4263-BD98-C28F3B8171CD}" type="presParOf" srcId="{D7C2CC29-D48F-49E4-9E97-07C6B88857C9}" destId="{8D0A1509-B400-40A5-9D82-B600C2FE9C6C}" srcOrd="13" destOrd="0" presId="urn:microsoft.com/office/officeart/2005/8/layout/cycle8"/>
    <dgm:cxn modelId="{11C4C991-E779-4ED3-9C72-E12EE1BD461B}" type="presParOf" srcId="{D7C2CC29-D48F-49E4-9E97-07C6B88857C9}" destId="{BF5000EA-954B-4F3A-8D38-1C2FE9F6829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F6E938-B71E-44C1-BC30-F23926EE640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9064FA-37F1-40C7-BFC0-813B7487C01E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800" dirty="0"/>
            <a:t>Important</a:t>
          </a:r>
        </a:p>
      </dgm:t>
    </dgm:pt>
    <dgm:pt modelId="{A0B7154F-D45E-46B0-9D2C-04F03AE7F386}" type="parTrans" cxnId="{4C1E2232-3CEC-42A1-853C-EF8D146367FC}">
      <dgm:prSet/>
      <dgm:spPr/>
      <dgm:t>
        <a:bodyPr/>
        <a:lstStyle/>
        <a:p>
          <a:endParaRPr lang="en-US"/>
        </a:p>
      </dgm:t>
    </dgm:pt>
    <dgm:pt modelId="{56B04953-D2E7-4248-A5EE-B536749923A8}" type="sibTrans" cxnId="{4C1E2232-3CEC-42A1-853C-EF8D146367FC}">
      <dgm:prSet/>
      <dgm:spPr/>
      <dgm:t>
        <a:bodyPr/>
        <a:lstStyle/>
        <a:p>
          <a:endParaRPr lang="en-US"/>
        </a:p>
      </dgm:t>
    </dgm:pt>
    <dgm:pt modelId="{D7A09E55-35C3-4CAE-9DE2-23D890AC9ADD}">
      <dgm:prSet phldrT="[Text]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dirty="0"/>
            <a:t>Work shifts</a:t>
          </a:r>
        </a:p>
      </dgm:t>
    </dgm:pt>
    <dgm:pt modelId="{1F06BA1D-A47A-46F6-B9EE-1558655D638D}" type="parTrans" cxnId="{408DDE8D-6850-41AE-83AF-2FA894FEDC56}">
      <dgm:prSet/>
      <dgm:spPr/>
      <dgm:t>
        <a:bodyPr/>
        <a:lstStyle/>
        <a:p>
          <a:endParaRPr lang="en-US"/>
        </a:p>
      </dgm:t>
    </dgm:pt>
    <dgm:pt modelId="{8DB5D7D8-E444-4498-B11C-5069101B5C95}" type="sibTrans" cxnId="{408DDE8D-6850-41AE-83AF-2FA894FEDC56}">
      <dgm:prSet/>
      <dgm:spPr/>
      <dgm:t>
        <a:bodyPr/>
        <a:lstStyle/>
        <a:p>
          <a:endParaRPr lang="en-US"/>
        </a:p>
      </dgm:t>
    </dgm:pt>
    <dgm:pt modelId="{CDACC111-E317-4153-9060-3D2963538F34}">
      <dgm:prSet phldrT="[Text]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dirty="0"/>
            <a:t>Medical appointments</a:t>
          </a:r>
        </a:p>
      </dgm:t>
    </dgm:pt>
    <dgm:pt modelId="{9A605A2E-837B-42F6-9F82-7BF8E07E315F}" type="parTrans" cxnId="{33E9F84A-EBEE-4AA0-857B-9AE9A2C6B2D0}">
      <dgm:prSet/>
      <dgm:spPr/>
      <dgm:t>
        <a:bodyPr/>
        <a:lstStyle/>
        <a:p>
          <a:endParaRPr lang="en-US"/>
        </a:p>
      </dgm:t>
    </dgm:pt>
    <dgm:pt modelId="{FB39272B-7C73-4EB9-85BE-2B09B0FE2209}" type="sibTrans" cxnId="{33E9F84A-EBEE-4AA0-857B-9AE9A2C6B2D0}">
      <dgm:prSet/>
      <dgm:spPr/>
      <dgm:t>
        <a:bodyPr/>
        <a:lstStyle/>
        <a:p>
          <a:endParaRPr lang="en-US"/>
        </a:p>
      </dgm:t>
    </dgm:pt>
    <dgm:pt modelId="{76E74029-DBD6-4B26-BD3E-FE4FFF829228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800" dirty="0"/>
            <a:t>Flexible</a:t>
          </a:r>
        </a:p>
      </dgm:t>
    </dgm:pt>
    <dgm:pt modelId="{C7690F60-3CFC-416E-A45E-E6C2CD628035}" type="parTrans" cxnId="{C03E3332-416B-4934-A462-100BA5FC9A5A}">
      <dgm:prSet/>
      <dgm:spPr/>
      <dgm:t>
        <a:bodyPr/>
        <a:lstStyle/>
        <a:p>
          <a:endParaRPr lang="en-US"/>
        </a:p>
      </dgm:t>
    </dgm:pt>
    <dgm:pt modelId="{3CC1547E-4E07-4F54-BC83-06E2535642EE}" type="sibTrans" cxnId="{C03E3332-416B-4934-A462-100BA5FC9A5A}">
      <dgm:prSet/>
      <dgm:spPr/>
      <dgm:t>
        <a:bodyPr/>
        <a:lstStyle/>
        <a:p>
          <a:endParaRPr lang="en-US"/>
        </a:p>
      </dgm:t>
    </dgm:pt>
    <dgm:pt modelId="{B42E90A2-FE49-4D0A-8CC1-A9E960114081}">
      <dgm:prSet phldrT="[Text]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dirty="0"/>
            <a:t>Study sessions</a:t>
          </a:r>
        </a:p>
      </dgm:t>
    </dgm:pt>
    <dgm:pt modelId="{754C41BE-A950-4402-8A3E-28DB52153AFA}" type="parTrans" cxnId="{0559211E-0FBB-4268-A389-AD8BF5AA0FAE}">
      <dgm:prSet/>
      <dgm:spPr/>
      <dgm:t>
        <a:bodyPr/>
        <a:lstStyle/>
        <a:p>
          <a:endParaRPr lang="en-US"/>
        </a:p>
      </dgm:t>
    </dgm:pt>
    <dgm:pt modelId="{419B0847-BBAC-408B-BA1B-E2FE0DB79178}" type="sibTrans" cxnId="{0559211E-0FBB-4268-A389-AD8BF5AA0FAE}">
      <dgm:prSet/>
      <dgm:spPr/>
      <dgm:t>
        <a:bodyPr/>
        <a:lstStyle/>
        <a:p>
          <a:endParaRPr lang="en-US"/>
        </a:p>
      </dgm:t>
    </dgm:pt>
    <dgm:pt modelId="{D99A51BC-49DE-4C3C-81E4-C5E318A7B89F}">
      <dgm:prSet phldrT="[Text]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/>
            <a:t>Shopping  </a:t>
          </a:r>
          <a:r>
            <a:rPr lang="en-US" dirty="0"/>
            <a:t>trips</a:t>
          </a:r>
        </a:p>
      </dgm:t>
    </dgm:pt>
    <dgm:pt modelId="{4CBF0798-DC5A-4D64-86DC-A769C3D5217A}" type="parTrans" cxnId="{66B80C47-7A4B-4086-B8CC-C7F1785E1880}">
      <dgm:prSet/>
      <dgm:spPr/>
      <dgm:t>
        <a:bodyPr/>
        <a:lstStyle/>
        <a:p>
          <a:endParaRPr lang="en-US"/>
        </a:p>
      </dgm:t>
    </dgm:pt>
    <dgm:pt modelId="{75319975-7076-43EC-A798-0447B4A3E84B}" type="sibTrans" cxnId="{66B80C47-7A4B-4086-B8CC-C7F1785E1880}">
      <dgm:prSet/>
      <dgm:spPr/>
      <dgm:t>
        <a:bodyPr/>
        <a:lstStyle/>
        <a:p>
          <a:endParaRPr lang="en-US"/>
        </a:p>
      </dgm:t>
    </dgm:pt>
    <dgm:pt modelId="{4A62C2CB-E8C1-452C-815B-1B03012E4418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400" dirty="0"/>
            <a:t>Non-essential</a:t>
          </a:r>
        </a:p>
      </dgm:t>
    </dgm:pt>
    <dgm:pt modelId="{3E784305-CC27-482B-81EA-17EE2970E1A8}" type="parTrans" cxnId="{8BDF2B81-C872-4D7A-B126-22F4E2587696}">
      <dgm:prSet/>
      <dgm:spPr/>
      <dgm:t>
        <a:bodyPr/>
        <a:lstStyle/>
        <a:p>
          <a:endParaRPr lang="en-US"/>
        </a:p>
      </dgm:t>
    </dgm:pt>
    <dgm:pt modelId="{9BC22754-84C9-416A-852D-FC8850CD7072}" type="sibTrans" cxnId="{8BDF2B81-C872-4D7A-B126-22F4E2587696}">
      <dgm:prSet/>
      <dgm:spPr/>
      <dgm:t>
        <a:bodyPr/>
        <a:lstStyle/>
        <a:p>
          <a:endParaRPr lang="en-US"/>
        </a:p>
      </dgm:t>
    </dgm:pt>
    <dgm:pt modelId="{DFE33CC3-0D18-4F89-81FE-56299E6CD62D}">
      <dgm:prSet phldrT="[Text]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dirty="0"/>
            <a:t>Parties</a:t>
          </a:r>
        </a:p>
      </dgm:t>
    </dgm:pt>
    <dgm:pt modelId="{34BB3658-D48A-452A-9851-643A714B2A34}" type="parTrans" cxnId="{AD639713-D108-4A71-B568-00BD94D40621}">
      <dgm:prSet/>
      <dgm:spPr/>
      <dgm:t>
        <a:bodyPr/>
        <a:lstStyle/>
        <a:p>
          <a:endParaRPr lang="en-US"/>
        </a:p>
      </dgm:t>
    </dgm:pt>
    <dgm:pt modelId="{74F35619-0FA7-46BD-A4E3-B70B5C02EC7F}" type="sibTrans" cxnId="{AD639713-D108-4A71-B568-00BD94D40621}">
      <dgm:prSet/>
      <dgm:spPr/>
      <dgm:t>
        <a:bodyPr/>
        <a:lstStyle/>
        <a:p>
          <a:endParaRPr lang="en-US"/>
        </a:p>
      </dgm:t>
    </dgm:pt>
    <dgm:pt modelId="{8F28EE6B-340D-4120-B042-AEC8990D00A1}">
      <dgm:prSet phldrT="[Text]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dirty="0"/>
            <a:t>Outings</a:t>
          </a:r>
        </a:p>
      </dgm:t>
    </dgm:pt>
    <dgm:pt modelId="{1CC4D43C-81B9-49CD-B64D-5B8BC43A65B8}" type="parTrans" cxnId="{74892085-8EF3-4A3F-AF02-00131EBDB62B}">
      <dgm:prSet/>
      <dgm:spPr/>
      <dgm:t>
        <a:bodyPr/>
        <a:lstStyle/>
        <a:p>
          <a:endParaRPr lang="en-US"/>
        </a:p>
      </dgm:t>
    </dgm:pt>
    <dgm:pt modelId="{E78874CD-1C26-4BB2-9DB7-0764236A6057}" type="sibTrans" cxnId="{74892085-8EF3-4A3F-AF02-00131EBDB62B}">
      <dgm:prSet/>
      <dgm:spPr/>
      <dgm:t>
        <a:bodyPr/>
        <a:lstStyle/>
        <a:p>
          <a:endParaRPr lang="en-US"/>
        </a:p>
      </dgm:t>
    </dgm:pt>
    <dgm:pt modelId="{08D16915-97C1-482F-BE38-17FAE0EE17DA}" type="pres">
      <dgm:prSet presAssocID="{D6F6E938-B71E-44C1-BC30-F23926EE640A}" presName="theList" presStyleCnt="0">
        <dgm:presLayoutVars>
          <dgm:dir/>
          <dgm:animLvl val="lvl"/>
          <dgm:resizeHandles val="exact"/>
        </dgm:presLayoutVars>
      </dgm:prSet>
      <dgm:spPr/>
    </dgm:pt>
    <dgm:pt modelId="{4DEBCCA8-B1F0-4802-A7C7-BB65F9CDD616}" type="pres">
      <dgm:prSet presAssocID="{159064FA-37F1-40C7-BFC0-813B7487C01E}" presName="compNode" presStyleCnt="0"/>
      <dgm:spPr/>
    </dgm:pt>
    <dgm:pt modelId="{07314032-00C0-45DE-B5AB-DA6DDCF4137F}" type="pres">
      <dgm:prSet presAssocID="{159064FA-37F1-40C7-BFC0-813B7487C01E}" presName="aNode" presStyleLbl="bgShp" presStyleIdx="0" presStyleCnt="3"/>
      <dgm:spPr/>
    </dgm:pt>
    <dgm:pt modelId="{FBF4B9E9-1BCD-4EAA-B1EF-6A1A61BC721E}" type="pres">
      <dgm:prSet presAssocID="{159064FA-37F1-40C7-BFC0-813B7487C01E}" presName="textNode" presStyleLbl="bgShp" presStyleIdx="0" presStyleCnt="3"/>
      <dgm:spPr/>
    </dgm:pt>
    <dgm:pt modelId="{6D1D0805-392C-4079-A536-9B11F91775B1}" type="pres">
      <dgm:prSet presAssocID="{159064FA-37F1-40C7-BFC0-813B7487C01E}" presName="compChildNode" presStyleCnt="0"/>
      <dgm:spPr/>
    </dgm:pt>
    <dgm:pt modelId="{75084E1F-B542-47A6-B003-9A13F9D516E6}" type="pres">
      <dgm:prSet presAssocID="{159064FA-37F1-40C7-BFC0-813B7487C01E}" presName="theInnerList" presStyleCnt="0"/>
      <dgm:spPr/>
    </dgm:pt>
    <dgm:pt modelId="{C4EDA4B9-0552-45DD-9765-E90ABDE91334}" type="pres">
      <dgm:prSet presAssocID="{D7A09E55-35C3-4CAE-9DE2-23D890AC9ADD}" presName="childNode" presStyleLbl="node1" presStyleIdx="0" presStyleCnt="6">
        <dgm:presLayoutVars>
          <dgm:bulletEnabled val="1"/>
        </dgm:presLayoutVars>
      </dgm:prSet>
      <dgm:spPr/>
    </dgm:pt>
    <dgm:pt modelId="{236E0A8A-B7D0-4DE8-9DE6-86D99BDF5D5F}" type="pres">
      <dgm:prSet presAssocID="{D7A09E55-35C3-4CAE-9DE2-23D890AC9ADD}" presName="aSpace2" presStyleCnt="0"/>
      <dgm:spPr/>
    </dgm:pt>
    <dgm:pt modelId="{E85A8776-F275-40F4-9A88-783E3B067F68}" type="pres">
      <dgm:prSet presAssocID="{CDACC111-E317-4153-9060-3D2963538F34}" presName="childNode" presStyleLbl="node1" presStyleIdx="1" presStyleCnt="6">
        <dgm:presLayoutVars>
          <dgm:bulletEnabled val="1"/>
        </dgm:presLayoutVars>
      </dgm:prSet>
      <dgm:spPr/>
    </dgm:pt>
    <dgm:pt modelId="{8C1EF62C-D847-4882-8B80-D9AA74EBB092}" type="pres">
      <dgm:prSet presAssocID="{159064FA-37F1-40C7-BFC0-813B7487C01E}" presName="aSpace" presStyleCnt="0"/>
      <dgm:spPr/>
    </dgm:pt>
    <dgm:pt modelId="{38D86A97-306E-48EF-A68C-F87D5C6A5939}" type="pres">
      <dgm:prSet presAssocID="{76E74029-DBD6-4B26-BD3E-FE4FFF829228}" presName="compNode" presStyleCnt="0"/>
      <dgm:spPr/>
    </dgm:pt>
    <dgm:pt modelId="{DC4A5FA2-0D21-4E3A-8F6C-DA5097862881}" type="pres">
      <dgm:prSet presAssocID="{76E74029-DBD6-4B26-BD3E-FE4FFF829228}" presName="aNode" presStyleLbl="bgShp" presStyleIdx="1" presStyleCnt="3"/>
      <dgm:spPr/>
    </dgm:pt>
    <dgm:pt modelId="{51BC1400-12A7-4F72-A59E-03A8E3BF7ABE}" type="pres">
      <dgm:prSet presAssocID="{76E74029-DBD6-4B26-BD3E-FE4FFF829228}" presName="textNode" presStyleLbl="bgShp" presStyleIdx="1" presStyleCnt="3"/>
      <dgm:spPr/>
    </dgm:pt>
    <dgm:pt modelId="{3D213242-B91B-4A04-9671-711B7D7C4F1B}" type="pres">
      <dgm:prSet presAssocID="{76E74029-DBD6-4B26-BD3E-FE4FFF829228}" presName="compChildNode" presStyleCnt="0"/>
      <dgm:spPr/>
    </dgm:pt>
    <dgm:pt modelId="{4CBA24ED-D9A7-41C8-B56F-A16697D20EC8}" type="pres">
      <dgm:prSet presAssocID="{76E74029-DBD6-4B26-BD3E-FE4FFF829228}" presName="theInnerList" presStyleCnt="0"/>
      <dgm:spPr/>
    </dgm:pt>
    <dgm:pt modelId="{BBC29426-09E4-4092-979F-733B3000E3CD}" type="pres">
      <dgm:prSet presAssocID="{B42E90A2-FE49-4D0A-8CC1-A9E960114081}" presName="childNode" presStyleLbl="node1" presStyleIdx="2" presStyleCnt="6">
        <dgm:presLayoutVars>
          <dgm:bulletEnabled val="1"/>
        </dgm:presLayoutVars>
      </dgm:prSet>
      <dgm:spPr/>
    </dgm:pt>
    <dgm:pt modelId="{93DEE461-FEC2-4A4F-90C2-5EED85CF7B2F}" type="pres">
      <dgm:prSet presAssocID="{B42E90A2-FE49-4D0A-8CC1-A9E960114081}" presName="aSpace2" presStyleCnt="0"/>
      <dgm:spPr/>
    </dgm:pt>
    <dgm:pt modelId="{9EE8DB74-76E2-401F-91CD-0C78C640064B}" type="pres">
      <dgm:prSet presAssocID="{D99A51BC-49DE-4C3C-81E4-C5E318A7B89F}" presName="childNode" presStyleLbl="node1" presStyleIdx="3" presStyleCnt="6">
        <dgm:presLayoutVars>
          <dgm:bulletEnabled val="1"/>
        </dgm:presLayoutVars>
      </dgm:prSet>
      <dgm:spPr/>
    </dgm:pt>
    <dgm:pt modelId="{9A55D1A7-91FE-4677-A947-5400EAAB4D76}" type="pres">
      <dgm:prSet presAssocID="{76E74029-DBD6-4B26-BD3E-FE4FFF829228}" presName="aSpace" presStyleCnt="0"/>
      <dgm:spPr/>
    </dgm:pt>
    <dgm:pt modelId="{C7D55F91-5EBC-4991-B8F5-500D40952265}" type="pres">
      <dgm:prSet presAssocID="{4A62C2CB-E8C1-452C-815B-1B03012E4418}" presName="compNode" presStyleCnt="0"/>
      <dgm:spPr/>
    </dgm:pt>
    <dgm:pt modelId="{FAF59FC4-1E50-48C8-8D2D-3A92278FB06B}" type="pres">
      <dgm:prSet presAssocID="{4A62C2CB-E8C1-452C-815B-1B03012E4418}" presName="aNode" presStyleLbl="bgShp" presStyleIdx="2" presStyleCnt="3"/>
      <dgm:spPr/>
    </dgm:pt>
    <dgm:pt modelId="{232F7670-77D4-49CE-926D-7B68A4F4365B}" type="pres">
      <dgm:prSet presAssocID="{4A62C2CB-E8C1-452C-815B-1B03012E4418}" presName="textNode" presStyleLbl="bgShp" presStyleIdx="2" presStyleCnt="3"/>
      <dgm:spPr/>
    </dgm:pt>
    <dgm:pt modelId="{727F06F7-54DB-4A0D-A359-2AC691ACC997}" type="pres">
      <dgm:prSet presAssocID="{4A62C2CB-E8C1-452C-815B-1B03012E4418}" presName="compChildNode" presStyleCnt="0"/>
      <dgm:spPr/>
    </dgm:pt>
    <dgm:pt modelId="{757E46AD-34F5-48A7-BAA2-F562F17EE296}" type="pres">
      <dgm:prSet presAssocID="{4A62C2CB-E8C1-452C-815B-1B03012E4418}" presName="theInnerList" presStyleCnt="0"/>
      <dgm:spPr/>
    </dgm:pt>
    <dgm:pt modelId="{730448AD-E041-4CB3-89AC-BF30D026FEB5}" type="pres">
      <dgm:prSet presAssocID="{DFE33CC3-0D18-4F89-81FE-56299E6CD62D}" presName="childNode" presStyleLbl="node1" presStyleIdx="4" presStyleCnt="6">
        <dgm:presLayoutVars>
          <dgm:bulletEnabled val="1"/>
        </dgm:presLayoutVars>
      </dgm:prSet>
      <dgm:spPr/>
    </dgm:pt>
    <dgm:pt modelId="{2C3D7994-660E-44AB-AC6B-C701C72220CC}" type="pres">
      <dgm:prSet presAssocID="{DFE33CC3-0D18-4F89-81FE-56299E6CD62D}" presName="aSpace2" presStyleCnt="0"/>
      <dgm:spPr/>
    </dgm:pt>
    <dgm:pt modelId="{85549587-7E47-45AE-863B-7CEC3E1E7B85}" type="pres">
      <dgm:prSet presAssocID="{8F28EE6B-340D-4120-B042-AEC8990D00A1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AD639713-D108-4A71-B568-00BD94D40621}" srcId="{4A62C2CB-E8C1-452C-815B-1B03012E4418}" destId="{DFE33CC3-0D18-4F89-81FE-56299E6CD62D}" srcOrd="0" destOrd="0" parTransId="{34BB3658-D48A-452A-9851-643A714B2A34}" sibTransId="{74F35619-0FA7-46BD-A4E3-B70B5C02EC7F}"/>
    <dgm:cxn modelId="{0559211E-0FBB-4268-A389-AD8BF5AA0FAE}" srcId="{76E74029-DBD6-4B26-BD3E-FE4FFF829228}" destId="{B42E90A2-FE49-4D0A-8CC1-A9E960114081}" srcOrd="0" destOrd="0" parTransId="{754C41BE-A950-4402-8A3E-28DB52153AFA}" sibTransId="{419B0847-BBAC-408B-BA1B-E2FE0DB79178}"/>
    <dgm:cxn modelId="{4C1E2232-3CEC-42A1-853C-EF8D146367FC}" srcId="{D6F6E938-B71E-44C1-BC30-F23926EE640A}" destId="{159064FA-37F1-40C7-BFC0-813B7487C01E}" srcOrd="0" destOrd="0" parTransId="{A0B7154F-D45E-46B0-9D2C-04F03AE7F386}" sibTransId="{56B04953-D2E7-4248-A5EE-B536749923A8}"/>
    <dgm:cxn modelId="{C03E3332-416B-4934-A462-100BA5FC9A5A}" srcId="{D6F6E938-B71E-44C1-BC30-F23926EE640A}" destId="{76E74029-DBD6-4B26-BD3E-FE4FFF829228}" srcOrd="1" destOrd="0" parTransId="{C7690F60-3CFC-416E-A45E-E6C2CD628035}" sibTransId="{3CC1547E-4E07-4F54-BC83-06E2535642EE}"/>
    <dgm:cxn modelId="{4680D134-D71F-4A86-8585-4DDE4098DCEA}" type="presOf" srcId="{B42E90A2-FE49-4D0A-8CC1-A9E960114081}" destId="{BBC29426-09E4-4092-979F-733B3000E3CD}" srcOrd="0" destOrd="0" presId="urn:microsoft.com/office/officeart/2005/8/layout/lProcess2"/>
    <dgm:cxn modelId="{66B80C47-7A4B-4086-B8CC-C7F1785E1880}" srcId="{76E74029-DBD6-4B26-BD3E-FE4FFF829228}" destId="{D99A51BC-49DE-4C3C-81E4-C5E318A7B89F}" srcOrd="1" destOrd="0" parTransId="{4CBF0798-DC5A-4D64-86DC-A769C3D5217A}" sibTransId="{75319975-7076-43EC-A798-0447B4A3E84B}"/>
    <dgm:cxn modelId="{33E9F84A-EBEE-4AA0-857B-9AE9A2C6B2D0}" srcId="{159064FA-37F1-40C7-BFC0-813B7487C01E}" destId="{CDACC111-E317-4153-9060-3D2963538F34}" srcOrd="1" destOrd="0" parTransId="{9A605A2E-837B-42F6-9F82-7BF8E07E315F}" sibTransId="{FB39272B-7C73-4EB9-85BE-2B09B0FE2209}"/>
    <dgm:cxn modelId="{2263664E-34DA-462B-BCFA-607594BC07F2}" type="presOf" srcId="{8F28EE6B-340D-4120-B042-AEC8990D00A1}" destId="{85549587-7E47-45AE-863B-7CEC3E1E7B85}" srcOrd="0" destOrd="0" presId="urn:microsoft.com/office/officeart/2005/8/layout/lProcess2"/>
    <dgm:cxn modelId="{1C213872-2736-4878-8B88-BB8B38F10990}" type="presOf" srcId="{4A62C2CB-E8C1-452C-815B-1B03012E4418}" destId="{FAF59FC4-1E50-48C8-8D2D-3A92278FB06B}" srcOrd="0" destOrd="0" presId="urn:microsoft.com/office/officeart/2005/8/layout/lProcess2"/>
    <dgm:cxn modelId="{4DF29A57-24C9-4BF2-BED2-B1E0C13768CF}" type="presOf" srcId="{CDACC111-E317-4153-9060-3D2963538F34}" destId="{E85A8776-F275-40F4-9A88-783E3B067F68}" srcOrd="0" destOrd="0" presId="urn:microsoft.com/office/officeart/2005/8/layout/lProcess2"/>
    <dgm:cxn modelId="{8BDF2B81-C872-4D7A-B126-22F4E2587696}" srcId="{D6F6E938-B71E-44C1-BC30-F23926EE640A}" destId="{4A62C2CB-E8C1-452C-815B-1B03012E4418}" srcOrd="2" destOrd="0" parTransId="{3E784305-CC27-482B-81EA-17EE2970E1A8}" sibTransId="{9BC22754-84C9-416A-852D-FC8850CD7072}"/>
    <dgm:cxn modelId="{74892085-8EF3-4A3F-AF02-00131EBDB62B}" srcId="{4A62C2CB-E8C1-452C-815B-1B03012E4418}" destId="{8F28EE6B-340D-4120-B042-AEC8990D00A1}" srcOrd="1" destOrd="0" parTransId="{1CC4D43C-81B9-49CD-B64D-5B8BC43A65B8}" sibTransId="{E78874CD-1C26-4BB2-9DB7-0764236A6057}"/>
    <dgm:cxn modelId="{1DC7BF85-BEE1-4EB2-A785-6E0C3A1501F3}" type="presOf" srcId="{76E74029-DBD6-4B26-BD3E-FE4FFF829228}" destId="{DC4A5FA2-0D21-4E3A-8F6C-DA5097862881}" srcOrd="0" destOrd="0" presId="urn:microsoft.com/office/officeart/2005/8/layout/lProcess2"/>
    <dgm:cxn modelId="{A195CA8D-AF9D-4630-B3BF-B387BEC56BCA}" type="presOf" srcId="{D99A51BC-49DE-4C3C-81E4-C5E318A7B89F}" destId="{9EE8DB74-76E2-401F-91CD-0C78C640064B}" srcOrd="0" destOrd="0" presId="urn:microsoft.com/office/officeart/2005/8/layout/lProcess2"/>
    <dgm:cxn modelId="{408DDE8D-6850-41AE-83AF-2FA894FEDC56}" srcId="{159064FA-37F1-40C7-BFC0-813B7487C01E}" destId="{D7A09E55-35C3-4CAE-9DE2-23D890AC9ADD}" srcOrd="0" destOrd="0" parTransId="{1F06BA1D-A47A-46F6-B9EE-1558655D638D}" sibTransId="{8DB5D7D8-E444-4498-B11C-5069101B5C95}"/>
    <dgm:cxn modelId="{9DF518B0-932A-424E-8296-84ED8F9F46FB}" type="presOf" srcId="{76E74029-DBD6-4B26-BD3E-FE4FFF829228}" destId="{51BC1400-12A7-4F72-A59E-03A8E3BF7ABE}" srcOrd="1" destOrd="0" presId="urn:microsoft.com/office/officeart/2005/8/layout/lProcess2"/>
    <dgm:cxn modelId="{4B8052B8-9E10-4F0F-A180-672D841F53E2}" type="presOf" srcId="{D7A09E55-35C3-4CAE-9DE2-23D890AC9ADD}" destId="{C4EDA4B9-0552-45DD-9765-E90ABDE91334}" srcOrd="0" destOrd="0" presId="urn:microsoft.com/office/officeart/2005/8/layout/lProcess2"/>
    <dgm:cxn modelId="{C29DADD7-7C34-4A94-ACC1-2A851C89A978}" type="presOf" srcId="{159064FA-37F1-40C7-BFC0-813B7487C01E}" destId="{FBF4B9E9-1BCD-4EAA-B1EF-6A1A61BC721E}" srcOrd="1" destOrd="0" presId="urn:microsoft.com/office/officeart/2005/8/layout/lProcess2"/>
    <dgm:cxn modelId="{7D25C1D9-A90A-43BB-956B-18477138E732}" type="presOf" srcId="{159064FA-37F1-40C7-BFC0-813B7487C01E}" destId="{07314032-00C0-45DE-B5AB-DA6DDCF4137F}" srcOrd="0" destOrd="0" presId="urn:microsoft.com/office/officeart/2005/8/layout/lProcess2"/>
    <dgm:cxn modelId="{43CF86EC-9D12-4367-ACF1-3635941C71B1}" type="presOf" srcId="{4A62C2CB-E8C1-452C-815B-1B03012E4418}" destId="{232F7670-77D4-49CE-926D-7B68A4F4365B}" srcOrd="1" destOrd="0" presId="urn:microsoft.com/office/officeart/2005/8/layout/lProcess2"/>
    <dgm:cxn modelId="{BADF17FD-E0C0-413B-A224-4B68D3EB1357}" type="presOf" srcId="{DFE33CC3-0D18-4F89-81FE-56299E6CD62D}" destId="{730448AD-E041-4CB3-89AC-BF30D026FEB5}" srcOrd="0" destOrd="0" presId="urn:microsoft.com/office/officeart/2005/8/layout/lProcess2"/>
    <dgm:cxn modelId="{95DBE4FD-CC66-4770-96F2-3733354A7A6C}" type="presOf" srcId="{D6F6E938-B71E-44C1-BC30-F23926EE640A}" destId="{08D16915-97C1-482F-BE38-17FAE0EE17DA}" srcOrd="0" destOrd="0" presId="urn:microsoft.com/office/officeart/2005/8/layout/lProcess2"/>
    <dgm:cxn modelId="{95F74F3A-E51A-4341-81ED-97FA73AE8117}" type="presParOf" srcId="{08D16915-97C1-482F-BE38-17FAE0EE17DA}" destId="{4DEBCCA8-B1F0-4802-A7C7-BB65F9CDD616}" srcOrd="0" destOrd="0" presId="urn:microsoft.com/office/officeart/2005/8/layout/lProcess2"/>
    <dgm:cxn modelId="{2E9F1699-84A6-48CF-BD9A-7B970C078AA5}" type="presParOf" srcId="{4DEBCCA8-B1F0-4802-A7C7-BB65F9CDD616}" destId="{07314032-00C0-45DE-B5AB-DA6DDCF4137F}" srcOrd="0" destOrd="0" presId="urn:microsoft.com/office/officeart/2005/8/layout/lProcess2"/>
    <dgm:cxn modelId="{E8E94119-8118-40A9-847E-1A8F6AB5C5D8}" type="presParOf" srcId="{4DEBCCA8-B1F0-4802-A7C7-BB65F9CDD616}" destId="{FBF4B9E9-1BCD-4EAA-B1EF-6A1A61BC721E}" srcOrd="1" destOrd="0" presId="urn:microsoft.com/office/officeart/2005/8/layout/lProcess2"/>
    <dgm:cxn modelId="{A9E950B6-190A-421D-8D52-2E628528B1B3}" type="presParOf" srcId="{4DEBCCA8-B1F0-4802-A7C7-BB65F9CDD616}" destId="{6D1D0805-392C-4079-A536-9B11F91775B1}" srcOrd="2" destOrd="0" presId="urn:microsoft.com/office/officeart/2005/8/layout/lProcess2"/>
    <dgm:cxn modelId="{CCB775C2-1C4E-44BE-9AA5-400BD54F4690}" type="presParOf" srcId="{6D1D0805-392C-4079-A536-9B11F91775B1}" destId="{75084E1F-B542-47A6-B003-9A13F9D516E6}" srcOrd="0" destOrd="0" presId="urn:microsoft.com/office/officeart/2005/8/layout/lProcess2"/>
    <dgm:cxn modelId="{7DEDCD96-D236-46D4-95D3-39802D4EA615}" type="presParOf" srcId="{75084E1F-B542-47A6-B003-9A13F9D516E6}" destId="{C4EDA4B9-0552-45DD-9765-E90ABDE91334}" srcOrd="0" destOrd="0" presId="urn:microsoft.com/office/officeart/2005/8/layout/lProcess2"/>
    <dgm:cxn modelId="{B8551B9C-7C73-4B7F-87EC-A1BAD6AA53CB}" type="presParOf" srcId="{75084E1F-B542-47A6-B003-9A13F9D516E6}" destId="{236E0A8A-B7D0-4DE8-9DE6-86D99BDF5D5F}" srcOrd="1" destOrd="0" presId="urn:microsoft.com/office/officeart/2005/8/layout/lProcess2"/>
    <dgm:cxn modelId="{3FCF6DE7-AAB1-400B-8FA5-56FE7B20FED2}" type="presParOf" srcId="{75084E1F-B542-47A6-B003-9A13F9D516E6}" destId="{E85A8776-F275-40F4-9A88-783E3B067F68}" srcOrd="2" destOrd="0" presId="urn:microsoft.com/office/officeart/2005/8/layout/lProcess2"/>
    <dgm:cxn modelId="{519E86BB-6E6C-4EA3-BFCC-3CCACC1CA481}" type="presParOf" srcId="{08D16915-97C1-482F-BE38-17FAE0EE17DA}" destId="{8C1EF62C-D847-4882-8B80-D9AA74EBB092}" srcOrd="1" destOrd="0" presId="urn:microsoft.com/office/officeart/2005/8/layout/lProcess2"/>
    <dgm:cxn modelId="{8E0F7F0F-C646-418E-81E6-37C5602817D9}" type="presParOf" srcId="{08D16915-97C1-482F-BE38-17FAE0EE17DA}" destId="{38D86A97-306E-48EF-A68C-F87D5C6A5939}" srcOrd="2" destOrd="0" presId="urn:microsoft.com/office/officeart/2005/8/layout/lProcess2"/>
    <dgm:cxn modelId="{0C364A84-B628-4B2C-AAE5-286E71F34F35}" type="presParOf" srcId="{38D86A97-306E-48EF-A68C-F87D5C6A5939}" destId="{DC4A5FA2-0D21-4E3A-8F6C-DA5097862881}" srcOrd="0" destOrd="0" presId="urn:microsoft.com/office/officeart/2005/8/layout/lProcess2"/>
    <dgm:cxn modelId="{7DAE59AD-9103-4484-B551-D20AE156B4BC}" type="presParOf" srcId="{38D86A97-306E-48EF-A68C-F87D5C6A5939}" destId="{51BC1400-12A7-4F72-A59E-03A8E3BF7ABE}" srcOrd="1" destOrd="0" presId="urn:microsoft.com/office/officeart/2005/8/layout/lProcess2"/>
    <dgm:cxn modelId="{0C550BE4-1F25-4C07-8595-883275BCD0A6}" type="presParOf" srcId="{38D86A97-306E-48EF-A68C-F87D5C6A5939}" destId="{3D213242-B91B-4A04-9671-711B7D7C4F1B}" srcOrd="2" destOrd="0" presId="urn:microsoft.com/office/officeart/2005/8/layout/lProcess2"/>
    <dgm:cxn modelId="{8DCDA928-4F45-4FF7-9D13-3237D75BFECF}" type="presParOf" srcId="{3D213242-B91B-4A04-9671-711B7D7C4F1B}" destId="{4CBA24ED-D9A7-41C8-B56F-A16697D20EC8}" srcOrd="0" destOrd="0" presId="urn:microsoft.com/office/officeart/2005/8/layout/lProcess2"/>
    <dgm:cxn modelId="{1877BC7B-933F-4AE4-80DC-A4693848EE25}" type="presParOf" srcId="{4CBA24ED-D9A7-41C8-B56F-A16697D20EC8}" destId="{BBC29426-09E4-4092-979F-733B3000E3CD}" srcOrd="0" destOrd="0" presId="urn:microsoft.com/office/officeart/2005/8/layout/lProcess2"/>
    <dgm:cxn modelId="{B4A3B107-64E8-4D3B-A675-92C32F661697}" type="presParOf" srcId="{4CBA24ED-D9A7-41C8-B56F-A16697D20EC8}" destId="{93DEE461-FEC2-4A4F-90C2-5EED85CF7B2F}" srcOrd="1" destOrd="0" presId="urn:microsoft.com/office/officeart/2005/8/layout/lProcess2"/>
    <dgm:cxn modelId="{0ECA6631-4367-4D9E-9110-2D28AB7A5D09}" type="presParOf" srcId="{4CBA24ED-D9A7-41C8-B56F-A16697D20EC8}" destId="{9EE8DB74-76E2-401F-91CD-0C78C640064B}" srcOrd="2" destOrd="0" presId="urn:microsoft.com/office/officeart/2005/8/layout/lProcess2"/>
    <dgm:cxn modelId="{EDCF9FCE-DDFB-4FD6-AF29-6E0BF434EFC0}" type="presParOf" srcId="{08D16915-97C1-482F-BE38-17FAE0EE17DA}" destId="{9A55D1A7-91FE-4677-A947-5400EAAB4D76}" srcOrd="3" destOrd="0" presId="urn:microsoft.com/office/officeart/2005/8/layout/lProcess2"/>
    <dgm:cxn modelId="{0621A69F-3BA2-45B9-BCC2-4F6E9EE3870C}" type="presParOf" srcId="{08D16915-97C1-482F-BE38-17FAE0EE17DA}" destId="{C7D55F91-5EBC-4991-B8F5-500D40952265}" srcOrd="4" destOrd="0" presId="urn:microsoft.com/office/officeart/2005/8/layout/lProcess2"/>
    <dgm:cxn modelId="{531F2053-6091-46D4-856A-E4CBD1FF0A90}" type="presParOf" srcId="{C7D55F91-5EBC-4991-B8F5-500D40952265}" destId="{FAF59FC4-1E50-48C8-8D2D-3A92278FB06B}" srcOrd="0" destOrd="0" presId="urn:microsoft.com/office/officeart/2005/8/layout/lProcess2"/>
    <dgm:cxn modelId="{6EDB1C2E-EF77-4ECE-96C1-408F4C874239}" type="presParOf" srcId="{C7D55F91-5EBC-4991-B8F5-500D40952265}" destId="{232F7670-77D4-49CE-926D-7B68A4F4365B}" srcOrd="1" destOrd="0" presId="urn:microsoft.com/office/officeart/2005/8/layout/lProcess2"/>
    <dgm:cxn modelId="{19617E48-A9CD-40D7-B6C5-E4B10D86B7BF}" type="presParOf" srcId="{C7D55F91-5EBC-4991-B8F5-500D40952265}" destId="{727F06F7-54DB-4A0D-A359-2AC691ACC997}" srcOrd="2" destOrd="0" presId="urn:microsoft.com/office/officeart/2005/8/layout/lProcess2"/>
    <dgm:cxn modelId="{F8ECFC12-CFB5-4BCF-961F-8AC3C7872CCF}" type="presParOf" srcId="{727F06F7-54DB-4A0D-A359-2AC691ACC997}" destId="{757E46AD-34F5-48A7-BAA2-F562F17EE296}" srcOrd="0" destOrd="0" presId="urn:microsoft.com/office/officeart/2005/8/layout/lProcess2"/>
    <dgm:cxn modelId="{D23C2DB5-0BC7-4AED-8F03-5F9FB7C6803F}" type="presParOf" srcId="{757E46AD-34F5-48A7-BAA2-F562F17EE296}" destId="{730448AD-E041-4CB3-89AC-BF30D026FEB5}" srcOrd="0" destOrd="0" presId="urn:microsoft.com/office/officeart/2005/8/layout/lProcess2"/>
    <dgm:cxn modelId="{8CF6739C-573D-4858-9B02-0D99EA9C1895}" type="presParOf" srcId="{757E46AD-34F5-48A7-BAA2-F562F17EE296}" destId="{2C3D7994-660E-44AB-AC6B-C701C72220CC}" srcOrd="1" destOrd="0" presId="urn:microsoft.com/office/officeart/2005/8/layout/lProcess2"/>
    <dgm:cxn modelId="{1B35CFBC-92E2-4C18-AED8-E8941A668648}" type="presParOf" srcId="{757E46AD-34F5-48A7-BAA2-F562F17EE296}" destId="{85549587-7E47-45AE-863B-7CEC3E1E7B85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rgbClr val="CCA49C"/>
        </a:solidFill>
      </dgm:spPr>
      <dgm:t>
        <a:bodyPr/>
        <a:lstStyle/>
        <a:p>
          <a:r>
            <a:rPr lang="en-US" sz="3200" baseline="0" dirty="0">
              <a:solidFill>
                <a:schemeClr val="tx1"/>
              </a:solidFill>
            </a:rPr>
            <a:t>School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Current course</a:t>
          </a:r>
        </a:p>
        <a:p>
          <a:r>
            <a:rPr lang="en-US" dirty="0">
              <a:solidFill>
                <a:schemeClr val="bg1"/>
              </a:solidFill>
            </a:rPr>
            <a:t>documents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Tests, papers, projects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3200" baseline="0" dirty="0">
              <a:solidFill>
                <a:schemeClr val="tx1"/>
              </a:solidFill>
            </a:rPr>
            <a:t>Home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Statements and bills</a:t>
          </a:r>
        </a:p>
      </dgm:t>
    </dgm:pt>
    <dgm:pt modelId="{4AE2486C-6D62-4DCB-9C2E-DDD93C5F1C9C}" type="parTrans" cxnId="{7CCA6990-EEC8-4BD1-828E-FF195E592DB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Licenses and certificates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09D28C24-887A-4DF6-9B68-5E2B7B9D9AB7}" type="presOf" srcId="{C3B241A1-A6AB-45D2-A5B0-397CEDDC2E06}" destId="{D266FA31-9EE8-4E08-9CE6-1EB4704677E3}" srcOrd="1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FC45A164-6B37-4259-A83B-CE48B095415B}" type="presOf" srcId="{5F88FDC7-ECFE-4D32-84DF-43718D0E4C1C}" destId="{C83F8F6C-9522-42FF-A6B7-3632983ECB21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1A4D6C7D-81C3-4388-9BD2-48DEDA0E0AA8}" type="presOf" srcId="{F5C26539-4493-4FB2-A28B-DA71387D7F03}" destId="{9637E363-50DC-4636-B37F-59BFEC814206}" srcOrd="0" destOrd="0" presId="urn:microsoft.com/office/officeart/2005/8/layout/hierarchy3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70C1A19A-FEFA-42FA-B672-508F1CD7F352}" type="presOf" srcId="{6547B739-1894-4997-B7E9-FC6A21EFFADE}" destId="{14322045-5075-4BF7-88DD-C029870DA63A}" srcOrd="0" destOrd="0" presId="urn:microsoft.com/office/officeart/2005/8/layout/hierarchy3"/>
    <dgm:cxn modelId="{612E039B-0302-4AAA-9A5E-16581C51EED8}" type="presOf" srcId="{6CAF33AA-7A7F-41D0-87A0-2E80A70B2F18}" destId="{F1533A39-8777-4AA7-AE6A-0EE43B5EBA1A}" srcOrd="0" destOrd="0" presId="urn:microsoft.com/office/officeart/2005/8/layout/hierarchy3"/>
    <dgm:cxn modelId="{DDE759AD-C377-4CB0-A2F6-914C125EDFEF}" type="presOf" srcId="{4AE2486C-6D62-4DCB-9C2E-DDD93C5F1C9C}" destId="{6E2963D9-2178-4D04-8BAC-83F133D26EBD}" srcOrd="0" destOrd="0" presId="urn:microsoft.com/office/officeart/2005/8/layout/hierarchy3"/>
    <dgm:cxn modelId="{32E2E2B4-0F60-4E61-A95A-63EB455F094C}" type="presOf" srcId="{C3B241A1-A6AB-45D2-A5B0-397CEDDC2E06}" destId="{3D778611-364D-4C3F-9612-2C23ABC6E56B}" srcOrd="0" destOrd="0" presId="urn:microsoft.com/office/officeart/2005/8/layout/hierarchy3"/>
    <dgm:cxn modelId="{12A560BD-156E-48E7-B991-7FEAFC796807}" type="presOf" srcId="{366D40BF-AD27-40D6-AFF9-5B4518EC155D}" destId="{EA4E28F6-7181-42F2-AEAA-71B4725F5EAA}" srcOrd="0" destOrd="0" presId="urn:microsoft.com/office/officeart/2005/8/layout/hierarchy3"/>
    <dgm:cxn modelId="{293A0DCA-43C6-4620-8E25-E2ADE3F503E5}" type="presOf" srcId="{085A539E-15F6-4F42-812E-7A5508360634}" destId="{4096A80A-16DE-48D8-A95B-6A9FF0B00623}" srcOrd="0" destOrd="0" presId="urn:microsoft.com/office/officeart/2005/8/layout/hierarchy3"/>
    <dgm:cxn modelId="{A02F94DE-A09D-4853-8704-E3BCDDADF4DF}" type="presOf" srcId="{0751083F-0A6C-495E-873B-ADFD6761D88C}" destId="{4D59B97B-C595-4F6A-AA74-9BEE06F323AC}" srcOrd="0" destOrd="0" presId="urn:microsoft.com/office/officeart/2005/8/layout/hierarchy3"/>
    <dgm:cxn modelId="{5FCBD5F2-49FC-4ECB-84CB-EB84575E1710}" type="presOf" srcId="{49C4A033-4505-4860-BD38-2F423BF5A790}" destId="{D4573760-A8D4-4DF0-B21F-246547DDF80B}" srcOrd="0" destOrd="0" presId="urn:microsoft.com/office/officeart/2005/8/layout/hierarchy3"/>
    <dgm:cxn modelId="{EF940FF6-65FE-48DE-AB5B-7E1325D45B1F}" type="presOf" srcId="{B3FBF2E5-CE7D-4D49-8201-340D1F6A2F49}" destId="{30087BED-0356-4C0F-AD79-C6AE1E467231}" srcOrd="0" destOrd="0" presId="urn:microsoft.com/office/officeart/2005/8/layout/hierarchy3"/>
    <dgm:cxn modelId="{397EBFF7-7AB9-46D0-89F4-ACB5548409F3}" type="presOf" srcId="{5F88FDC7-ECFE-4D32-84DF-43718D0E4C1C}" destId="{E21CCDEF-0E3A-48FB-8125-5C40788AB988}" srcOrd="1" destOrd="0" presId="urn:microsoft.com/office/officeart/2005/8/layout/hierarchy3"/>
    <dgm:cxn modelId="{CA76E4C7-0B58-4529-97FA-83C5D1E91207}" type="presParOf" srcId="{14322045-5075-4BF7-88DD-C029870DA63A}" destId="{005F9631-8B07-4E6C-B139-20AF823A35FA}" srcOrd="0" destOrd="0" presId="urn:microsoft.com/office/officeart/2005/8/layout/hierarchy3"/>
    <dgm:cxn modelId="{DFCA3F54-BE2D-4936-B430-0A0FCBE61AD1}" type="presParOf" srcId="{005F9631-8B07-4E6C-B139-20AF823A35FA}" destId="{C283D3E0-38D8-4F86-B802-B9CC2DDEDF0A}" srcOrd="0" destOrd="0" presId="urn:microsoft.com/office/officeart/2005/8/layout/hierarchy3"/>
    <dgm:cxn modelId="{C2C7FBCC-980B-436D-AACD-8A023884348F}" type="presParOf" srcId="{C283D3E0-38D8-4F86-B802-B9CC2DDEDF0A}" destId="{3D778611-364D-4C3F-9612-2C23ABC6E56B}" srcOrd="0" destOrd="0" presId="urn:microsoft.com/office/officeart/2005/8/layout/hierarchy3"/>
    <dgm:cxn modelId="{21D77ACF-7E37-40D1-8F69-0D973F08934A}" type="presParOf" srcId="{C283D3E0-38D8-4F86-B802-B9CC2DDEDF0A}" destId="{D266FA31-9EE8-4E08-9CE6-1EB4704677E3}" srcOrd="1" destOrd="0" presId="urn:microsoft.com/office/officeart/2005/8/layout/hierarchy3"/>
    <dgm:cxn modelId="{AB5C1339-7B3F-4607-9BEA-F6E90E6379CC}" type="presParOf" srcId="{005F9631-8B07-4E6C-B139-20AF823A35FA}" destId="{D4ED800F-6276-48A4-B9A9-BC993BA330BC}" srcOrd="1" destOrd="0" presId="urn:microsoft.com/office/officeart/2005/8/layout/hierarchy3"/>
    <dgm:cxn modelId="{ACAD3E0A-DD26-436A-B306-E3D0A194AC2E}" type="presParOf" srcId="{D4ED800F-6276-48A4-B9A9-BC993BA330BC}" destId="{9637E363-50DC-4636-B37F-59BFEC814206}" srcOrd="0" destOrd="0" presId="urn:microsoft.com/office/officeart/2005/8/layout/hierarchy3"/>
    <dgm:cxn modelId="{8BEB8DB8-4E2D-43C7-9032-7A33BCC410E0}" type="presParOf" srcId="{D4ED800F-6276-48A4-B9A9-BC993BA330BC}" destId="{F1533A39-8777-4AA7-AE6A-0EE43B5EBA1A}" srcOrd="1" destOrd="0" presId="urn:microsoft.com/office/officeart/2005/8/layout/hierarchy3"/>
    <dgm:cxn modelId="{49C15883-912D-4C63-8331-227EF08F161D}" type="presParOf" srcId="{D4ED800F-6276-48A4-B9A9-BC993BA330BC}" destId="{30087BED-0356-4C0F-AD79-C6AE1E467231}" srcOrd="2" destOrd="0" presId="urn:microsoft.com/office/officeart/2005/8/layout/hierarchy3"/>
    <dgm:cxn modelId="{786A5B75-E134-4659-B0FA-598A605F9C63}" type="presParOf" srcId="{D4ED800F-6276-48A4-B9A9-BC993BA330BC}" destId="{4096A80A-16DE-48D8-A95B-6A9FF0B00623}" srcOrd="3" destOrd="0" presId="urn:microsoft.com/office/officeart/2005/8/layout/hierarchy3"/>
    <dgm:cxn modelId="{2265E79A-9CEB-4085-B13D-8EE39F8AFE2A}" type="presParOf" srcId="{14322045-5075-4BF7-88DD-C029870DA63A}" destId="{86668952-0B72-40C7-A78B-52A903636C09}" srcOrd="1" destOrd="0" presId="urn:microsoft.com/office/officeart/2005/8/layout/hierarchy3"/>
    <dgm:cxn modelId="{DF2E23D9-75D4-4E4C-858E-277E106732A0}" type="presParOf" srcId="{86668952-0B72-40C7-A78B-52A903636C09}" destId="{00E68659-45BC-48DB-8C20-E6CC94AF5336}" srcOrd="0" destOrd="0" presId="urn:microsoft.com/office/officeart/2005/8/layout/hierarchy3"/>
    <dgm:cxn modelId="{36D66954-F846-486C-8AAF-30D5F388D485}" type="presParOf" srcId="{00E68659-45BC-48DB-8C20-E6CC94AF5336}" destId="{C83F8F6C-9522-42FF-A6B7-3632983ECB21}" srcOrd="0" destOrd="0" presId="urn:microsoft.com/office/officeart/2005/8/layout/hierarchy3"/>
    <dgm:cxn modelId="{DA815CF2-50C4-48F0-8BF2-6CD948C51924}" type="presParOf" srcId="{00E68659-45BC-48DB-8C20-E6CC94AF5336}" destId="{E21CCDEF-0E3A-48FB-8125-5C40788AB988}" srcOrd="1" destOrd="0" presId="urn:microsoft.com/office/officeart/2005/8/layout/hierarchy3"/>
    <dgm:cxn modelId="{F9AAD1F3-5A31-4A07-8B0C-6A867D937F3E}" type="presParOf" srcId="{86668952-0B72-40C7-A78B-52A903636C09}" destId="{8509D009-6A96-49AE-A72D-2C5054955758}" srcOrd="1" destOrd="0" presId="urn:microsoft.com/office/officeart/2005/8/layout/hierarchy3"/>
    <dgm:cxn modelId="{7C016B67-47BF-4F33-A9BC-184E0FE3BE7E}" type="presParOf" srcId="{8509D009-6A96-49AE-A72D-2C5054955758}" destId="{6E2963D9-2178-4D04-8BAC-83F133D26EBD}" srcOrd="0" destOrd="0" presId="urn:microsoft.com/office/officeart/2005/8/layout/hierarchy3"/>
    <dgm:cxn modelId="{7EBBE769-9782-4740-BF3C-76F9809FB74D}" type="presParOf" srcId="{8509D009-6A96-49AE-A72D-2C5054955758}" destId="{D4573760-A8D4-4DF0-B21F-246547DDF80B}" srcOrd="1" destOrd="0" presId="urn:microsoft.com/office/officeart/2005/8/layout/hierarchy3"/>
    <dgm:cxn modelId="{FB6B7976-73E7-4140-9996-FF751EB36077}" type="presParOf" srcId="{8509D009-6A96-49AE-A72D-2C5054955758}" destId="{4D59B97B-C595-4F6A-AA74-9BEE06F323AC}" srcOrd="2" destOrd="0" presId="urn:microsoft.com/office/officeart/2005/8/layout/hierarchy3"/>
    <dgm:cxn modelId="{096692A6-CE57-45ED-971B-C5CA182E2DD2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rgbClr val="CCA49C"/>
        </a:solidFill>
      </dgm:spPr>
      <dgm:t>
        <a:bodyPr/>
        <a:lstStyle/>
        <a:p>
          <a:r>
            <a:rPr lang="en-US" sz="3200" baseline="0" dirty="0">
              <a:solidFill>
                <a:schemeClr val="tx1"/>
              </a:solidFill>
            </a:rPr>
            <a:t>Folders or notebooks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Course notebooks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Home</a:t>
          </a:r>
          <a:r>
            <a:rPr lang="en-US" dirty="0"/>
            <a:t> </a:t>
          </a:r>
          <a:r>
            <a:rPr lang="en-US" dirty="0">
              <a:solidFill>
                <a:schemeClr val="bg1"/>
              </a:solidFill>
            </a:rPr>
            <a:t>documents</a:t>
          </a:r>
          <a:r>
            <a:rPr lang="en-US" dirty="0"/>
            <a:t> 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3200" baseline="0" dirty="0">
              <a:solidFill>
                <a:schemeClr val="tx1"/>
              </a:solidFill>
            </a:rPr>
            <a:t>Electronic documents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Computer or flash drive</a:t>
          </a:r>
        </a:p>
      </dgm:t>
    </dgm:pt>
    <dgm:pt modelId="{4AE2486C-6D62-4DCB-9C2E-DDD93C5F1C9C}" type="parTrans" cxnId="{7CCA6990-EEC8-4BD1-828E-FF195E592DB4}">
      <dgm:prSet/>
      <dgm:spPr/>
      <dgm:t>
        <a:bodyPr/>
        <a:lstStyle/>
        <a:p>
          <a:endParaRPr lang="en-US"/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Folders and subfolders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 custScaleX="142814" custLinFactNeighborX="0" custLinFactNeighborY="-1907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ScaleX="142818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2E64D10D-1447-491E-99B5-E60131579BCC}" type="presOf" srcId="{6CAF33AA-7A7F-41D0-87A0-2E80A70B2F18}" destId="{F1533A39-8777-4AA7-AE6A-0EE43B5EBA1A}" srcOrd="0" destOrd="0" presId="urn:microsoft.com/office/officeart/2005/8/layout/hierarchy3"/>
    <dgm:cxn modelId="{C30BD80D-F136-4398-B603-A47C2BA9BDDF}" type="presOf" srcId="{F5C26539-4493-4FB2-A28B-DA71387D7F03}" destId="{9637E363-50DC-4636-B37F-59BFEC814206}" srcOrd="0" destOrd="0" presId="urn:microsoft.com/office/officeart/2005/8/layout/hierarchy3"/>
    <dgm:cxn modelId="{8594B02C-1D17-489D-8BBB-C9379805DC4B}" type="presOf" srcId="{C3B241A1-A6AB-45D2-A5B0-397CEDDC2E06}" destId="{3D778611-364D-4C3F-9612-2C23ABC6E56B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AE725C43-737C-4636-A85E-109CD286098C}" type="presOf" srcId="{5F88FDC7-ECFE-4D32-84DF-43718D0E4C1C}" destId="{E21CCDEF-0E3A-48FB-8125-5C40788AB988}" srcOrd="1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FAD66DBC-F247-4DAF-AA47-CB2FB6975BA0}" type="presOf" srcId="{0751083F-0A6C-495E-873B-ADFD6761D88C}" destId="{4D59B97B-C595-4F6A-AA74-9BEE06F323AC}" srcOrd="0" destOrd="0" presId="urn:microsoft.com/office/officeart/2005/8/layout/hierarchy3"/>
    <dgm:cxn modelId="{AF43CBBD-9EAC-4F42-80CA-8084C1922685}" type="presOf" srcId="{5F88FDC7-ECFE-4D32-84DF-43718D0E4C1C}" destId="{C83F8F6C-9522-42FF-A6B7-3632983ECB21}" srcOrd="0" destOrd="0" presId="urn:microsoft.com/office/officeart/2005/8/layout/hierarchy3"/>
    <dgm:cxn modelId="{8FA439C1-D61A-47A4-9A44-09CC9738B6BA}" type="presOf" srcId="{085A539E-15F6-4F42-812E-7A5508360634}" destId="{4096A80A-16DE-48D8-A95B-6A9FF0B00623}" srcOrd="0" destOrd="0" presId="urn:microsoft.com/office/officeart/2005/8/layout/hierarchy3"/>
    <dgm:cxn modelId="{44D52DD8-8356-4AE7-87B0-7E02D97B64C2}" type="presOf" srcId="{4AE2486C-6D62-4DCB-9C2E-DDD93C5F1C9C}" destId="{6E2963D9-2178-4D04-8BAC-83F133D26EBD}" srcOrd="0" destOrd="0" presId="urn:microsoft.com/office/officeart/2005/8/layout/hierarchy3"/>
    <dgm:cxn modelId="{F8C5FBDC-37B9-47A7-AB59-8005330C064E}" type="presOf" srcId="{C3B241A1-A6AB-45D2-A5B0-397CEDDC2E06}" destId="{D266FA31-9EE8-4E08-9CE6-1EB4704677E3}" srcOrd="1" destOrd="0" presId="urn:microsoft.com/office/officeart/2005/8/layout/hierarchy3"/>
    <dgm:cxn modelId="{0C039CE3-C7C7-4FFC-9A96-88A12673FE07}" type="presOf" srcId="{6547B739-1894-4997-B7E9-FC6A21EFFADE}" destId="{14322045-5075-4BF7-88DD-C029870DA63A}" srcOrd="0" destOrd="0" presId="urn:microsoft.com/office/officeart/2005/8/layout/hierarchy3"/>
    <dgm:cxn modelId="{7B2E08ED-058C-4128-8F39-883E3C94EB81}" type="presOf" srcId="{366D40BF-AD27-40D6-AFF9-5B4518EC155D}" destId="{EA4E28F6-7181-42F2-AEAA-71B4725F5EAA}" srcOrd="0" destOrd="0" presId="urn:microsoft.com/office/officeart/2005/8/layout/hierarchy3"/>
    <dgm:cxn modelId="{2521E0F3-F4B2-446D-8A24-79D3F2A89224}" type="presOf" srcId="{B3FBF2E5-CE7D-4D49-8201-340D1F6A2F49}" destId="{30087BED-0356-4C0F-AD79-C6AE1E467231}" srcOrd="0" destOrd="0" presId="urn:microsoft.com/office/officeart/2005/8/layout/hierarchy3"/>
    <dgm:cxn modelId="{08CC8FF4-C33A-48BF-902E-D2CF1D0A01E6}" type="presOf" srcId="{49C4A033-4505-4860-BD38-2F423BF5A790}" destId="{D4573760-A8D4-4DF0-B21F-246547DDF80B}" srcOrd="0" destOrd="0" presId="urn:microsoft.com/office/officeart/2005/8/layout/hierarchy3"/>
    <dgm:cxn modelId="{F41B0028-DB6D-42B6-8A92-370B25ECF767}" type="presParOf" srcId="{14322045-5075-4BF7-88DD-C029870DA63A}" destId="{005F9631-8B07-4E6C-B139-20AF823A35FA}" srcOrd="0" destOrd="0" presId="urn:microsoft.com/office/officeart/2005/8/layout/hierarchy3"/>
    <dgm:cxn modelId="{06673CFD-4700-4EAA-9B42-EF84E27AF3FA}" type="presParOf" srcId="{005F9631-8B07-4E6C-B139-20AF823A35FA}" destId="{C283D3E0-38D8-4F86-B802-B9CC2DDEDF0A}" srcOrd="0" destOrd="0" presId="urn:microsoft.com/office/officeart/2005/8/layout/hierarchy3"/>
    <dgm:cxn modelId="{4F1CDAE6-E7F8-4574-AFF8-ACC27D5E6A9F}" type="presParOf" srcId="{C283D3E0-38D8-4F86-B802-B9CC2DDEDF0A}" destId="{3D778611-364D-4C3F-9612-2C23ABC6E56B}" srcOrd="0" destOrd="0" presId="urn:microsoft.com/office/officeart/2005/8/layout/hierarchy3"/>
    <dgm:cxn modelId="{1E75001A-E39A-4937-80E7-718907FD5241}" type="presParOf" srcId="{C283D3E0-38D8-4F86-B802-B9CC2DDEDF0A}" destId="{D266FA31-9EE8-4E08-9CE6-1EB4704677E3}" srcOrd="1" destOrd="0" presId="urn:microsoft.com/office/officeart/2005/8/layout/hierarchy3"/>
    <dgm:cxn modelId="{C3D69EF9-E2D6-4C18-8D67-60096B74BC71}" type="presParOf" srcId="{005F9631-8B07-4E6C-B139-20AF823A35FA}" destId="{D4ED800F-6276-48A4-B9A9-BC993BA330BC}" srcOrd="1" destOrd="0" presId="urn:microsoft.com/office/officeart/2005/8/layout/hierarchy3"/>
    <dgm:cxn modelId="{29397B6B-A61E-4A52-B88D-968E2232C6F1}" type="presParOf" srcId="{D4ED800F-6276-48A4-B9A9-BC993BA330BC}" destId="{9637E363-50DC-4636-B37F-59BFEC814206}" srcOrd="0" destOrd="0" presId="urn:microsoft.com/office/officeart/2005/8/layout/hierarchy3"/>
    <dgm:cxn modelId="{6C6C7BAB-F7FA-4140-9F12-7BFD0CF3D9FA}" type="presParOf" srcId="{D4ED800F-6276-48A4-B9A9-BC993BA330BC}" destId="{F1533A39-8777-4AA7-AE6A-0EE43B5EBA1A}" srcOrd="1" destOrd="0" presId="urn:microsoft.com/office/officeart/2005/8/layout/hierarchy3"/>
    <dgm:cxn modelId="{2D60D0CC-F0FC-4ED8-BD80-183648AC6931}" type="presParOf" srcId="{D4ED800F-6276-48A4-B9A9-BC993BA330BC}" destId="{30087BED-0356-4C0F-AD79-C6AE1E467231}" srcOrd="2" destOrd="0" presId="urn:microsoft.com/office/officeart/2005/8/layout/hierarchy3"/>
    <dgm:cxn modelId="{5BB6DD59-7A3F-48D0-9B1E-D9F192406159}" type="presParOf" srcId="{D4ED800F-6276-48A4-B9A9-BC993BA330BC}" destId="{4096A80A-16DE-48D8-A95B-6A9FF0B00623}" srcOrd="3" destOrd="0" presId="urn:microsoft.com/office/officeart/2005/8/layout/hierarchy3"/>
    <dgm:cxn modelId="{962603CE-45A8-45B8-943E-0AD74F49F53D}" type="presParOf" srcId="{14322045-5075-4BF7-88DD-C029870DA63A}" destId="{86668952-0B72-40C7-A78B-52A903636C09}" srcOrd="1" destOrd="0" presId="urn:microsoft.com/office/officeart/2005/8/layout/hierarchy3"/>
    <dgm:cxn modelId="{69433BDD-1480-4E69-AFD1-30194B61C4E1}" type="presParOf" srcId="{86668952-0B72-40C7-A78B-52A903636C09}" destId="{00E68659-45BC-48DB-8C20-E6CC94AF5336}" srcOrd="0" destOrd="0" presId="urn:microsoft.com/office/officeart/2005/8/layout/hierarchy3"/>
    <dgm:cxn modelId="{B1F8E243-7B03-4D5B-811C-EB9ADD50832D}" type="presParOf" srcId="{00E68659-45BC-48DB-8C20-E6CC94AF5336}" destId="{C83F8F6C-9522-42FF-A6B7-3632983ECB21}" srcOrd="0" destOrd="0" presId="urn:microsoft.com/office/officeart/2005/8/layout/hierarchy3"/>
    <dgm:cxn modelId="{1D67D4C8-90EC-48FC-A7BD-7BFDB02A7B3E}" type="presParOf" srcId="{00E68659-45BC-48DB-8C20-E6CC94AF5336}" destId="{E21CCDEF-0E3A-48FB-8125-5C40788AB988}" srcOrd="1" destOrd="0" presId="urn:microsoft.com/office/officeart/2005/8/layout/hierarchy3"/>
    <dgm:cxn modelId="{9578FACA-172A-4F17-9379-1546D2B6C272}" type="presParOf" srcId="{86668952-0B72-40C7-A78B-52A903636C09}" destId="{8509D009-6A96-49AE-A72D-2C5054955758}" srcOrd="1" destOrd="0" presId="urn:microsoft.com/office/officeart/2005/8/layout/hierarchy3"/>
    <dgm:cxn modelId="{65FA1E52-B335-4B06-83A8-F11102146A05}" type="presParOf" srcId="{8509D009-6A96-49AE-A72D-2C5054955758}" destId="{6E2963D9-2178-4D04-8BAC-83F133D26EBD}" srcOrd="0" destOrd="0" presId="urn:microsoft.com/office/officeart/2005/8/layout/hierarchy3"/>
    <dgm:cxn modelId="{15F6F53B-B10F-49DF-A402-050257238868}" type="presParOf" srcId="{8509D009-6A96-49AE-A72D-2C5054955758}" destId="{D4573760-A8D4-4DF0-B21F-246547DDF80B}" srcOrd="1" destOrd="0" presId="urn:microsoft.com/office/officeart/2005/8/layout/hierarchy3"/>
    <dgm:cxn modelId="{0AA1B96F-E94D-45E9-A94C-B50521FA5B10}" type="presParOf" srcId="{8509D009-6A96-49AE-A72D-2C5054955758}" destId="{4D59B97B-C595-4F6A-AA74-9BEE06F323AC}" srcOrd="2" destOrd="0" presId="urn:microsoft.com/office/officeart/2005/8/layout/hierarchy3"/>
    <dgm:cxn modelId="{0BA7549C-18B2-435A-AA92-E603A506FD1A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C4C520-6174-42A5-BC87-7146FB2C76B5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FD39E1-6807-49D5-BE93-36A0445690DF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Study preferences</a:t>
          </a:r>
        </a:p>
      </dgm:t>
    </dgm:pt>
    <dgm:pt modelId="{69C9B479-5272-4E58-BF3A-AC1A1D607CA8}" type="parTrans" cxnId="{AFE00888-DAA8-4764-A8AA-46AB2F11B5AB}">
      <dgm:prSet/>
      <dgm:spPr/>
      <dgm:t>
        <a:bodyPr/>
        <a:lstStyle/>
        <a:p>
          <a:endParaRPr lang="en-US"/>
        </a:p>
      </dgm:t>
    </dgm:pt>
    <dgm:pt modelId="{8297842B-5B57-48C2-946E-76EBB63F1A03}" type="sibTrans" cxnId="{AFE00888-DAA8-4764-A8AA-46AB2F11B5A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D14ED6B-174D-4191-82EA-7CF610AE024D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Work habits</a:t>
          </a:r>
        </a:p>
      </dgm:t>
    </dgm:pt>
    <dgm:pt modelId="{A7C51961-D358-4BA5-BC4E-F48124EFD96C}" type="parTrans" cxnId="{1307D87C-DFC5-4FDA-8B47-8320E55C5544}">
      <dgm:prSet/>
      <dgm:spPr/>
      <dgm:t>
        <a:bodyPr/>
        <a:lstStyle/>
        <a:p>
          <a:endParaRPr lang="en-US"/>
        </a:p>
      </dgm:t>
    </dgm:pt>
    <dgm:pt modelId="{8CA5D599-E619-4393-BF0F-49BC951464C1}" type="sibTrans" cxnId="{1307D87C-DFC5-4FDA-8B47-8320E55C554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C957847-AA4C-47AD-8096-C9C2FF54CE5C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Home</a:t>
          </a:r>
        </a:p>
      </dgm:t>
    </dgm:pt>
    <dgm:pt modelId="{DA30F066-5C37-4B52-A9CF-35F13F054834}" type="parTrans" cxnId="{F64FC17E-30FF-4EBF-BA72-F041FE009AC0}">
      <dgm:prSet/>
      <dgm:spPr/>
      <dgm:t>
        <a:bodyPr/>
        <a:lstStyle/>
        <a:p>
          <a:endParaRPr lang="en-US"/>
        </a:p>
      </dgm:t>
    </dgm:pt>
    <dgm:pt modelId="{AB9D14F9-7689-40C8-9E0C-4C33C09364ED}" type="sibTrans" cxnId="{F64FC17E-30FF-4EBF-BA72-F041FE009AC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EFB7F2E-2604-46E2-9D41-5E38E59F9E5C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Campus</a:t>
          </a:r>
        </a:p>
      </dgm:t>
    </dgm:pt>
    <dgm:pt modelId="{911E69B5-5A16-415C-8BC1-7C16788A5D46}" type="parTrans" cxnId="{E7D99747-95FA-471D-828C-10EEA6AE0265}">
      <dgm:prSet/>
      <dgm:spPr/>
      <dgm:t>
        <a:bodyPr/>
        <a:lstStyle/>
        <a:p>
          <a:endParaRPr lang="en-US"/>
        </a:p>
      </dgm:t>
    </dgm:pt>
    <dgm:pt modelId="{54735A0C-9D09-46CB-9A24-19BF71DB3B2D}" type="sibTrans" cxnId="{E7D99747-95FA-471D-828C-10EEA6AE026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4C5FF5A-690D-4C0D-927B-AABCD61AFA44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Computer</a:t>
          </a:r>
        </a:p>
      </dgm:t>
    </dgm:pt>
    <dgm:pt modelId="{68DF77C1-F0F3-41A8-940F-60BF430E125B}" type="parTrans" cxnId="{392D211E-11B9-4829-8466-5684BA0D5E0D}">
      <dgm:prSet/>
      <dgm:spPr/>
      <dgm:t>
        <a:bodyPr/>
        <a:lstStyle/>
        <a:p>
          <a:endParaRPr lang="en-US"/>
        </a:p>
      </dgm:t>
    </dgm:pt>
    <dgm:pt modelId="{432316D4-4CB6-4651-85A1-55DC322997D2}" type="sibTrans" cxnId="{392D211E-11B9-4829-8466-5684BA0D5E0D}">
      <dgm:prSet/>
      <dgm:spPr/>
      <dgm:t>
        <a:bodyPr/>
        <a:lstStyle/>
        <a:p>
          <a:endParaRPr lang="en-US"/>
        </a:p>
      </dgm:t>
    </dgm:pt>
    <dgm:pt modelId="{526C13FC-94B9-4A6D-B9C4-9860AC588C7B}" type="pres">
      <dgm:prSet presAssocID="{DDC4C520-6174-42A5-BC87-7146FB2C76B5}" presName="Name0" presStyleCnt="0">
        <dgm:presLayoutVars>
          <dgm:dir/>
          <dgm:resizeHandles val="exact"/>
        </dgm:presLayoutVars>
      </dgm:prSet>
      <dgm:spPr/>
    </dgm:pt>
    <dgm:pt modelId="{9D68AB3A-897C-440C-B890-3AB02D3DE4FC}" type="pres">
      <dgm:prSet presAssocID="{40FD39E1-6807-49D5-BE93-36A0445690DF}" presName="node" presStyleLbl="node1" presStyleIdx="0" presStyleCnt="5">
        <dgm:presLayoutVars>
          <dgm:bulletEnabled val="1"/>
        </dgm:presLayoutVars>
      </dgm:prSet>
      <dgm:spPr/>
    </dgm:pt>
    <dgm:pt modelId="{825A6D39-7791-4529-963F-B395AE775497}" type="pres">
      <dgm:prSet presAssocID="{8297842B-5B57-48C2-946E-76EBB63F1A03}" presName="sibTrans" presStyleLbl="sibTrans1D1" presStyleIdx="0" presStyleCnt="4"/>
      <dgm:spPr/>
    </dgm:pt>
    <dgm:pt modelId="{7FEC9C6A-21EE-4BFC-BA31-1E9A6147CE8E}" type="pres">
      <dgm:prSet presAssocID="{8297842B-5B57-48C2-946E-76EBB63F1A03}" presName="connectorText" presStyleLbl="sibTrans1D1" presStyleIdx="0" presStyleCnt="4"/>
      <dgm:spPr/>
    </dgm:pt>
    <dgm:pt modelId="{6B1AF4AC-DCF6-41CC-BB62-C6D9415CFE23}" type="pres">
      <dgm:prSet presAssocID="{5D14ED6B-174D-4191-82EA-7CF610AE024D}" presName="node" presStyleLbl="node1" presStyleIdx="1" presStyleCnt="5">
        <dgm:presLayoutVars>
          <dgm:bulletEnabled val="1"/>
        </dgm:presLayoutVars>
      </dgm:prSet>
      <dgm:spPr/>
    </dgm:pt>
    <dgm:pt modelId="{802514B9-95A0-46C2-9B1A-95DF1FE4AD00}" type="pres">
      <dgm:prSet presAssocID="{8CA5D599-E619-4393-BF0F-49BC951464C1}" presName="sibTrans" presStyleLbl="sibTrans1D1" presStyleIdx="1" presStyleCnt="4"/>
      <dgm:spPr/>
    </dgm:pt>
    <dgm:pt modelId="{37694A1F-85E7-4CF4-BE76-1212E4B97FE8}" type="pres">
      <dgm:prSet presAssocID="{8CA5D599-E619-4393-BF0F-49BC951464C1}" presName="connectorText" presStyleLbl="sibTrans1D1" presStyleIdx="1" presStyleCnt="4"/>
      <dgm:spPr/>
    </dgm:pt>
    <dgm:pt modelId="{C01CC1F3-EEEF-487E-B0E3-D4DDB7C0F790}" type="pres">
      <dgm:prSet presAssocID="{BC957847-AA4C-47AD-8096-C9C2FF54CE5C}" presName="node" presStyleLbl="node1" presStyleIdx="2" presStyleCnt="5" custLinFactNeighborX="1301" custLinFactNeighborY="-6512">
        <dgm:presLayoutVars>
          <dgm:bulletEnabled val="1"/>
        </dgm:presLayoutVars>
      </dgm:prSet>
      <dgm:spPr/>
    </dgm:pt>
    <dgm:pt modelId="{55569807-D427-4F82-8635-5D275DA18723}" type="pres">
      <dgm:prSet presAssocID="{AB9D14F9-7689-40C8-9E0C-4C33C09364ED}" presName="sibTrans" presStyleLbl="sibTrans1D1" presStyleIdx="2" presStyleCnt="4"/>
      <dgm:spPr/>
    </dgm:pt>
    <dgm:pt modelId="{B15F69F9-2295-469A-9B8D-953C000469F7}" type="pres">
      <dgm:prSet presAssocID="{AB9D14F9-7689-40C8-9E0C-4C33C09364ED}" presName="connectorText" presStyleLbl="sibTrans1D1" presStyleIdx="2" presStyleCnt="4"/>
      <dgm:spPr/>
    </dgm:pt>
    <dgm:pt modelId="{66ADF395-6A9E-4236-912E-9227EB1AEAD8}" type="pres">
      <dgm:prSet presAssocID="{0EFB7F2E-2604-46E2-9D41-5E38E59F9E5C}" presName="node" presStyleLbl="node1" presStyleIdx="3" presStyleCnt="5" custLinFactNeighborX="1215" custLinFactNeighborY="-6512">
        <dgm:presLayoutVars>
          <dgm:bulletEnabled val="1"/>
        </dgm:presLayoutVars>
      </dgm:prSet>
      <dgm:spPr/>
    </dgm:pt>
    <dgm:pt modelId="{047F7963-50AE-4160-A904-4035CD85FDE1}" type="pres">
      <dgm:prSet presAssocID="{54735A0C-9D09-46CB-9A24-19BF71DB3B2D}" presName="sibTrans" presStyleLbl="sibTrans1D1" presStyleIdx="3" presStyleCnt="4"/>
      <dgm:spPr/>
    </dgm:pt>
    <dgm:pt modelId="{C0E3BA9F-5338-43E1-B39C-7CDE467C8068}" type="pres">
      <dgm:prSet presAssocID="{54735A0C-9D09-46CB-9A24-19BF71DB3B2D}" presName="connectorText" presStyleLbl="sibTrans1D1" presStyleIdx="3" presStyleCnt="4"/>
      <dgm:spPr/>
    </dgm:pt>
    <dgm:pt modelId="{A11D03EF-5A20-4C88-8D2D-F8F204170ECE}" type="pres">
      <dgm:prSet presAssocID="{A4C5FF5A-690D-4C0D-927B-AABCD61AFA44}" presName="node" presStyleLbl="node1" presStyleIdx="4" presStyleCnt="5" custLinFactNeighborX="61500" custLinFactNeighborY="-3565">
        <dgm:presLayoutVars>
          <dgm:bulletEnabled val="1"/>
        </dgm:presLayoutVars>
      </dgm:prSet>
      <dgm:spPr/>
    </dgm:pt>
  </dgm:ptLst>
  <dgm:cxnLst>
    <dgm:cxn modelId="{856DBA00-4FB2-4680-9E5A-BE0661A6D02B}" type="presOf" srcId="{54735A0C-9D09-46CB-9A24-19BF71DB3B2D}" destId="{047F7963-50AE-4160-A904-4035CD85FDE1}" srcOrd="0" destOrd="0" presId="urn:microsoft.com/office/officeart/2005/8/layout/bProcess3"/>
    <dgm:cxn modelId="{BB18400A-6FF1-4B70-81C7-9B0D9512EF3F}" type="presOf" srcId="{A4C5FF5A-690D-4C0D-927B-AABCD61AFA44}" destId="{A11D03EF-5A20-4C88-8D2D-F8F204170ECE}" srcOrd="0" destOrd="0" presId="urn:microsoft.com/office/officeart/2005/8/layout/bProcess3"/>
    <dgm:cxn modelId="{2121910F-B170-49B7-831A-866AE119D62B}" type="presOf" srcId="{0EFB7F2E-2604-46E2-9D41-5E38E59F9E5C}" destId="{66ADF395-6A9E-4236-912E-9227EB1AEAD8}" srcOrd="0" destOrd="0" presId="urn:microsoft.com/office/officeart/2005/8/layout/bProcess3"/>
    <dgm:cxn modelId="{392D211E-11B9-4829-8466-5684BA0D5E0D}" srcId="{DDC4C520-6174-42A5-BC87-7146FB2C76B5}" destId="{A4C5FF5A-690D-4C0D-927B-AABCD61AFA44}" srcOrd="4" destOrd="0" parTransId="{68DF77C1-F0F3-41A8-940F-60BF430E125B}" sibTransId="{432316D4-4CB6-4651-85A1-55DC322997D2}"/>
    <dgm:cxn modelId="{C7562037-AFA1-439F-BE4F-E66461B36E0A}" type="presOf" srcId="{DDC4C520-6174-42A5-BC87-7146FB2C76B5}" destId="{526C13FC-94B9-4A6D-B9C4-9860AC588C7B}" srcOrd="0" destOrd="0" presId="urn:microsoft.com/office/officeart/2005/8/layout/bProcess3"/>
    <dgm:cxn modelId="{E171BA65-5916-4474-A75C-B8595F1EDC3B}" type="presOf" srcId="{AB9D14F9-7689-40C8-9E0C-4C33C09364ED}" destId="{55569807-D427-4F82-8635-5D275DA18723}" srcOrd="0" destOrd="0" presId="urn:microsoft.com/office/officeart/2005/8/layout/bProcess3"/>
    <dgm:cxn modelId="{E7D99747-95FA-471D-828C-10EEA6AE0265}" srcId="{DDC4C520-6174-42A5-BC87-7146FB2C76B5}" destId="{0EFB7F2E-2604-46E2-9D41-5E38E59F9E5C}" srcOrd="3" destOrd="0" parTransId="{911E69B5-5A16-415C-8BC1-7C16788A5D46}" sibTransId="{54735A0C-9D09-46CB-9A24-19BF71DB3B2D}"/>
    <dgm:cxn modelId="{8114C94C-C36E-4886-AC7A-7E7429D3580C}" type="presOf" srcId="{8297842B-5B57-48C2-946E-76EBB63F1A03}" destId="{825A6D39-7791-4529-963F-B395AE775497}" srcOrd="0" destOrd="0" presId="urn:microsoft.com/office/officeart/2005/8/layout/bProcess3"/>
    <dgm:cxn modelId="{E6F72077-FFFB-46BC-9EC6-534B42BEC98B}" type="presOf" srcId="{8CA5D599-E619-4393-BF0F-49BC951464C1}" destId="{37694A1F-85E7-4CF4-BE76-1212E4B97FE8}" srcOrd="1" destOrd="0" presId="urn:microsoft.com/office/officeart/2005/8/layout/bProcess3"/>
    <dgm:cxn modelId="{1307D87C-DFC5-4FDA-8B47-8320E55C5544}" srcId="{DDC4C520-6174-42A5-BC87-7146FB2C76B5}" destId="{5D14ED6B-174D-4191-82EA-7CF610AE024D}" srcOrd="1" destOrd="0" parTransId="{A7C51961-D358-4BA5-BC4E-F48124EFD96C}" sibTransId="{8CA5D599-E619-4393-BF0F-49BC951464C1}"/>
    <dgm:cxn modelId="{F7D64D7E-D7D5-4CDC-BE59-C51F2DB57462}" type="presOf" srcId="{54735A0C-9D09-46CB-9A24-19BF71DB3B2D}" destId="{C0E3BA9F-5338-43E1-B39C-7CDE467C8068}" srcOrd="1" destOrd="0" presId="urn:microsoft.com/office/officeart/2005/8/layout/bProcess3"/>
    <dgm:cxn modelId="{F64FC17E-30FF-4EBF-BA72-F041FE009AC0}" srcId="{DDC4C520-6174-42A5-BC87-7146FB2C76B5}" destId="{BC957847-AA4C-47AD-8096-C9C2FF54CE5C}" srcOrd="2" destOrd="0" parTransId="{DA30F066-5C37-4B52-A9CF-35F13F054834}" sibTransId="{AB9D14F9-7689-40C8-9E0C-4C33C09364ED}"/>
    <dgm:cxn modelId="{AFE00888-DAA8-4764-A8AA-46AB2F11B5AB}" srcId="{DDC4C520-6174-42A5-BC87-7146FB2C76B5}" destId="{40FD39E1-6807-49D5-BE93-36A0445690DF}" srcOrd="0" destOrd="0" parTransId="{69C9B479-5272-4E58-BF3A-AC1A1D607CA8}" sibTransId="{8297842B-5B57-48C2-946E-76EBB63F1A03}"/>
    <dgm:cxn modelId="{B425D289-649A-4559-8353-7B54B3623E04}" type="presOf" srcId="{8CA5D599-E619-4393-BF0F-49BC951464C1}" destId="{802514B9-95A0-46C2-9B1A-95DF1FE4AD00}" srcOrd="0" destOrd="0" presId="urn:microsoft.com/office/officeart/2005/8/layout/bProcess3"/>
    <dgm:cxn modelId="{E55B0E92-32B3-47DE-B3E6-BE41DD484AD1}" type="presOf" srcId="{BC957847-AA4C-47AD-8096-C9C2FF54CE5C}" destId="{C01CC1F3-EEEF-487E-B0E3-D4DDB7C0F790}" srcOrd="0" destOrd="0" presId="urn:microsoft.com/office/officeart/2005/8/layout/bProcess3"/>
    <dgm:cxn modelId="{D6F804B9-0313-430A-A3F1-40A01217D71D}" type="presOf" srcId="{AB9D14F9-7689-40C8-9E0C-4C33C09364ED}" destId="{B15F69F9-2295-469A-9B8D-953C000469F7}" srcOrd="1" destOrd="0" presId="urn:microsoft.com/office/officeart/2005/8/layout/bProcess3"/>
    <dgm:cxn modelId="{C9B9A2C9-249F-44DF-912F-2D71683FCF36}" type="presOf" srcId="{8297842B-5B57-48C2-946E-76EBB63F1A03}" destId="{7FEC9C6A-21EE-4BFC-BA31-1E9A6147CE8E}" srcOrd="1" destOrd="0" presId="urn:microsoft.com/office/officeart/2005/8/layout/bProcess3"/>
    <dgm:cxn modelId="{37EBC0CD-F52B-4EBD-BCF2-100E902F232E}" type="presOf" srcId="{5D14ED6B-174D-4191-82EA-7CF610AE024D}" destId="{6B1AF4AC-DCF6-41CC-BB62-C6D9415CFE23}" srcOrd="0" destOrd="0" presId="urn:microsoft.com/office/officeart/2005/8/layout/bProcess3"/>
    <dgm:cxn modelId="{3DA8DADD-DDAE-4D83-9E61-B86CCA9C6C77}" type="presOf" srcId="{40FD39E1-6807-49D5-BE93-36A0445690DF}" destId="{9D68AB3A-897C-440C-B890-3AB02D3DE4FC}" srcOrd="0" destOrd="0" presId="urn:microsoft.com/office/officeart/2005/8/layout/bProcess3"/>
    <dgm:cxn modelId="{CB0C4DEB-6388-4679-9291-0F3C7F56257D}" type="presParOf" srcId="{526C13FC-94B9-4A6D-B9C4-9860AC588C7B}" destId="{9D68AB3A-897C-440C-B890-3AB02D3DE4FC}" srcOrd="0" destOrd="0" presId="urn:microsoft.com/office/officeart/2005/8/layout/bProcess3"/>
    <dgm:cxn modelId="{A8E8B228-8946-4C37-89E0-37AADD3D0C92}" type="presParOf" srcId="{526C13FC-94B9-4A6D-B9C4-9860AC588C7B}" destId="{825A6D39-7791-4529-963F-B395AE775497}" srcOrd="1" destOrd="0" presId="urn:microsoft.com/office/officeart/2005/8/layout/bProcess3"/>
    <dgm:cxn modelId="{5338539E-4E6B-46C0-B36A-4FC0EE8A0B45}" type="presParOf" srcId="{825A6D39-7791-4529-963F-B395AE775497}" destId="{7FEC9C6A-21EE-4BFC-BA31-1E9A6147CE8E}" srcOrd="0" destOrd="0" presId="urn:microsoft.com/office/officeart/2005/8/layout/bProcess3"/>
    <dgm:cxn modelId="{3C84744F-F360-4372-9E83-65A0339B9FDC}" type="presParOf" srcId="{526C13FC-94B9-4A6D-B9C4-9860AC588C7B}" destId="{6B1AF4AC-DCF6-41CC-BB62-C6D9415CFE23}" srcOrd="2" destOrd="0" presId="urn:microsoft.com/office/officeart/2005/8/layout/bProcess3"/>
    <dgm:cxn modelId="{248EFF04-101D-4645-9976-47CA48FE01DE}" type="presParOf" srcId="{526C13FC-94B9-4A6D-B9C4-9860AC588C7B}" destId="{802514B9-95A0-46C2-9B1A-95DF1FE4AD00}" srcOrd="3" destOrd="0" presId="urn:microsoft.com/office/officeart/2005/8/layout/bProcess3"/>
    <dgm:cxn modelId="{97DEE9BF-A601-4431-AAB5-5865617B29B6}" type="presParOf" srcId="{802514B9-95A0-46C2-9B1A-95DF1FE4AD00}" destId="{37694A1F-85E7-4CF4-BE76-1212E4B97FE8}" srcOrd="0" destOrd="0" presId="urn:microsoft.com/office/officeart/2005/8/layout/bProcess3"/>
    <dgm:cxn modelId="{69844FDE-C1E0-46EC-90DA-753AF5BF9D9C}" type="presParOf" srcId="{526C13FC-94B9-4A6D-B9C4-9860AC588C7B}" destId="{C01CC1F3-EEEF-487E-B0E3-D4DDB7C0F790}" srcOrd="4" destOrd="0" presId="urn:microsoft.com/office/officeart/2005/8/layout/bProcess3"/>
    <dgm:cxn modelId="{0E79E1E0-4417-4814-B541-9B5A0F2E4FB7}" type="presParOf" srcId="{526C13FC-94B9-4A6D-B9C4-9860AC588C7B}" destId="{55569807-D427-4F82-8635-5D275DA18723}" srcOrd="5" destOrd="0" presId="urn:microsoft.com/office/officeart/2005/8/layout/bProcess3"/>
    <dgm:cxn modelId="{474808EA-FBCF-4C41-93B7-6795920E60C1}" type="presParOf" srcId="{55569807-D427-4F82-8635-5D275DA18723}" destId="{B15F69F9-2295-469A-9B8D-953C000469F7}" srcOrd="0" destOrd="0" presId="urn:microsoft.com/office/officeart/2005/8/layout/bProcess3"/>
    <dgm:cxn modelId="{7F631691-F70B-4CEC-B592-D1E9E318E7D8}" type="presParOf" srcId="{526C13FC-94B9-4A6D-B9C4-9860AC588C7B}" destId="{66ADF395-6A9E-4236-912E-9227EB1AEAD8}" srcOrd="6" destOrd="0" presId="urn:microsoft.com/office/officeart/2005/8/layout/bProcess3"/>
    <dgm:cxn modelId="{3EB2AF99-6DC3-487D-8ABF-A1C846C69678}" type="presParOf" srcId="{526C13FC-94B9-4A6D-B9C4-9860AC588C7B}" destId="{047F7963-50AE-4160-A904-4035CD85FDE1}" srcOrd="7" destOrd="0" presId="urn:microsoft.com/office/officeart/2005/8/layout/bProcess3"/>
    <dgm:cxn modelId="{B530E904-EA0E-4548-AD84-DA3E6CE8F3D4}" type="presParOf" srcId="{047F7963-50AE-4160-A904-4035CD85FDE1}" destId="{C0E3BA9F-5338-43E1-B39C-7CDE467C8068}" srcOrd="0" destOrd="0" presId="urn:microsoft.com/office/officeart/2005/8/layout/bProcess3"/>
    <dgm:cxn modelId="{DE2874E4-5C19-4928-907F-12CEF4C40761}" type="presParOf" srcId="{526C13FC-94B9-4A6D-B9C4-9860AC588C7B}" destId="{A11D03EF-5A20-4C88-8D2D-F8F204170ECE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35470-DEB1-45E4-B748-26816C13DAB5}">
      <dsp:nvSpPr>
        <dsp:cNvPr id="0" name=""/>
        <dsp:cNvSpPr/>
      </dsp:nvSpPr>
      <dsp:spPr>
        <a:xfrm>
          <a:off x="2028619" y="287533"/>
          <a:ext cx="3715818" cy="3715818"/>
        </a:xfrm>
        <a:prstGeom prst="pie">
          <a:avLst>
            <a:gd name="adj1" fmla="val 16200000"/>
            <a:gd name="adj2" fmla="val 1800000"/>
          </a:avLst>
        </a:prstGeom>
        <a:solidFill>
          <a:srgbClr val="F2E2D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Workspace</a:t>
          </a:r>
        </a:p>
      </dsp:txBody>
      <dsp:txXfrm>
        <a:off x="3986943" y="1074933"/>
        <a:ext cx="1327077" cy="1105898"/>
      </dsp:txXfrm>
    </dsp:sp>
    <dsp:sp modelId="{43DC7AB2-D976-4747-898C-93B5896C7476}">
      <dsp:nvSpPr>
        <dsp:cNvPr id="0" name=""/>
        <dsp:cNvSpPr/>
      </dsp:nvSpPr>
      <dsp:spPr>
        <a:xfrm>
          <a:off x="1952090" y="420241"/>
          <a:ext cx="3715818" cy="3715818"/>
        </a:xfrm>
        <a:prstGeom prst="pie">
          <a:avLst>
            <a:gd name="adj1" fmla="val 1800000"/>
            <a:gd name="adj2" fmla="val 9000000"/>
          </a:avLst>
        </a:prstGeom>
        <a:solidFill>
          <a:srgbClr val="CCA4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File System</a:t>
          </a:r>
        </a:p>
      </dsp:txBody>
      <dsp:txXfrm>
        <a:off x="2836809" y="2831099"/>
        <a:ext cx="1990616" cy="973190"/>
      </dsp:txXfrm>
    </dsp:sp>
    <dsp:sp modelId="{08C352BF-4807-4D8B-9E0D-4F8BF1752115}">
      <dsp:nvSpPr>
        <dsp:cNvPr id="0" name=""/>
        <dsp:cNvSpPr/>
      </dsp:nvSpPr>
      <dsp:spPr>
        <a:xfrm>
          <a:off x="1875562" y="287533"/>
          <a:ext cx="3715818" cy="3715818"/>
        </a:xfrm>
        <a:prstGeom prst="pie">
          <a:avLst>
            <a:gd name="adj1" fmla="val 9000000"/>
            <a:gd name="adj2" fmla="val 1620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Planner</a:t>
          </a:r>
        </a:p>
      </dsp:txBody>
      <dsp:txXfrm>
        <a:off x="2305978" y="1074933"/>
        <a:ext cx="1327077" cy="1105898"/>
      </dsp:txXfrm>
    </dsp:sp>
    <dsp:sp modelId="{388AE51A-D7D7-4DEA-AAB6-900962536CF8}">
      <dsp:nvSpPr>
        <dsp:cNvPr id="0" name=""/>
        <dsp:cNvSpPr/>
      </dsp:nvSpPr>
      <dsp:spPr>
        <a:xfrm>
          <a:off x="1753862" y="57506"/>
          <a:ext cx="4265945" cy="417587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0A1509-B400-40A5-9D82-B600C2FE9C6C}">
      <dsp:nvSpPr>
        <dsp:cNvPr id="0" name=""/>
        <dsp:cNvSpPr/>
      </dsp:nvSpPr>
      <dsp:spPr>
        <a:xfrm>
          <a:off x="1676400" y="189979"/>
          <a:ext cx="4267198" cy="417587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000EA-954B-4F3A-8D38-1C2FE9F68299}">
      <dsp:nvSpPr>
        <dsp:cNvPr id="0" name=""/>
        <dsp:cNvSpPr/>
      </dsp:nvSpPr>
      <dsp:spPr>
        <a:xfrm>
          <a:off x="1645229" y="57506"/>
          <a:ext cx="4175871" cy="417587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314032-00C0-45DE-B5AB-DA6DDCF4137F}">
      <dsp:nvSpPr>
        <dsp:cNvPr id="0" name=""/>
        <dsp:cNvSpPr/>
      </dsp:nvSpPr>
      <dsp:spPr>
        <a:xfrm>
          <a:off x="899" y="0"/>
          <a:ext cx="2339857" cy="3962400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Important</a:t>
          </a:r>
        </a:p>
      </dsp:txBody>
      <dsp:txXfrm>
        <a:off x="899" y="0"/>
        <a:ext cx="2339857" cy="1188720"/>
      </dsp:txXfrm>
    </dsp:sp>
    <dsp:sp modelId="{C4EDA4B9-0552-45DD-9765-E90ABDE91334}">
      <dsp:nvSpPr>
        <dsp:cNvPr id="0" name=""/>
        <dsp:cNvSpPr/>
      </dsp:nvSpPr>
      <dsp:spPr>
        <a:xfrm>
          <a:off x="234885" y="1189880"/>
          <a:ext cx="1871885" cy="119471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Work shifts</a:t>
          </a:r>
        </a:p>
      </dsp:txBody>
      <dsp:txXfrm>
        <a:off x="269877" y="1224872"/>
        <a:ext cx="1801901" cy="1124733"/>
      </dsp:txXfrm>
    </dsp:sp>
    <dsp:sp modelId="{E85A8776-F275-40F4-9A88-783E3B067F68}">
      <dsp:nvSpPr>
        <dsp:cNvPr id="0" name=""/>
        <dsp:cNvSpPr/>
      </dsp:nvSpPr>
      <dsp:spPr>
        <a:xfrm>
          <a:off x="234885" y="2568401"/>
          <a:ext cx="1871885" cy="119471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Medical appointments</a:t>
          </a:r>
        </a:p>
      </dsp:txBody>
      <dsp:txXfrm>
        <a:off x="269877" y="2603393"/>
        <a:ext cx="1801901" cy="1124733"/>
      </dsp:txXfrm>
    </dsp:sp>
    <dsp:sp modelId="{DC4A5FA2-0D21-4E3A-8F6C-DA5097862881}">
      <dsp:nvSpPr>
        <dsp:cNvPr id="0" name=""/>
        <dsp:cNvSpPr/>
      </dsp:nvSpPr>
      <dsp:spPr>
        <a:xfrm>
          <a:off x="2516246" y="0"/>
          <a:ext cx="2339857" cy="3962400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Flexible</a:t>
          </a:r>
        </a:p>
      </dsp:txBody>
      <dsp:txXfrm>
        <a:off x="2516246" y="0"/>
        <a:ext cx="2339857" cy="1188720"/>
      </dsp:txXfrm>
    </dsp:sp>
    <dsp:sp modelId="{BBC29426-09E4-4092-979F-733B3000E3CD}">
      <dsp:nvSpPr>
        <dsp:cNvPr id="0" name=""/>
        <dsp:cNvSpPr/>
      </dsp:nvSpPr>
      <dsp:spPr>
        <a:xfrm>
          <a:off x="2750232" y="1189880"/>
          <a:ext cx="1871885" cy="119471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Study sessions</a:t>
          </a:r>
        </a:p>
      </dsp:txBody>
      <dsp:txXfrm>
        <a:off x="2785224" y="1224872"/>
        <a:ext cx="1801901" cy="1124733"/>
      </dsp:txXfrm>
    </dsp:sp>
    <dsp:sp modelId="{9EE8DB74-76E2-401F-91CD-0C78C640064B}">
      <dsp:nvSpPr>
        <dsp:cNvPr id="0" name=""/>
        <dsp:cNvSpPr/>
      </dsp:nvSpPr>
      <dsp:spPr>
        <a:xfrm>
          <a:off x="2750232" y="2568401"/>
          <a:ext cx="1871885" cy="119471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Shopping  </a:t>
          </a:r>
          <a:r>
            <a:rPr lang="en-US" sz="2300" kern="1200" dirty="0"/>
            <a:t>trips</a:t>
          </a:r>
        </a:p>
      </dsp:txBody>
      <dsp:txXfrm>
        <a:off x="2785224" y="2603393"/>
        <a:ext cx="1801901" cy="1124733"/>
      </dsp:txXfrm>
    </dsp:sp>
    <dsp:sp modelId="{FAF59FC4-1E50-48C8-8D2D-3A92278FB06B}">
      <dsp:nvSpPr>
        <dsp:cNvPr id="0" name=""/>
        <dsp:cNvSpPr/>
      </dsp:nvSpPr>
      <dsp:spPr>
        <a:xfrm>
          <a:off x="5031592" y="0"/>
          <a:ext cx="2339857" cy="3962400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Non-essential</a:t>
          </a:r>
        </a:p>
      </dsp:txBody>
      <dsp:txXfrm>
        <a:off x="5031592" y="0"/>
        <a:ext cx="2339857" cy="1188720"/>
      </dsp:txXfrm>
    </dsp:sp>
    <dsp:sp modelId="{730448AD-E041-4CB3-89AC-BF30D026FEB5}">
      <dsp:nvSpPr>
        <dsp:cNvPr id="0" name=""/>
        <dsp:cNvSpPr/>
      </dsp:nvSpPr>
      <dsp:spPr>
        <a:xfrm>
          <a:off x="5265578" y="1189880"/>
          <a:ext cx="1871885" cy="119471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Parties</a:t>
          </a:r>
        </a:p>
      </dsp:txBody>
      <dsp:txXfrm>
        <a:off x="5300570" y="1224872"/>
        <a:ext cx="1801901" cy="1124733"/>
      </dsp:txXfrm>
    </dsp:sp>
    <dsp:sp modelId="{85549587-7E47-45AE-863B-7CEC3E1E7B85}">
      <dsp:nvSpPr>
        <dsp:cNvPr id="0" name=""/>
        <dsp:cNvSpPr/>
      </dsp:nvSpPr>
      <dsp:spPr>
        <a:xfrm>
          <a:off x="5265578" y="2568401"/>
          <a:ext cx="1871885" cy="119471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Outings</a:t>
          </a:r>
        </a:p>
      </dsp:txBody>
      <dsp:txXfrm>
        <a:off x="5300570" y="2603393"/>
        <a:ext cx="1801901" cy="11247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519782" y="641"/>
          <a:ext cx="2247304" cy="1123652"/>
        </a:xfrm>
        <a:prstGeom prst="roundRect">
          <a:avLst>
            <a:gd name="adj" fmla="val 10000"/>
          </a:avLst>
        </a:prstGeom>
        <a:solidFill>
          <a:srgbClr val="CCA4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tx1"/>
              </a:solidFill>
            </a:rPr>
            <a:t>School</a:t>
          </a:r>
        </a:p>
      </dsp:txBody>
      <dsp:txXfrm>
        <a:off x="552693" y="33552"/>
        <a:ext cx="2181482" cy="1057830"/>
      </dsp:txXfrm>
    </dsp:sp>
    <dsp:sp modelId="{9637E363-50DC-4636-B37F-59BFEC814206}">
      <dsp:nvSpPr>
        <dsp:cNvPr id="0" name=""/>
        <dsp:cNvSpPr/>
      </dsp:nvSpPr>
      <dsp:spPr>
        <a:xfrm>
          <a:off x="744512" y="1124293"/>
          <a:ext cx="224730" cy="842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739"/>
              </a:lnTo>
              <a:lnTo>
                <a:pt x="224730" y="842739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969243" y="1405206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Current course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documents</a:t>
          </a:r>
        </a:p>
      </dsp:txBody>
      <dsp:txXfrm>
        <a:off x="1002154" y="1438117"/>
        <a:ext cx="1732021" cy="1057830"/>
      </dsp:txXfrm>
    </dsp:sp>
    <dsp:sp modelId="{30087BED-0356-4C0F-AD79-C6AE1E467231}">
      <dsp:nvSpPr>
        <dsp:cNvPr id="0" name=""/>
        <dsp:cNvSpPr/>
      </dsp:nvSpPr>
      <dsp:spPr>
        <a:xfrm>
          <a:off x="744512" y="1124293"/>
          <a:ext cx="224730" cy="2247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304"/>
              </a:lnTo>
              <a:lnTo>
                <a:pt x="224730" y="224730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969243" y="2809772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Tests, papers, projects</a:t>
          </a:r>
        </a:p>
      </dsp:txBody>
      <dsp:txXfrm>
        <a:off x="1002154" y="2842683"/>
        <a:ext cx="1732021" cy="1057830"/>
      </dsp:txXfrm>
    </dsp:sp>
    <dsp:sp modelId="{C83F8F6C-9522-42FF-A6B7-3632983ECB21}">
      <dsp:nvSpPr>
        <dsp:cNvPr id="0" name=""/>
        <dsp:cNvSpPr/>
      </dsp:nvSpPr>
      <dsp:spPr>
        <a:xfrm>
          <a:off x="3276595" y="0"/>
          <a:ext cx="2247304" cy="1123652"/>
        </a:xfrm>
        <a:prstGeom prst="roundRect">
          <a:avLst>
            <a:gd name="adj" fmla="val 10000"/>
          </a:avLst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tx1"/>
              </a:solidFill>
            </a:rPr>
            <a:t>Home</a:t>
          </a:r>
        </a:p>
      </dsp:txBody>
      <dsp:txXfrm>
        <a:off x="3309506" y="32911"/>
        <a:ext cx="2181482" cy="1057830"/>
      </dsp:txXfrm>
    </dsp:sp>
    <dsp:sp modelId="{6E2963D9-2178-4D04-8BAC-83F133D26EBD}">
      <dsp:nvSpPr>
        <dsp:cNvPr id="0" name=""/>
        <dsp:cNvSpPr/>
      </dsp:nvSpPr>
      <dsp:spPr>
        <a:xfrm>
          <a:off x="3501326" y="1123652"/>
          <a:ext cx="277047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277047" y="84338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3778374" y="1405206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Statements and bills</a:t>
          </a:r>
        </a:p>
      </dsp:txBody>
      <dsp:txXfrm>
        <a:off x="3811285" y="1438117"/>
        <a:ext cx="1732021" cy="1057830"/>
      </dsp:txXfrm>
    </dsp:sp>
    <dsp:sp modelId="{4D59B97B-C595-4F6A-AA74-9BEE06F323AC}">
      <dsp:nvSpPr>
        <dsp:cNvPr id="0" name=""/>
        <dsp:cNvSpPr/>
      </dsp:nvSpPr>
      <dsp:spPr>
        <a:xfrm>
          <a:off x="3501326" y="1123652"/>
          <a:ext cx="277047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277047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3778374" y="2809772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Licenses and certificates</a:t>
          </a:r>
        </a:p>
      </dsp:txBody>
      <dsp:txXfrm>
        <a:off x="3811285" y="2842683"/>
        <a:ext cx="1732021" cy="10578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319576" y="0"/>
          <a:ext cx="3209465" cy="1123652"/>
        </a:xfrm>
        <a:prstGeom prst="roundRect">
          <a:avLst>
            <a:gd name="adj" fmla="val 10000"/>
          </a:avLst>
        </a:prstGeom>
        <a:solidFill>
          <a:srgbClr val="CCA4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tx1"/>
              </a:solidFill>
            </a:rPr>
            <a:t>Folders or notebooks</a:t>
          </a:r>
        </a:p>
      </dsp:txBody>
      <dsp:txXfrm>
        <a:off x="352487" y="32911"/>
        <a:ext cx="3143643" cy="1057830"/>
      </dsp:txXfrm>
    </dsp:sp>
    <dsp:sp modelId="{9637E363-50DC-4636-B37F-59BFEC814206}">
      <dsp:nvSpPr>
        <dsp:cNvPr id="0" name=""/>
        <dsp:cNvSpPr/>
      </dsp:nvSpPr>
      <dsp:spPr>
        <a:xfrm>
          <a:off x="640522" y="1123652"/>
          <a:ext cx="320946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320946" y="84338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961469" y="1405206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Course notebooks</a:t>
          </a:r>
        </a:p>
      </dsp:txBody>
      <dsp:txXfrm>
        <a:off x="994380" y="1438117"/>
        <a:ext cx="1732021" cy="1057830"/>
      </dsp:txXfrm>
    </dsp:sp>
    <dsp:sp modelId="{30087BED-0356-4C0F-AD79-C6AE1E467231}">
      <dsp:nvSpPr>
        <dsp:cNvPr id="0" name=""/>
        <dsp:cNvSpPr/>
      </dsp:nvSpPr>
      <dsp:spPr>
        <a:xfrm>
          <a:off x="640522" y="1123652"/>
          <a:ext cx="320946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320946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961469" y="2809772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Home</a:t>
          </a:r>
          <a:r>
            <a:rPr lang="en-US" sz="2400" kern="1200" dirty="0"/>
            <a:t> </a:t>
          </a:r>
          <a:r>
            <a:rPr lang="en-US" sz="2400" kern="1200" dirty="0">
              <a:solidFill>
                <a:schemeClr val="bg1"/>
              </a:solidFill>
            </a:rPr>
            <a:t>documents</a:t>
          </a:r>
          <a:r>
            <a:rPr lang="en-US" sz="2400" kern="1200" dirty="0"/>
            <a:t> </a:t>
          </a:r>
        </a:p>
      </dsp:txBody>
      <dsp:txXfrm>
        <a:off x="994380" y="2842683"/>
        <a:ext cx="1732021" cy="1057830"/>
      </dsp:txXfrm>
    </dsp:sp>
    <dsp:sp modelId="{C83F8F6C-9522-42FF-A6B7-3632983ECB21}">
      <dsp:nvSpPr>
        <dsp:cNvPr id="0" name=""/>
        <dsp:cNvSpPr/>
      </dsp:nvSpPr>
      <dsp:spPr>
        <a:xfrm>
          <a:off x="4038550" y="0"/>
          <a:ext cx="3209555" cy="1123652"/>
        </a:xfrm>
        <a:prstGeom prst="roundRect">
          <a:avLst>
            <a:gd name="adj" fmla="val 10000"/>
          </a:avLst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tx1"/>
              </a:solidFill>
            </a:rPr>
            <a:t>Electronic documents</a:t>
          </a:r>
        </a:p>
      </dsp:txBody>
      <dsp:txXfrm>
        <a:off x="4071461" y="32911"/>
        <a:ext cx="3143733" cy="1057830"/>
      </dsp:txXfrm>
    </dsp:sp>
    <dsp:sp modelId="{6E2963D9-2178-4D04-8BAC-83F133D26EBD}">
      <dsp:nvSpPr>
        <dsp:cNvPr id="0" name=""/>
        <dsp:cNvSpPr/>
      </dsp:nvSpPr>
      <dsp:spPr>
        <a:xfrm>
          <a:off x="4359505" y="1123652"/>
          <a:ext cx="373272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373272" y="8433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4732778" y="1405206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Computer or flash drive</a:t>
          </a:r>
        </a:p>
      </dsp:txBody>
      <dsp:txXfrm>
        <a:off x="4765689" y="1438117"/>
        <a:ext cx="1732021" cy="1057830"/>
      </dsp:txXfrm>
    </dsp:sp>
    <dsp:sp modelId="{4D59B97B-C595-4F6A-AA74-9BEE06F323AC}">
      <dsp:nvSpPr>
        <dsp:cNvPr id="0" name=""/>
        <dsp:cNvSpPr/>
      </dsp:nvSpPr>
      <dsp:spPr>
        <a:xfrm>
          <a:off x="4359505" y="1123652"/>
          <a:ext cx="373272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373272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4732778" y="2809772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Folders and subfolders</a:t>
          </a:r>
        </a:p>
      </dsp:txBody>
      <dsp:txXfrm>
        <a:off x="4765689" y="2842683"/>
        <a:ext cx="1732021" cy="10578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A6D39-7791-4529-963F-B395AE775497}">
      <dsp:nvSpPr>
        <dsp:cNvPr id="0" name=""/>
        <dsp:cNvSpPr/>
      </dsp:nvSpPr>
      <dsp:spPr>
        <a:xfrm>
          <a:off x="2839447" y="494069"/>
          <a:ext cx="3829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2904" y="4572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20562" y="537722"/>
        <a:ext cx="20675" cy="4135"/>
      </dsp:txXfrm>
    </dsp:sp>
    <dsp:sp modelId="{9D68AB3A-897C-440C-B890-3AB02D3DE4FC}">
      <dsp:nvSpPr>
        <dsp:cNvPr id="0" name=""/>
        <dsp:cNvSpPr/>
      </dsp:nvSpPr>
      <dsp:spPr>
        <a:xfrm>
          <a:off x="1043404" y="436"/>
          <a:ext cx="1797843" cy="1078706"/>
        </a:xfrm>
        <a:prstGeom prst="rect">
          <a:avLst/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Study preferences</a:t>
          </a:r>
        </a:p>
      </dsp:txBody>
      <dsp:txXfrm>
        <a:off x="1043404" y="436"/>
        <a:ext cx="1797843" cy="1078706"/>
      </dsp:txXfrm>
    </dsp:sp>
    <dsp:sp modelId="{802514B9-95A0-46C2-9B1A-95DF1FE4AD00}">
      <dsp:nvSpPr>
        <dsp:cNvPr id="0" name=""/>
        <dsp:cNvSpPr/>
      </dsp:nvSpPr>
      <dsp:spPr>
        <a:xfrm>
          <a:off x="1965716" y="1077342"/>
          <a:ext cx="2187957" cy="312658"/>
        </a:xfrm>
        <a:custGeom>
          <a:avLst/>
          <a:gdLst/>
          <a:ahLst/>
          <a:cxnLst/>
          <a:rect l="0" t="0" r="0" b="0"/>
          <a:pathLst>
            <a:path>
              <a:moveTo>
                <a:pt x="2187957" y="0"/>
              </a:moveTo>
              <a:lnTo>
                <a:pt x="2187957" y="173429"/>
              </a:lnTo>
              <a:lnTo>
                <a:pt x="0" y="173429"/>
              </a:lnTo>
              <a:lnTo>
                <a:pt x="0" y="312658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4326" y="1231604"/>
        <a:ext cx="110736" cy="4135"/>
      </dsp:txXfrm>
    </dsp:sp>
    <dsp:sp modelId="{6B1AF4AC-DCF6-41CC-BB62-C6D9415CFE23}">
      <dsp:nvSpPr>
        <dsp:cNvPr id="0" name=""/>
        <dsp:cNvSpPr/>
      </dsp:nvSpPr>
      <dsp:spPr>
        <a:xfrm>
          <a:off x="3254752" y="436"/>
          <a:ext cx="1797843" cy="1078706"/>
        </a:xfrm>
        <a:prstGeom prst="rect">
          <a:avLst/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Work habits</a:t>
          </a:r>
        </a:p>
      </dsp:txBody>
      <dsp:txXfrm>
        <a:off x="3254752" y="436"/>
        <a:ext cx="1797843" cy="1078706"/>
      </dsp:txXfrm>
    </dsp:sp>
    <dsp:sp modelId="{55569807-D427-4F82-8635-5D275DA18723}">
      <dsp:nvSpPr>
        <dsp:cNvPr id="0" name=""/>
        <dsp:cNvSpPr/>
      </dsp:nvSpPr>
      <dsp:spPr>
        <a:xfrm>
          <a:off x="2862837" y="1916034"/>
          <a:ext cx="3813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1357" y="4572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43217" y="1959687"/>
        <a:ext cx="20597" cy="4135"/>
      </dsp:txXfrm>
    </dsp:sp>
    <dsp:sp modelId="{C01CC1F3-EEEF-487E-B0E3-D4DDB7C0F790}">
      <dsp:nvSpPr>
        <dsp:cNvPr id="0" name=""/>
        <dsp:cNvSpPr/>
      </dsp:nvSpPr>
      <dsp:spPr>
        <a:xfrm>
          <a:off x="1066794" y="1422401"/>
          <a:ext cx="1797843" cy="1078706"/>
        </a:xfrm>
        <a:prstGeom prst="rect">
          <a:avLst/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Home</a:t>
          </a:r>
        </a:p>
      </dsp:txBody>
      <dsp:txXfrm>
        <a:off x="1066794" y="1422401"/>
        <a:ext cx="1797843" cy="1078706"/>
      </dsp:txXfrm>
    </dsp:sp>
    <dsp:sp modelId="{047F7963-50AE-4160-A904-4035CD85FDE1}">
      <dsp:nvSpPr>
        <dsp:cNvPr id="0" name=""/>
        <dsp:cNvSpPr/>
      </dsp:nvSpPr>
      <dsp:spPr>
        <a:xfrm>
          <a:off x="3048000" y="2499307"/>
          <a:ext cx="1127517" cy="414693"/>
        </a:xfrm>
        <a:custGeom>
          <a:avLst/>
          <a:gdLst/>
          <a:ahLst/>
          <a:cxnLst/>
          <a:rect l="0" t="0" r="0" b="0"/>
          <a:pathLst>
            <a:path>
              <a:moveTo>
                <a:pt x="1127517" y="0"/>
              </a:moveTo>
              <a:lnTo>
                <a:pt x="1127517" y="224446"/>
              </a:lnTo>
              <a:lnTo>
                <a:pt x="0" y="224446"/>
              </a:lnTo>
              <a:lnTo>
                <a:pt x="0" y="414693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81452" y="2704587"/>
        <a:ext cx="60613" cy="4135"/>
      </dsp:txXfrm>
    </dsp:sp>
    <dsp:sp modelId="{66ADF395-6A9E-4236-912E-9227EB1AEAD8}">
      <dsp:nvSpPr>
        <dsp:cNvPr id="0" name=""/>
        <dsp:cNvSpPr/>
      </dsp:nvSpPr>
      <dsp:spPr>
        <a:xfrm>
          <a:off x="3276595" y="1422401"/>
          <a:ext cx="1797843" cy="1078706"/>
        </a:xfrm>
        <a:prstGeom prst="rect">
          <a:avLst/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Campus</a:t>
          </a:r>
        </a:p>
      </dsp:txBody>
      <dsp:txXfrm>
        <a:off x="3276595" y="1422401"/>
        <a:ext cx="1797843" cy="1078706"/>
      </dsp:txXfrm>
    </dsp:sp>
    <dsp:sp modelId="{A11D03EF-5A20-4C88-8D2D-F8F204170ECE}">
      <dsp:nvSpPr>
        <dsp:cNvPr id="0" name=""/>
        <dsp:cNvSpPr/>
      </dsp:nvSpPr>
      <dsp:spPr>
        <a:xfrm>
          <a:off x="2149078" y="2946401"/>
          <a:ext cx="1797843" cy="1078706"/>
        </a:xfrm>
        <a:prstGeom prst="rect">
          <a:avLst/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Computer</a:t>
          </a:r>
        </a:p>
      </dsp:txBody>
      <dsp:txXfrm>
        <a:off x="2149078" y="2946401"/>
        <a:ext cx="1797843" cy="1078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8CD2B-8376-47FB-AE62-2A6B28BA113B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46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20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269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368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896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0197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457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Keeping Yourself Organized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590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Ways to Keep Yourself Organized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009970247"/>
              </p:ext>
            </p:extLst>
          </p:nvPr>
        </p:nvGraphicFramePr>
        <p:xfrm>
          <a:off x="838200" y="1199909"/>
          <a:ext cx="7620000" cy="4423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8199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2667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Keep a Detailed and Up-to-Date Planner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390235"/>
              </p:ext>
            </p:extLst>
          </p:nvPr>
        </p:nvGraphicFramePr>
        <p:xfrm>
          <a:off x="933450" y="1520825"/>
          <a:ext cx="737235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357187" y="1219200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Arrow 5"/>
          <p:cNvSpPr/>
          <p:nvPr/>
        </p:nvSpPr>
        <p:spPr>
          <a:xfrm>
            <a:off x="3048000" y="2293943"/>
            <a:ext cx="599760" cy="220657"/>
          </a:xfrm>
          <a:prstGeom prst="rightArrow">
            <a:avLst/>
          </a:prstGeom>
          <a:solidFill>
            <a:srgbClr val="C7D4C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562600" y="2293943"/>
            <a:ext cx="599760" cy="220657"/>
          </a:xfrm>
          <a:prstGeom prst="rightArrow">
            <a:avLst/>
          </a:prstGeom>
          <a:solidFill>
            <a:srgbClr val="C7D4C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697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79424"/>
            <a:ext cx="4953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Monthly Planner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57187" y="75010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E:\Submissions\1.4 Organized\0104 Monthly Plann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026" y="1066800"/>
            <a:ext cx="6664016" cy="4724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527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79424"/>
            <a:ext cx="4953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Weekly Planner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57187" y="75010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I:\Submissions\1.4 Organized\0104 Weekly Plann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26695"/>
            <a:ext cx="7111681" cy="5081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29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Use a System to File Important Papers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41481"/>
              <a:ext cx="3325552" cy="224232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What to Save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41481"/>
              <a:ext cx="3325552" cy="224232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Where to Save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4202444" y="2887731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to Save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028921325"/>
              </p:ext>
            </p:extLst>
          </p:nvPr>
        </p:nvGraphicFramePr>
        <p:xfrm>
          <a:off x="1524000" y="1392382"/>
          <a:ext cx="6096000" cy="393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lus 2"/>
          <p:cNvSpPr/>
          <p:nvPr/>
        </p:nvSpPr>
        <p:spPr>
          <a:xfrm>
            <a:off x="4419600" y="1752600"/>
            <a:ext cx="304800" cy="381000"/>
          </a:xfrm>
          <a:prstGeom prst="mathPlus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78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Where to Save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26001232"/>
              </p:ext>
            </p:extLst>
          </p:nvPr>
        </p:nvGraphicFramePr>
        <p:xfrm>
          <a:off x="762001" y="1392382"/>
          <a:ext cx="7619999" cy="393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Plus 7"/>
          <p:cNvSpPr/>
          <p:nvPr/>
        </p:nvSpPr>
        <p:spPr>
          <a:xfrm>
            <a:off x="4419599" y="1752600"/>
            <a:ext cx="304800" cy="381000"/>
          </a:xfrm>
          <a:prstGeom prst="mathPlus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9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Create and Maintain an Organized Workspace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val="179194466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0597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1434</TotalTime>
  <Words>114</Words>
  <Application>Microsoft Office PowerPoint</Application>
  <PresentationFormat>On-screen Show (4:3)</PresentationFormat>
  <Paragraphs>49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Keep a Detailed and Up-to-Date Planner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204</cp:revision>
  <dcterms:created xsi:type="dcterms:W3CDTF">2014-11-06T15:36:04Z</dcterms:created>
  <dcterms:modified xsi:type="dcterms:W3CDTF">2018-05-04T18:20:59Z</dcterms:modified>
</cp:coreProperties>
</file>