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sldIdLst>
    <p:sldId id="364" r:id="rId2"/>
    <p:sldId id="351" r:id="rId3"/>
    <p:sldId id="348" r:id="rId4"/>
    <p:sldId id="372" r:id="rId5"/>
    <p:sldId id="371" r:id="rId6"/>
    <p:sldId id="374" r:id="rId7"/>
    <p:sldId id="368" r:id="rId8"/>
    <p:sldId id="369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2E2D2"/>
    <a:srgbClr val="CCA49C"/>
    <a:srgbClr val="627981"/>
    <a:srgbClr val="314C57"/>
    <a:srgbClr val="F3EDE7"/>
    <a:srgbClr val="386546"/>
    <a:srgbClr val="5A7E83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70B4B7-47E3-47BB-B68E-B92F4C27592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A079EF-6CB0-4145-BA75-B13E14234FC5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Using a time budget</a:t>
          </a:r>
        </a:p>
      </dgm:t>
    </dgm:pt>
    <dgm:pt modelId="{4E36EEF6-466D-453C-88D4-DB1D7C2267E0}" type="parTrans" cxnId="{F145648F-F2B4-48C9-9387-EC797006F0BA}">
      <dgm:prSet/>
      <dgm:spPr/>
      <dgm:t>
        <a:bodyPr/>
        <a:lstStyle/>
        <a:p>
          <a:endParaRPr lang="en-US"/>
        </a:p>
      </dgm:t>
    </dgm:pt>
    <dgm:pt modelId="{A8C68626-0F34-41AC-A211-6F23C0AF6CA2}" type="sibTrans" cxnId="{F145648F-F2B4-48C9-9387-EC797006F0BA}">
      <dgm:prSet/>
      <dgm:spPr/>
      <dgm:t>
        <a:bodyPr/>
        <a:lstStyle/>
        <a:p>
          <a:endParaRPr lang="en-US"/>
        </a:p>
      </dgm:t>
    </dgm:pt>
    <dgm:pt modelId="{702647F4-7B75-45DB-9E82-31F17C428EA4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Taking breaks</a:t>
          </a:r>
        </a:p>
      </dgm:t>
    </dgm:pt>
    <dgm:pt modelId="{1CE99CCE-9F5D-4C8C-A859-2FE9AB694976}" type="parTrans" cxnId="{EF69FD14-9463-4DFD-8916-C2B3320B91D9}">
      <dgm:prSet/>
      <dgm:spPr/>
      <dgm:t>
        <a:bodyPr/>
        <a:lstStyle/>
        <a:p>
          <a:endParaRPr lang="en-US"/>
        </a:p>
      </dgm:t>
    </dgm:pt>
    <dgm:pt modelId="{2FE3B6E4-7852-4BB1-BDA9-6E51A18DE617}" type="sibTrans" cxnId="{EF69FD14-9463-4DFD-8916-C2B3320B91D9}">
      <dgm:prSet/>
      <dgm:spPr/>
      <dgm:t>
        <a:bodyPr/>
        <a:lstStyle/>
        <a:p>
          <a:endParaRPr lang="en-US"/>
        </a:p>
      </dgm:t>
    </dgm:pt>
    <dgm:pt modelId="{210A91E0-8EF9-4433-AA7A-70D89B56FC4B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Avoiding multitasking</a:t>
          </a:r>
        </a:p>
      </dgm:t>
    </dgm:pt>
    <dgm:pt modelId="{9EF042F8-BAD3-49C4-B7FB-75F24B259A49}" type="parTrans" cxnId="{2EC318C2-8DE1-4041-9C86-01779DACD553}">
      <dgm:prSet/>
      <dgm:spPr/>
      <dgm:t>
        <a:bodyPr/>
        <a:lstStyle/>
        <a:p>
          <a:endParaRPr lang="en-US"/>
        </a:p>
      </dgm:t>
    </dgm:pt>
    <dgm:pt modelId="{7A9DBF59-327D-4FA2-9E0F-88A87FFF4A2E}" type="sibTrans" cxnId="{2EC318C2-8DE1-4041-9C86-01779DACD553}">
      <dgm:prSet/>
      <dgm:spPr/>
      <dgm:t>
        <a:bodyPr/>
        <a:lstStyle/>
        <a:p>
          <a:endParaRPr lang="en-US"/>
        </a:p>
      </dgm:t>
    </dgm:pt>
    <dgm:pt modelId="{BC68CE2F-B14C-44BF-9602-1CC43CB2FBC4}" type="pres">
      <dgm:prSet presAssocID="{A570B4B7-47E3-47BB-B68E-B92F4C27592D}" presName="linear" presStyleCnt="0">
        <dgm:presLayoutVars>
          <dgm:dir/>
          <dgm:animLvl val="lvl"/>
          <dgm:resizeHandles val="exact"/>
        </dgm:presLayoutVars>
      </dgm:prSet>
      <dgm:spPr/>
    </dgm:pt>
    <dgm:pt modelId="{DEA1B5F2-6DF1-4CE2-B7A5-31B0F373A179}" type="pres">
      <dgm:prSet presAssocID="{FDA079EF-6CB0-4145-BA75-B13E14234FC5}" presName="parentLin" presStyleCnt="0"/>
      <dgm:spPr/>
    </dgm:pt>
    <dgm:pt modelId="{2497BFFF-1131-4E94-8293-F0B72A5A7C58}" type="pres">
      <dgm:prSet presAssocID="{FDA079EF-6CB0-4145-BA75-B13E14234FC5}" presName="parentLeftMargin" presStyleLbl="node1" presStyleIdx="0" presStyleCnt="3"/>
      <dgm:spPr/>
    </dgm:pt>
    <dgm:pt modelId="{E9E962DE-8C67-4ACF-B0EC-4DF1A3A9E44E}" type="pres">
      <dgm:prSet presAssocID="{FDA079EF-6CB0-4145-BA75-B13E14234FC5}" presName="parentText" presStyleLbl="node1" presStyleIdx="0" presStyleCnt="3" custLinFactNeighborY="13172">
        <dgm:presLayoutVars>
          <dgm:chMax val="0"/>
          <dgm:bulletEnabled val="1"/>
        </dgm:presLayoutVars>
      </dgm:prSet>
      <dgm:spPr/>
    </dgm:pt>
    <dgm:pt modelId="{D5B96389-323B-4BB4-B993-29E8D4F3ACBE}" type="pres">
      <dgm:prSet presAssocID="{FDA079EF-6CB0-4145-BA75-B13E14234FC5}" presName="negativeSpace" presStyleCnt="0"/>
      <dgm:spPr/>
    </dgm:pt>
    <dgm:pt modelId="{B98E1112-C268-46D2-8F62-576069F07D04}" type="pres">
      <dgm:prSet presAssocID="{FDA079EF-6CB0-4145-BA75-B13E14234FC5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C73F685F-C17D-4958-8963-22CB2E16B193}" type="pres">
      <dgm:prSet presAssocID="{A8C68626-0F34-41AC-A211-6F23C0AF6CA2}" presName="spaceBetweenRectangles" presStyleCnt="0"/>
      <dgm:spPr/>
    </dgm:pt>
    <dgm:pt modelId="{615FBD5A-C780-41E1-97CE-14EEFE9D719D}" type="pres">
      <dgm:prSet presAssocID="{702647F4-7B75-45DB-9E82-31F17C428EA4}" presName="parentLin" presStyleCnt="0"/>
      <dgm:spPr/>
    </dgm:pt>
    <dgm:pt modelId="{B06435BD-667A-475A-A6B4-D385B2DE97BB}" type="pres">
      <dgm:prSet presAssocID="{702647F4-7B75-45DB-9E82-31F17C428EA4}" presName="parentLeftMargin" presStyleLbl="node1" presStyleIdx="0" presStyleCnt="3"/>
      <dgm:spPr/>
    </dgm:pt>
    <dgm:pt modelId="{E8A7CE61-9EE9-453E-BDB8-E63DCB86345C}" type="pres">
      <dgm:prSet presAssocID="{702647F4-7B75-45DB-9E82-31F17C428EA4}" presName="parentText" presStyleLbl="node1" presStyleIdx="1" presStyleCnt="3" custLinFactNeighborY="10367">
        <dgm:presLayoutVars>
          <dgm:chMax val="0"/>
          <dgm:bulletEnabled val="1"/>
        </dgm:presLayoutVars>
      </dgm:prSet>
      <dgm:spPr/>
    </dgm:pt>
    <dgm:pt modelId="{6096BCC5-E39D-407B-8A5E-5F0836783118}" type="pres">
      <dgm:prSet presAssocID="{702647F4-7B75-45DB-9E82-31F17C428EA4}" presName="negativeSpace" presStyleCnt="0"/>
      <dgm:spPr/>
    </dgm:pt>
    <dgm:pt modelId="{498CC09D-6834-4F7F-891F-B5F67A87BF21}" type="pres">
      <dgm:prSet presAssocID="{702647F4-7B75-45DB-9E82-31F17C428EA4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43F59993-FB3E-46C8-BE9F-0ACDD3720561}" type="pres">
      <dgm:prSet presAssocID="{2FE3B6E4-7852-4BB1-BDA9-6E51A18DE617}" presName="spaceBetweenRectangles" presStyleCnt="0"/>
      <dgm:spPr/>
    </dgm:pt>
    <dgm:pt modelId="{94B36BAA-FEDC-46D1-ADF5-E61A087A5CEE}" type="pres">
      <dgm:prSet presAssocID="{210A91E0-8EF9-4433-AA7A-70D89B56FC4B}" presName="parentLin" presStyleCnt="0"/>
      <dgm:spPr/>
    </dgm:pt>
    <dgm:pt modelId="{61B96B4E-2EE5-431B-9DF3-F28A5CB73E87}" type="pres">
      <dgm:prSet presAssocID="{210A91E0-8EF9-4433-AA7A-70D89B56FC4B}" presName="parentLeftMargin" presStyleLbl="node1" presStyleIdx="1" presStyleCnt="3"/>
      <dgm:spPr/>
    </dgm:pt>
    <dgm:pt modelId="{A879A96B-5367-4E81-AA4E-14FB98692646}" type="pres">
      <dgm:prSet presAssocID="{210A91E0-8EF9-4433-AA7A-70D89B56FC4B}" presName="parentText" presStyleLbl="node1" presStyleIdx="2" presStyleCnt="3" custLinFactNeighborY="5619">
        <dgm:presLayoutVars>
          <dgm:chMax val="0"/>
          <dgm:bulletEnabled val="1"/>
        </dgm:presLayoutVars>
      </dgm:prSet>
      <dgm:spPr/>
    </dgm:pt>
    <dgm:pt modelId="{9BE8E9B2-BFEB-4E1B-BD8D-754DD654C1D0}" type="pres">
      <dgm:prSet presAssocID="{210A91E0-8EF9-4433-AA7A-70D89B56FC4B}" presName="negativeSpace" presStyleCnt="0"/>
      <dgm:spPr/>
    </dgm:pt>
    <dgm:pt modelId="{F18D63B0-4216-4F1F-AE02-F2933049CEE0}" type="pres">
      <dgm:prSet presAssocID="{210A91E0-8EF9-4433-AA7A-70D89B56FC4B}" presName="childText" presStyleLbl="conFgAcc1" presStyleIdx="2" presStyleCnt="3" custLinFactNeighborX="0" custLinFactNeighborY="-12504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193CEB04-A000-43DA-B5B9-4B3CBE80F42D}" type="presOf" srcId="{210A91E0-8EF9-4433-AA7A-70D89B56FC4B}" destId="{A879A96B-5367-4E81-AA4E-14FB98692646}" srcOrd="1" destOrd="0" presId="urn:microsoft.com/office/officeart/2005/8/layout/list1"/>
    <dgm:cxn modelId="{16891D11-3EED-45A1-B551-E8FCDC762261}" type="presOf" srcId="{FDA079EF-6CB0-4145-BA75-B13E14234FC5}" destId="{2497BFFF-1131-4E94-8293-F0B72A5A7C58}" srcOrd="0" destOrd="0" presId="urn:microsoft.com/office/officeart/2005/8/layout/list1"/>
    <dgm:cxn modelId="{EF69FD14-9463-4DFD-8916-C2B3320B91D9}" srcId="{A570B4B7-47E3-47BB-B68E-B92F4C27592D}" destId="{702647F4-7B75-45DB-9E82-31F17C428EA4}" srcOrd="1" destOrd="0" parTransId="{1CE99CCE-9F5D-4C8C-A859-2FE9AB694976}" sibTransId="{2FE3B6E4-7852-4BB1-BDA9-6E51A18DE617}"/>
    <dgm:cxn modelId="{FBE64A2A-DDA9-4EE1-9A71-61EFF0AA5C47}" type="presOf" srcId="{FDA079EF-6CB0-4145-BA75-B13E14234FC5}" destId="{E9E962DE-8C67-4ACF-B0EC-4DF1A3A9E44E}" srcOrd="1" destOrd="0" presId="urn:microsoft.com/office/officeart/2005/8/layout/list1"/>
    <dgm:cxn modelId="{5439CF60-36F8-4551-849D-70D554538308}" type="presOf" srcId="{702647F4-7B75-45DB-9E82-31F17C428EA4}" destId="{E8A7CE61-9EE9-453E-BDB8-E63DCB86345C}" srcOrd="1" destOrd="0" presId="urn:microsoft.com/office/officeart/2005/8/layout/list1"/>
    <dgm:cxn modelId="{6D5AD76F-A9DD-460F-AFF5-7AAD86AAA6BA}" type="presOf" srcId="{702647F4-7B75-45DB-9E82-31F17C428EA4}" destId="{B06435BD-667A-475A-A6B4-D385B2DE97BB}" srcOrd="0" destOrd="0" presId="urn:microsoft.com/office/officeart/2005/8/layout/list1"/>
    <dgm:cxn modelId="{F145648F-F2B4-48C9-9387-EC797006F0BA}" srcId="{A570B4B7-47E3-47BB-B68E-B92F4C27592D}" destId="{FDA079EF-6CB0-4145-BA75-B13E14234FC5}" srcOrd="0" destOrd="0" parTransId="{4E36EEF6-466D-453C-88D4-DB1D7C2267E0}" sibTransId="{A8C68626-0F34-41AC-A211-6F23C0AF6CA2}"/>
    <dgm:cxn modelId="{2FDD24BD-AABC-46C6-8AE3-796ED13C8664}" type="presOf" srcId="{210A91E0-8EF9-4433-AA7A-70D89B56FC4B}" destId="{61B96B4E-2EE5-431B-9DF3-F28A5CB73E87}" srcOrd="0" destOrd="0" presId="urn:microsoft.com/office/officeart/2005/8/layout/list1"/>
    <dgm:cxn modelId="{2EC318C2-8DE1-4041-9C86-01779DACD553}" srcId="{A570B4B7-47E3-47BB-B68E-B92F4C27592D}" destId="{210A91E0-8EF9-4433-AA7A-70D89B56FC4B}" srcOrd="2" destOrd="0" parTransId="{9EF042F8-BAD3-49C4-B7FB-75F24B259A49}" sibTransId="{7A9DBF59-327D-4FA2-9E0F-88A87FFF4A2E}"/>
    <dgm:cxn modelId="{F6A569E5-96D5-490E-B308-1D8D33E3192E}" type="presOf" srcId="{A570B4B7-47E3-47BB-B68E-B92F4C27592D}" destId="{BC68CE2F-B14C-44BF-9602-1CC43CB2FBC4}" srcOrd="0" destOrd="0" presId="urn:microsoft.com/office/officeart/2005/8/layout/list1"/>
    <dgm:cxn modelId="{C7985591-BC68-4BEE-A2E4-FCBF8FE9E551}" type="presParOf" srcId="{BC68CE2F-B14C-44BF-9602-1CC43CB2FBC4}" destId="{DEA1B5F2-6DF1-4CE2-B7A5-31B0F373A179}" srcOrd="0" destOrd="0" presId="urn:microsoft.com/office/officeart/2005/8/layout/list1"/>
    <dgm:cxn modelId="{50135C8A-127B-4E5D-B867-510F47A1B286}" type="presParOf" srcId="{DEA1B5F2-6DF1-4CE2-B7A5-31B0F373A179}" destId="{2497BFFF-1131-4E94-8293-F0B72A5A7C58}" srcOrd="0" destOrd="0" presId="urn:microsoft.com/office/officeart/2005/8/layout/list1"/>
    <dgm:cxn modelId="{746DB9B9-EC9A-43B8-BB8E-B4D4FD039F46}" type="presParOf" srcId="{DEA1B5F2-6DF1-4CE2-B7A5-31B0F373A179}" destId="{E9E962DE-8C67-4ACF-B0EC-4DF1A3A9E44E}" srcOrd="1" destOrd="0" presId="urn:microsoft.com/office/officeart/2005/8/layout/list1"/>
    <dgm:cxn modelId="{85323955-2DF8-410F-AC82-31F239C65816}" type="presParOf" srcId="{BC68CE2F-B14C-44BF-9602-1CC43CB2FBC4}" destId="{D5B96389-323B-4BB4-B993-29E8D4F3ACBE}" srcOrd="1" destOrd="0" presId="urn:microsoft.com/office/officeart/2005/8/layout/list1"/>
    <dgm:cxn modelId="{AE35AF9C-53C9-45E5-B330-C416A822FF99}" type="presParOf" srcId="{BC68CE2F-B14C-44BF-9602-1CC43CB2FBC4}" destId="{B98E1112-C268-46D2-8F62-576069F07D04}" srcOrd="2" destOrd="0" presId="urn:microsoft.com/office/officeart/2005/8/layout/list1"/>
    <dgm:cxn modelId="{170B5F4C-0F22-439A-93B9-82CF60FA44B6}" type="presParOf" srcId="{BC68CE2F-B14C-44BF-9602-1CC43CB2FBC4}" destId="{C73F685F-C17D-4958-8963-22CB2E16B193}" srcOrd="3" destOrd="0" presId="urn:microsoft.com/office/officeart/2005/8/layout/list1"/>
    <dgm:cxn modelId="{DC422846-B2E2-46B2-A530-629F687A7C62}" type="presParOf" srcId="{BC68CE2F-B14C-44BF-9602-1CC43CB2FBC4}" destId="{615FBD5A-C780-41E1-97CE-14EEFE9D719D}" srcOrd="4" destOrd="0" presId="urn:microsoft.com/office/officeart/2005/8/layout/list1"/>
    <dgm:cxn modelId="{E0583F59-0FDD-426A-862C-545C3D0BF827}" type="presParOf" srcId="{615FBD5A-C780-41E1-97CE-14EEFE9D719D}" destId="{B06435BD-667A-475A-A6B4-D385B2DE97BB}" srcOrd="0" destOrd="0" presId="urn:microsoft.com/office/officeart/2005/8/layout/list1"/>
    <dgm:cxn modelId="{F541F29E-13DB-4761-900C-A1DD55463D24}" type="presParOf" srcId="{615FBD5A-C780-41E1-97CE-14EEFE9D719D}" destId="{E8A7CE61-9EE9-453E-BDB8-E63DCB86345C}" srcOrd="1" destOrd="0" presId="urn:microsoft.com/office/officeart/2005/8/layout/list1"/>
    <dgm:cxn modelId="{540A20F6-7CBE-4E95-8394-BA200ABB7A1B}" type="presParOf" srcId="{BC68CE2F-B14C-44BF-9602-1CC43CB2FBC4}" destId="{6096BCC5-E39D-407B-8A5E-5F0836783118}" srcOrd="5" destOrd="0" presId="urn:microsoft.com/office/officeart/2005/8/layout/list1"/>
    <dgm:cxn modelId="{C3ED3B1D-C409-4A63-9F7A-E85E3840F05B}" type="presParOf" srcId="{BC68CE2F-B14C-44BF-9602-1CC43CB2FBC4}" destId="{498CC09D-6834-4F7F-891F-B5F67A87BF21}" srcOrd="6" destOrd="0" presId="urn:microsoft.com/office/officeart/2005/8/layout/list1"/>
    <dgm:cxn modelId="{28C84C75-651B-4911-B844-C92F2B3595C6}" type="presParOf" srcId="{BC68CE2F-B14C-44BF-9602-1CC43CB2FBC4}" destId="{43F59993-FB3E-46C8-BE9F-0ACDD3720561}" srcOrd="7" destOrd="0" presId="urn:microsoft.com/office/officeart/2005/8/layout/list1"/>
    <dgm:cxn modelId="{058284A8-C51E-467A-81A6-BC3DA1B62EB5}" type="presParOf" srcId="{BC68CE2F-B14C-44BF-9602-1CC43CB2FBC4}" destId="{94B36BAA-FEDC-46D1-ADF5-E61A087A5CEE}" srcOrd="8" destOrd="0" presId="urn:microsoft.com/office/officeart/2005/8/layout/list1"/>
    <dgm:cxn modelId="{6C504B2B-A6B9-46E6-B4B6-1FEB9C510728}" type="presParOf" srcId="{94B36BAA-FEDC-46D1-ADF5-E61A087A5CEE}" destId="{61B96B4E-2EE5-431B-9DF3-F28A5CB73E87}" srcOrd="0" destOrd="0" presId="urn:microsoft.com/office/officeart/2005/8/layout/list1"/>
    <dgm:cxn modelId="{F35EE7F0-BB13-4342-AB21-311C43529A5A}" type="presParOf" srcId="{94B36BAA-FEDC-46D1-ADF5-E61A087A5CEE}" destId="{A879A96B-5367-4E81-AA4E-14FB98692646}" srcOrd="1" destOrd="0" presId="urn:microsoft.com/office/officeart/2005/8/layout/list1"/>
    <dgm:cxn modelId="{FAFF3576-F85D-4C89-86EF-2E3441B7A00F}" type="presParOf" srcId="{BC68CE2F-B14C-44BF-9602-1CC43CB2FBC4}" destId="{9BE8E9B2-BFEB-4E1B-BD8D-754DD654C1D0}" srcOrd="9" destOrd="0" presId="urn:microsoft.com/office/officeart/2005/8/layout/list1"/>
    <dgm:cxn modelId="{96CF07E7-74DA-42E8-AAC7-ED3C1D69BCE8}" type="presParOf" srcId="{BC68CE2F-B14C-44BF-9602-1CC43CB2FBC4}" destId="{F18D63B0-4216-4F1F-AE02-F2933049CEE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10EDDE-BC5E-4291-80A1-C1F4349AA99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728D4-7FC3-4895-AA9C-A0EE7E29D4D9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Sleep</a:t>
          </a:r>
        </a:p>
      </dgm:t>
    </dgm:pt>
    <dgm:pt modelId="{86C7645C-FEF7-4E42-BBDD-3A81CA4C69C2}" type="parTrans" cxnId="{F08CD208-92A9-4156-8C68-8F873EE9AC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4473D1E-BD0A-48F1-8EE5-A961FB04C437}" type="sibTrans" cxnId="{F08CD208-92A9-4156-8C68-8F873EE9AC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821C82-0D9C-401F-BD8E-ED097A639C7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Entertainment</a:t>
          </a:r>
        </a:p>
      </dgm:t>
    </dgm:pt>
    <dgm:pt modelId="{D38642AD-E327-4DFE-BCED-407815097457}" type="parTrans" cxnId="{858B43AE-5953-4F90-A69B-AFF7C9AD12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8CE1FC-39C0-41E5-9944-91B5F3B8E09B}" type="sibTrans" cxnId="{858B43AE-5953-4F90-A69B-AFF7C9AD121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6A8CE64-627A-40FB-8F5F-C1F15E2A1620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Study</a:t>
          </a:r>
        </a:p>
      </dgm:t>
    </dgm:pt>
    <dgm:pt modelId="{3FC56911-B390-434F-B130-7CCC90B9C922}" type="parTrans" cxnId="{5F6AC4D7-9139-4B37-970F-119C266054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D3B649-B3C5-49EA-8BD0-ADF7814B95AF}" type="sibTrans" cxnId="{5F6AC4D7-9139-4B37-970F-119C266054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C42B418-22A4-471B-B916-69FAF8015138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Social</a:t>
          </a:r>
        </a:p>
      </dgm:t>
    </dgm:pt>
    <dgm:pt modelId="{3CDAF12A-CD45-4783-85C5-2D15E0777202}" type="parTrans" cxnId="{48CCCFF4-A33E-4D0D-A083-01D813B5160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5184E0E-EE26-4CAE-93FD-9466492A9D87}" type="sibTrans" cxnId="{48CCCFF4-A33E-4D0D-A083-01D813B5160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0B55AE-28DE-465A-B145-9414F3FEA85A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Class</a:t>
          </a:r>
        </a:p>
      </dgm:t>
    </dgm:pt>
    <dgm:pt modelId="{47D14E7F-71EE-4790-B0D0-A6ED121CE8C3}" type="parTrans" cxnId="{31AD1618-E7B2-4D2B-A84E-BDDE1291A2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4051A3-435A-4591-B0EE-07692241A920}" type="sibTrans" cxnId="{31AD1618-E7B2-4D2B-A84E-BDDE1291A2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9AF054-6C21-4D77-8A92-43B369460DD5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Work</a:t>
          </a:r>
        </a:p>
      </dgm:t>
    </dgm:pt>
    <dgm:pt modelId="{535BB161-08BB-46E7-ACCA-7800D4B050F6}" type="parTrans" cxnId="{66B1B84C-2FC3-46DE-972E-71502E10A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392C4F8-CD8C-493D-99E1-233F8869D21C}" type="sibTrans" cxnId="{66B1B84C-2FC3-46DE-972E-71502E10A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D202C38-B6B2-4690-A846-8E2EFF3CA53E}" type="pres">
      <dgm:prSet presAssocID="{CC10EDDE-BC5E-4291-80A1-C1F4349AA998}" presName="diagram" presStyleCnt="0">
        <dgm:presLayoutVars>
          <dgm:dir/>
          <dgm:resizeHandles val="exact"/>
        </dgm:presLayoutVars>
      </dgm:prSet>
      <dgm:spPr/>
    </dgm:pt>
    <dgm:pt modelId="{77F0AC00-1309-4F03-ABFC-0C355B72644F}" type="pres">
      <dgm:prSet presAssocID="{5CC728D4-7FC3-4895-AA9C-A0EE7E29D4D9}" presName="node" presStyleLbl="node1" presStyleIdx="0" presStyleCnt="6" custScaleX="199489" custScaleY="108170" custLinFactNeighborX="2325">
        <dgm:presLayoutVars>
          <dgm:bulletEnabled val="1"/>
        </dgm:presLayoutVars>
      </dgm:prSet>
      <dgm:spPr>
        <a:prstGeom prst="roundRect">
          <a:avLst/>
        </a:prstGeom>
      </dgm:spPr>
    </dgm:pt>
    <dgm:pt modelId="{27EEFA06-61A5-46E4-A354-16CA4AA4A408}" type="pres">
      <dgm:prSet presAssocID="{74473D1E-BD0A-48F1-8EE5-A961FB04C437}" presName="sibTrans" presStyleCnt="0"/>
      <dgm:spPr/>
    </dgm:pt>
    <dgm:pt modelId="{6F498BA4-4FBA-4418-9BCE-A70CAC146129}" type="pres">
      <dgm:prSet presAssocID="{19821C82-0D9C-401F-BD8E-ED097A639C74}" presName="node" presStyleLbl="node1" presStyleIdx="1" presStyleCnt="6" custScaleX="206780" custScaleY="102403" custLinFactY="100000" custLinFactNeighborX="-61040" custLinFactNeighborY="129000">
        <dgm:presLayoutVars>
          <dgm:bulletEnabled val="1"/>
        </dgm:presLayoutVars>
      </dgm:prSet>
      <dgm:spPr>
        <a:prstGeom prst="roundRect">
          <a:avLst/>
        </a:prstGeom>
      </dgm:spPr>
    </dgm:pt>
    <dgm:pt modelId="{2A813C36-C08C-4A3A-A7E5-FBD3381C6C6E}" type="pres">
      <dgm:prSet presAssocID="{7F8CE1FC-39C0-41E5-9944-91B5F3B8E09B}" presName="sibTrans" presStyleCnt="0"/>
      <dgm:spPr/>
    </dgm:pt>
    <dgm:pt modelId="{6B2C8293-DBD2-422F-B9C9-C27DB7DA22F3}" type="pres">
      <dgm:prSet presAssocID="{940B55AE-28DE-465A-B145-9414F3FEA85A}" presName="node" presStyleLbl="node1" presStyleIdx="2" presStyleCnt="6" custScaleX="133119" custScaleY="211412" custLinFactNeighborX="43287" custLinFactNeighborY="-1498">
        <dgm:presLayoutVars>
          <dgm:bulletEnabled val="1"/>
        </dgm:presLayoutVars>
      </dgm:prSet>
      <dgm:spPr>
        <a:prstGeom prst="roundRect">
          <a:avLst/>
        </a:prstGeom>
      </dgm:spPr>
    </dgm:pt>
    <dgm:pt modelId="{F52BC8BB-F5C1-4AAE-A878-4BCE827F9623}" type="pres">
      <dgm:prSet presAssocID="{374051A3-435A-4591-B0EE-07692241A920}" presName="sibTrans" presStyleCnt="0"/>
      <dgm:spPr/>
    </dgm:pt>
    <dgm:pt modelId="{671D215F-D99E-420B-999A-88509E272A79}" type="pres">
      <dgm:prSet presAssocID="{96A8CE64-627A-40FB-8F5F-C1F15E2A1620}" presName="node" presStyleLbl="node1" presStyleIdx="3" presStyleCnt="6" custScaleX="91188" custLinFactNeighborX="45065" custLinFactNeighborY="-60663">
        <dgm:presLayoutVars>
          <dgm:bulletEnabled val="1"/>
        </dgm:presLayoutVars>
      </dgm:prSet>
      <dgm:spPr>
        <a:prstGeom prst="ellipse">
          <a:avLst/>
        </a:prstGeom>
      </dgm:spPr>
    </dgm:pt>
    <dgm:pt modelId="{DE6E3C3A-82A6-4DAE-B1FA-8C3F5612510E}" type="pres">
      <dgm:prSet presAssocID="{5AD3B649-B3C5-49EA-8BD0-ADF7814B95AF}" presName="sibTrans" presStyleCnt="0"/>
      <dgm:spPr/>
    </dgm:pt>
    <dgm:pt modelId="{EC9EF124-8DB1-4C13-BFF5-6F4D9EC92739}" type="pres">
      <dgm:prSet presAssocID="{AC42B418-22A4-471B-B916-69FAF8015138}" presName="node" presStyleLbl="node1" presStyleIdx="4" presStyleCnt="6" custScaleX="103847" custScaleY="101072" custLinFactNeighborX="46475" custLinFactNeighborY="-58190">
        <dgm:presLayoutVars>
          <dgm:bulletEnabled val="1"/>
        </dgm:presLayoutVars>
      </dgm:prSet>
      <dgm:spPr>
        <a:prstGeom prst="roundRect">
          <a:avLst/>
        </a:prstGeom>
      </dgm:spPr>
    </dgm:pt>
    <dgm:pt modelId="{3F965702-71DC-48BA-8093-D4328C75B2B5}" type="pres">
      <dgm:prSet presAssocID="{E5184E0E-EE26-4CAE-93FD-9466492A9D87}" presName="sibTrans" presStyleCnt="0"/>
      <dgm:spPr/>
    </dgm:pt>
    <dgm:pt modelId="{7DCC3751-1B4C-4220-B84A-5F3DF1229646}" type="pres">
      <dgm:prSet presAssocID="{3E9AF054-6C21-4D77-8A92-43B369460DD5}" presName="node" presStyleLbl="node1" presStyleIdx="5" presStyleCnt="6" custScaleX="141753" custScaleY="108385" custLinFactX="-2327" custLinFactY="-74885" custLinFactNeighborX="-100000" custLinFactNeighborY="-100000">
        <dgm:presLayoutVars>
          <dgm:bulletEnabled val="1"/>
        </dgm:presLayoutVars>
      </dgm:prSet>
      <dgm:spPr>
        <a:prstGeom prst="flowChartAlternateProcess">
          <a:avLst/>
        </a:prstGeom>
      </dgm:spPr>
    </dgm:pt>
  </dgm:ptLst>
  <dgm:cxnLst>
    <dgm:cxn modelId="{F08CD208-92A9-4156-8C68-8F873EE9ACFC}" srcId="{CC10EDDE-BC5E-4291-80A1-C1F4349AA998}" destId="{5CC728D4-7FC3-4895-AA9C-A0EE7E29D4D9}" srcOrd="0" destOrd="0" parTransId="{86C7645C-FEF7-4E42-BBDD-3A81CA4C69C2}" sibTransId="{74473D1E-BD0A-48F1-8EE5-A961FB04C437}"/>
    <dgm:cxn modelId="{31AD1618-E7B2-4D2B-A84E-BDDE1291A2FD}" srcId="{CC10EDDE-BC5E-4291-80A1-C1F4349AA998}" destId="{940B55AE-28DE-465A-B145-9414F3FEA85A}" srcOrd="2" destOrd="0" parTransId="{47D14E7F-71EE-4790-B0D0-A6ED121CE8C3}" sibTransId="{374051A3-435A-4591-B0EE-07692241A920}"/>
    <dgm:cxn modelId="{0658631E-5E38-468E-A07B-098BF4F49210}" type="presOf" srcId="{AC42B418-22A4-471B-B916-69FAF8015138}" destId="{EC9EF124-8DB1-4C13-BFF5-6F4D9EC92739}" srcOrd="0" destOrd="0" presId="urn:microsoft.com/office/officeart/2005/8/layout/default"/>
    <dgm:cxn modelId="{CDC94435-F732-4CD4-BCAC-BF91A222099A}" type="presOf" srcId="{CC10EDDE-BC5E-4291-80A1-C1F4349AA998}" destId="{3D202C38-B6B2-4690-A846-8E2EFF3CA53E}" srcOrd="0" destOrd="0" presId="urn:microsoft.com/office/officeart/2005/8/layout/default"/>
    <dgm:cxn modelId="{66B1B84C-2FC3-46DE-972E-71502E10A0AB}" srcId="{CC10EDDE-BC5E-4291-80A1-C1F4349AA998}" destId="{3E9AF054-6C21-4D77-8A92-43B369460DD5}" srcOrd="5" destOrd="0" parTransId="{535BB161-08BB-46E7-ACCA-7800D4B050F6}" sibTransId="{C392C4F8-CD8C-493D-99E1-233F8869D21C}"/>
    <dgm:cxn modelId="{5E4CF37B-A845-4A66-9F55-DC434E3FC1E9}" type="presOf" srcId="{19821C82-0D9C-401F-BD8E-ED097A639C74}" destId="{6F498BA4-4FBA-4418-9BCE-A70CAC146129}" srcOrd="0" destOrd="0" presId="urn:microsoft.com/office/officeart/2005/8/layout/default"/>
    <dgm:cxn modelId="{858B43AE-5953-4F90-A69B-AFF7C9AD121A}" srcId="{CC10EDDE-BC5E-4291-80A1-C1F4349AA998}" destId="{19821C82-0D9C-401F-BD8E-ED097A639C74}" srcOrd="1" destOrd="0" parTransId="{D38642AD-E327-4DFE-BCED-407815097457}" sibTransId="{7F8CE1FC-39C0-41E5-9944-91B5F3B8E09B}"/>
    <dgm:cxn modelId="{5F6AC4D7-9139-4B37-970F-119C2660543B}" srcId="{CC10EDDE-BC5E-4291-80A1-C1F4349AA998}" destId="{96A8CE64-627A-40FB-8F5F-C1F15E2A1620}" srcOrd="3" destOrd="0" parTransId="{3FC56911-B390-434F-B130-7CCC90B9C922}" sibTransId="{5AD3B649-B3C5-49EA-8BD0-ADF7814B95AF}"/>
    <dgm:cxn modelId="{AA33FAEC-51C6-454F-99ED-A9CD3ABFC977}" type="presOf" srcId="{5CC728D4-7FC3-4895-AA9C-A0EE7E29D4D9}" destId="{77F0AC00-1309-4F03-ABFC-0C355B72644F}" srcOrd="0" destOrd="0" presId="urn:microsoft.com/office/officeart/2005/8/layout/default"/>
    <dgm:cxn modelId="{8DA27CEE-BB1F-4957-9C13-7AE2AFFB846A}" type="presOf" srcId="{940B55AE-28DE-465A-B145-9414F3FEA85A}" destId="{6B2C8293-DBD2-422F-B9C9-C27DB7DA22F3}" srcOrd="0" destOrd="0" presId="urn:microsoft.com/office/officeart/2005/8/layout/default"/>
    <dgm:cxn modelId="{48CCCFF4-A33E-4D0D-A083-01D813B51608}" srcId="{CC10EDDE-BC5E-4291-80A1-C1F4349AA998}" destId="{AC42B418-22A4-471B-B916-69FAF8015138}" srcOrd="4" destOrd="0" parTransId="{3CDAF12A-CD45-4783-85C5-2D15E0777202}" sibTransId="{E5184E0E-EE26-4CAE-93FD-9466492A9D87}"/>
    <dgm:cxn modelId="{088436F6-F09F-4CD8-87C5-C2B38A601AB1}" type="presOf" srcId="{3E9AF054-6C21-4D77-8A92-43B369460DD5}" destId="{7DCC3751-1B4C-4220-B84A-5F3DF1229646}" srcOrd="0" destOrd="0" presId="urn:microsoft.com/office/officeart/2005/8/layout/default"/>
    <dgm:cxn modelId="{29394EFD-D926-4F01-B3C2-BC04E43D5514}" type="presOf" srcId="{96A8CE64-627A-40FB-8F5F-C1F15E2A1620}" destId="{671D215F-D99E-420B-999A-88509E272A79}" srcOrd="0" destOrd="0" presId="urn:microsoft.com/office/officeart/2005/8/layout/default"/>
    <dgm:cxn modelId="{8E452813-3F87-4AA9-9430-B81B7A9D57F0}" type="presParOf" srcId="{3D202C38-B6B2-4690-A846-8E2EFF3CA53E}" destId="{77F0AC00-1309-4F03-ABFC-0C355B72644F}" srcOrd="0" destOrd="0" presId="urn:microsoft.com/office/officeart/2005/8/layout/default"/>
    <dgm:cxn modelId="{676DBE93-74BB-40AE-8B21-5749D9B80FA4}" type="presParOf" srcId="{3D202C38-B6B2-4690-A846-8E2EFF3CA53E}" destId="{27EEFA06-61A5-46E4-A354-16CA4AA4A408}" srcOrd="1" destOrd="0" presId="urn:microsoft.com/office/officeart/2005/8/layout/default"/>
    <dgm:cxn modelId="{C70F111C-D00F-4B80-9EEB-7CDE59175080}" type="presParOf" srcId="{3D202C38-B6B2-4690-A846-8E2EFF3CA53E}" destId="{6F498BA4-4FBA-4418-9BCE-A70CAC146129}" srcOrd="2" destOrd="0" presId="urn:microsoft.com/office/officeart/2005/8/layout/default"/>
    <dgm:cxn modelId="{711AEB40-6841-49A6-AFC6-9738609B26F4}" type="presParOf" srcId="{3D202C38-B6B2-4690-A846-8E2EFF3CA53E}" destId="{2A813C36-C08C-4A3A-A7E5-FBD3381C6C6E}" srcOrd="3" destOrd="0" presId="urn:microsoft.com/office/officeart/2005/8/layout/default"/>
    <dgm:cxn modelId="{C55146FF-585D-4B30-8141-8B9C2F9471E0}" type="presParOf" srcId="{3D202C38-B6B2-4690-A846-8E2EFF3CA53E}" destId="{6B2C8293-DBD2-422F-B9C9-C27DB7DA22F3}" srcOrd="4" destOrd="0" presId="urn:microsoft.com/office/officeart/2005/8/layout/default"/>
    <dgm:cxn modelId="{66A88760-CD6A-4C7C-96FB-E92A4D545CF3}" type="presParOf" srcId="{3D202C38-B6B2-4690-A846-8E2EFF3CA53E}" destId="{F52BC8BB-F5C1-4AAE-A878-4BCE827F9623}" srcOrd="5" destOrd="0" presId="urn:microsoft.com/office/officeart/2005/8/layout/default"/>
    <dgm:cxn modelId="{14C300E7-2BE6-40E5-8CAC-BA9A4504F0EA}" type="presParOf" srcId="{3D202C38-B6B2-4690-A846-8E2EFF3CA53E}" destId="{671D215F-D99E-420B-999A-88509E272A79}" srcOrd="6" destOrd="0" presId="urn:microsoft.com/office/officeart/2005/8/layout/default"/>
    <dgm:cxn modelId="{F7BF2C37-42AE-452C-A9E8-B2CDB18ED436}" type="presParOf" srcId="{3D202C38-B6B2-4690-A846-8E2EFF3CA53E}" destId="{DE6E3C3A-82A6-4DAE-B1FA-8C3F5612510E}" srcOrd="7" destOrd="0" presId="urn:microsoft.com/office/officeart/2005/8/layout/default"/>
    <dgm:cxn modelId="{4F02152D-116A-484F-BCBF-B3893831FC0A}" type="presParOf" srcId="{3D202C38-B6B2-4690-A846-8E2EFF3CA53E}" destId="{EC9EF124-8DB1-4C13-BFF5-6F4D9EC92739}" srcOrd="8" destOrd="0" presId="urn:microsoft.com/office/officeart/2005/8/layout/default"/>
    <dgm:cxn modelId="{8090AFD0-A533-4DFE-AA12-0E2E8F0A23D6}" type="presParOf" srcId="{3D202C38-B6B2-4690-A846-8E2EFF3CA53E}" destId="{3F965702-71DC-48BA-8093-D4328C75B2B5}" srcOrd="9" destOrd="0" presId="urn:microsoft.com/office/officeart/2005/8/layout/default"/>
    <dgm:cxn modelId="{D9CDC653-8644-4606-A8BA-2F33B1D7C9DA}" type="presParOf" srcId="{3D202C38-B6B2-4690-A846-8E2EFF3CA53E}" destId="{7DCC3751-1B4C-4220-B84A-5F3DF1229646}" srcOrd="1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898D2A-3EE4-45A6-BED6-3D60E09566AF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992F28A-3108-40ED-AE38-A9FDBF019BA6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Social media</a:t>
          </a:r>
        </a:p>
      </dgm:t>
    </dgm:pt>
    <dgm:pt modelId="{33606920-B334-4494-BE2B-FF13847EC34E}" type="parTrans" cxnId="{77C89B65-6B4A-4EE7-8929-1678509278AD}">
      <dgm:prSet/>
      <dgm:spPr/>
      <dgm:t>
        <a:bodyPr/>
        <a:lstStyle/>
        <a:p>
          <a:endParaRPr lang="en-US"/>
        </a:p>
      </dgm:t>
    </dgm:pt>
    <dgm:pt modelId="{C577D4F0-4B64-427C-8D87-49AD92299CA8}" type="sibTrans" cxnId="{77C89B65-6B4A-4EE7-8929-1678509278AD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F01EA2DB-FDE4-45D8-B138-83DCB42B2CBE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Television</a:t>
          </a:r>
        </a:p>
      </dgm:t>
    </dgm:pt>
    <dgm:pt modelId="{A8BAA35C-C74C-4938-8B96-8B424B1806ED}" type="parTrans" cxnId="{C485F6C3-D263-419B-B1DA-E1B7346C2C98}">
      <dgm:prSet/>
      <dgm:spPr/>
      <dgm:t>
        <a:bodyPr/>
        <a:lstStyle/>
        <a:p>
          <a:endParaRPr lang="en-US"/>
        </a:p>
      </dgm:t>
    </dgm:pt>
    <dgm:pt modelId="{A0E13C12-72BA-49E9-AE07-B8B333D7AB69}" type="sibTrans" cxnId="{C485F6C3-D263-419B-B1DA-E1B7346C2C98}">
      <dgm:prSet/>
      <dgm:spPr>
        <a:solidFill>
          <a:srgbClr val="CCA49C"/>
        </a:solidFill>
      </dgm:spPr>
      <dgm:t>
        <a:bodyPr/>
        <a:lstStyle/>
        <a:p>
          <a:endParaRPr lang="en-US" b="0"/>
        </a:p>
      </dgm:t>
    </dgm:pt>
    <dgm:pt modelId="{7861A4BA-A7B0-4470-A9AF-475122B74F1E}">
      <dgm:prSet phldrT="[Text]" custT="1"/>
      <dgm:spPr>
        <a:solidFill>
          <a:srgbClr val="F2E2D2"/>
        </a:solidFill>
      </dgm:spPr>
      <dgm:t>
        <a:bodyPr/>
        <a:lstStyle/>
        <a:p>
          <a:r>
            <a:rPr lang="en-US" sz="2000" b="1" dirty="0">
              <a:solidFill>
                <a:schemeClr val="tx1"/>
              </a:solidFill>
            </a:rPr>
            <a:t>Study</a:t>
          </a:r>
        </a:p>
      </dgm:t>
    </dgm:pt>
    <dgm:pt modelId="{97430E11-73DF-44EB-A194-3EAFC1D64FF5}" type="parTrans" cxnId="{5190FD74-9C64-4F91-B964-F72D0018C444}">
      <dgm:prSet/>
      <dgm:spPr/>
      <dgm:t>
        <a:bodyPr/>
        <a:lstStyle/>
        <a:p>
          <a:endParaRPr lang="en-US"/>
        </a:p>
      </dgm:t>
    </dgm:pt>
    <dgm:pt modelId="{8F3664A7-FC29-4406-B6F1-5A3E2156319C}" type="sibTrans" cxnId="{5190FD74-9C64-4F91-B964-F72D0018C444}">
      <dgm:prSet/>
      <dgm:spPr>
        <a:solidFill>
          <a:srgbClr val="F2E2D2"/>
        </a:solidFill>
      </dgm:spPr>
      <dgm:t>
        <a:bodyPr/>
        <a:lstStyle/>
        <a:p>
          <a:endParaRPr lang="en-US"/>
        </a:p>
      </dgm:t>
    </dgm:pt>
    <dgm:pt modelId="{8BFB2C5E-988A-4D69-9016-27073F62072D}" type="pres">
      <dgm:prSet presAssocID="{AD898D2A-3EE4-45A6-BED6-3D60E09566A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93D959E-707C-45B2-92BF-DBA814A15A40}" type="pres">
      <dgm:prSet presAssocID="{8992F28A-3108-40ED-AE38-A9FDBF019BA6}" presName="gear1" presStyleLbl="node1" presStyleIdx="0" presStyleCnt="3">
        <dgm:presLayoutVars>
          <dgm:chMax val="1"/>
          <dgm:bulletEnabled val="1"/>
        </dgm:presLayoutVars>
      </dgm:prSet>
      <dgm:spPr/>
    </dgm:pt>
    <dgm:pt modelId="{705C1D69-87F0-4E42-AD12-69AA77233C91}" type="pres">
      <dgm:prSet presAssocID="{8992F28A-3108-40ED-AE38-A9FDBF019BA6}" presName="gear1srcNode" presStyleLbl="node1" presStyleIdx="0" presStyleCnt="3"/>
      <dgm:spPr/>
    </dgm:pt>
    <dgm:pt modelId="{39922EBC-9769-41A0-B828-36AEB2887DD5}" type="pres">
      <dgm:prSet presAssocID="{8992F28A-3108-40ED-AE38-A9FDBF019BA6}" presName="gear1dstNode" presStyleLbl="node1" presStyleIdx="0" presStyleCnt="3"/>
      <dgm:spPr/>
    </dgm:pt>
    <dgm:pt modelId="{1667F179-8A98-4F1E-9E72-F554B352E0B6}" type="pres">
      <dgm:prSet presAssocID="{F01EA2DB-FDE4-45D8-B138-83DCB42B2CBE}" presName="gear2" presStyleLbl="node1" presStyleIdx="1" presStyleCnt="3" custScaleX="146874" custScaleY="137499" custLinFactNeighborX="-43150" custLinFactNeighborY="-6563">
        <dgm:presLayoutVars>
          <dgm:chMax val="1"/>
          <dgm:bulletEnabled val="1"/>
        </dgm:presLayoutVars>
      </dgm:prSet>
      <dgm:spPr/>
    </dgm:pt>
    <dgm:pt modelId="{82411F4F-8922-4F77-9CCB-C41FECD0E494}" type="pres">
      <dgm:prSet presAssocID="{F01EA2DB-FDE4-45D8-B138-83DCB42B2CBE}" presName="gear2srcNode" presStyleLbl="node1" presStyleIdx="1" presStyleCnt="3"/>
      <dgm:spPr/>
    </dgm:pt>
    <dgm:pt modelId="{CBAD393C-E5DF-4E6A-AB3C-1994B0688D90}" type="pres">
      <dgm:prSet presAssocID="{F01EA2DB-FDE4-45D8-B138-83DCB42B2CBE}" presName="gear2dstNode" presStyleLbl="node1" presStyleIdx="1" presStyleCnt="3"/>
      <dgm:spPr/>
    </dgm:pt>
    <dgm:pt modelId="{F988E617-359F-4975-A8EE-E5D9A55430EF}" type="pres">
      <dgm:prSet presAssocID="{7861A4BA-A7B0-4470-A9AF-475122B74F1E}" presName="gear3" presStyleLbl="node1" presStyleIdx="2" presStyleCnt="3" custAng="21587499" custScaleX="98226" custScaleY="93987" custLinFactNeighborX="19405" custLinFactNeighborY="-402"/>
      <dgm:spPr/>
    </dgm:pt>
    <dgm:pt modelId="{D120ACE9-AC90-4533-AF1F-55F3C53483D1}" type="pres">
      <dgm:prSet presAssocID="{7861A4BA-A7B0-4470-A9AF-475122B74F1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5DE248E-AEC0-471F-BF75-21128E5E5022}" type="pres">
      <dgm:prSet presAssocID="{7861A4BA-A7B0-4470-A9AF-475122B74F1E}" presName="gear3srcNode" presStyleLbl="node1" presStyleIdx="2" presStyleCnt="3"/>
      <dgm:spPr/>
    </dgm:pt>
    <dgm:pt modelId="{5010250C-BD4D-4B37-9EC8-E91EE71B0A4B}" type="pres">
      <dgm:prSet presAssocID="{7861A4BA-A7B0-4470-A9AF-475122B74F1E}" presName="gear3dstNode" presStyleLbl="node1" presStyleIdx="2" presStyleCnt="3"/>
      <dgm:spPr/>
    </dgm:pt>
    <dgm:pt modelId="{6D4EA0D5-958D-4A43-9BDA-1B7C509B4114}" type="pres">
      <dgm:prSet presAssocID="{C577D4F0-4B64-427C-8D87-49AD92299CA8}" presName="connector1" presStyleLbl="sibTrans2D1" presStyleIdx="0" presStyleCnt="3" custScaleX="96536" custScaleY="94673" custLinFactNeighborX="5609" custLinFactNeighborY="2883"/>
      <dgm:spPr/>
    </dgm:pt>
    <dgm:pt modelId="{B35743FA-F726-4530-89E3-8A1297857BB7}" type="pres">
      <dgm:prSet presAssocID="{A0E13C12-72BA-49E9-AE07-B8B333D7AB69}" presName="connector2" presStyleLbl="sibTrans2D1" presStyleIdx="1" presStyleCnt="3" custLinFactNeighborX="-49220" custLinFactNeighborY="-6184"/>
      <dgm:spPr/>
    </dgm:pt>
    <dgm:pt modelId="{2FEAEFCE-40A9-454C-BC51-DAE3F61FBE9D}" type="pres">
      <dgm:prSet presAssocID="{8F3664A7-FC29-4406-B6F1-5A3E2156319C}" presName="connector3" presStyleLbl="sibTrans2D1" presStyleIdx="2" presStyleCnt="3" custAng="1323245" custLinFactNeighborX="10631" custLinFactNeighborY="11111"/>
      <dgm:spPr/>
    </dgm:pt>
  </dgm:ptLst>
  <dgm:cxnLst>
    <dgm:cxn modelId="{A807BC08-2A12-40B2-8B5D-6EC65EDE46F6}" type="presOf" srcId="{A0E13C12-72BA-49E9-AE07-B8B333D7AB69}" destId="{B35743FA-F726-4530-89E3-8A1297857BB7}" srcOrd="0" destOrd="0" presId="urn:microsoft.com/office/officeart/2005/8/layout/gear1"/>
    <dgm:cxn modelId="{7C2E240E-B717-44DA-B765-7B4F50E4E9D5}" type="presOf" srcId="{F01EA2DB-FDE4-45D8-B138-83DCB42B2CBE}" destId="{82411F4F-8922-4F77-9CCB-C41FECD0E494}" srcOrd="1" destOrd="0" presId="urn:microsoft.com/office/officeart/2005/8/layout/gear1"/>
    <dgm:cxn modelId="{5B2E2D28-E33C-4078-BF98-858A4264D5C6}" type="presOf" srcId="{8992F28A-3108-40ED-AE38-A9FDBF019BA6}" destId="{593D959E-707C-45B2-92BF-DBA814A15A40}" srcOrd="0" destOrd="0" presId="urn:microsoft.com/office/officeart/2005/8/layout/gear1"/>
    <dgm:cxn modelId="{968BB22E-DAC7-4228-B683-62FB7A235FEB}" type="presOf" srcId="{7861A4BA-A7B0-4470-A9AF-475122B74F1E}" destId="{F988E617-359F-4975-A8EE-E5D9A55430EF}" srcOrd="0" destOrd="0" presId="urn:microsoft.com/office/officeart/2005/8/layout/gear1"/>
    <dgm:cxn modelId="{98EC7832-F97D-4EF3-9343-C210BC536777}" type="presOf" srcId="{7861A4BA-A7B0-4470-A9AF-475122B74F1E}" destId="{D120ACE9-AC90-4533-AF1F-55F3C53483D1}" srcOrd="1" destOrd="0" presId="urn:microsoft.com/office/officeart/2005/8/layout/gear1"/>
    <dgm:cxn modelId="{77C89B65-6B4A-4EE7-8929-1678509278AD}" srcId="{AD898D2A-3EE4-45A6-BED6-3D60E09566AF}" destId="{8992F28A-3108-40ED-AE38-A9FDBF019BA6}" srcOrd="0" destOrd="0" parTransId="{33606920-B334-4494-BE2B-FF13847EC34E}" sibTransId="{C577D4F0-4B64-427C-8D87-49AD92299CA8}"/>
    <dgm:cxn modelId="{50FFDD6C-28DD-4897-B65E-83E327F284B8}" type="presOf" srcId="{8992F28A-3108-40ED-AE38-A9FDBF019BA6}" destId="{39922EBC-9769-41A0-B828-36AEB2887DD5}" srcOrd="2" destOrd="0" presId="urn:microsoft.com/office/officeart/2005/8/layout/gear1"/>
    <dgm:cxn modelId="{31540F53-1E26-45D7-AAF7-7F0353A8E461}" type="presOf" srcId="{7861A4BA-A7B0-4470-A9AF-475122B74F1E}" destId="{5010250C-BD4D-4B37-9EC8-E91EE71B0A4B}" srcOrd="3" destOrd="0" presId="urn:microsoft.com/office/officeart/2005/8/layout/gear1"/>
    <dgm:cxn modelId="{5190FD74-9C64-4F91-B964-F72D0018C444}" srcId="{AD898D2A-3EE4-45A6-BED6-3D60E09566AF}" destId="{7861A4BA-A7B0-4470-A9AF-475122B74F1E}" srcOrd="2" destOrd="0" parTransId="{97430E11-73DF-44EB-A194-3EAFC1D64FF5}" sibTransId="{8F3664A7-FC29-4406-B6F1-5A3E2156319C}"/>
    <dgm:cxn modelId="{DC9E3C7F-9687-4FC0-AFF6-49C10324FACC}" type="presOf" srcId="{8F3664A7-FC29-4406-B6F1-5A3E2156319C}" destId="{2FEAEFCE-40A9-454C-BC51-DAE3F61FBE9D}" srcOrd="0" destOrd="0" presId="urn:microsoft.com/office/officeart/2005/8/layout/gear1"/>
    <dgm:cxn modelId="{398267AD-98A0-4CE5-98E3-236A6985A6EC}" type="presOf" srcId="{C577D4F0-4B64-427C-8D87-49AD92299CA8}" destId="{6D4EA0D5-958D-4A43-9BDA-1B7C509B4114}" srcOrd="0" destOrd="0" presId="urn:microsoft.com/office/officeart/2005/8/layout/gear1"/>
    <dgm:cxn modelId="{85B71AB9-F553-436C-9BD0-48F07EAB7C1F}" type="presOf" srcId="{AD898D2A-3EE4-45A6-BED6-3D60E09566AF}" destId="{8BFB2C5E-988A-4D69-9016-27073F62072D}" srcOrd="0" destOrd="0" presId="urn:microsoft.com/office/officeart/2005/8/layout/gear1"/>
    <dgm:cxn modelId="{3840E2C3-B87E-4B8F-80A0-74469C7EABEF}" type="presOf" srcId="{7861A4BA-A7B0-4470-A9AF-475122B74F1E}" destId="{F5DE248E-AEC0-471F-BF75-21128E5E5022}" srcOrd="2" destOrd="0" presId="urn:microsoft.com/office/officeart/2005/8/layout/gear1"/>
    <dgm:cxn modelId="{C485F6C3-D263-419B-B1DA-E1B7346C2C98}" srcId="{AD898D2A-3EE4-45A6-BED6-3D60E09566AF}" destId="{F01EA2DB-FDE4-45D8-B138-83DCB42B2CBE}" srcOrd="1" destOrd="0" parTransId="{A8BAA35C-C74C-4938-8B96-8B424B1806ED}" sibTransId="{A0E13C12-72BA-49E9-AE07-B8B333D7AB69}"/>
    <dgm:cxn modelId="{423A75D7-59F7-4273-AC27-B1A9DC37941A}" type="presOf" srcId="{F01EA2DB-FDE4-45D8-B138-83DCB42B2CBE}" destId="{1667F179-8A98-4F1E-9E72-F554B352E0B6}" srcOrd="0" destOrd="0" presId="urn:microsoft.com/office/officeart/2005/8/layout/gear1"/>
    <dgm:cxn modelId="{FB599BF0-B4D0-494B-828A-535B0000E59B}" type="presOf" srcId="{F01EA2DB-FDE4-45D8-B138-83DCB42B2CBE}" destId="{CBAD393C-E5DF-4E6A-AB3C-1994B0688D90}" srcOrd="2" destOrd="0" presId="urn:microsoft.com/office/officeart/2005/8/layout/gear1"/>
    <dgm:cxn modelId="{25ADABF7-55AB-4650-987A-3B88DE7C4CB7}" type="presOf" srcId="{8992F28A-3108-40ED-AE38-A9FDBF019BA6}" destId="{705C1D69-87F0-4E42-AD12-69AA77233C91}" srcOrd="1" destOrd="0" presId="urn:microsoft.com/office/officeart/2005/8/layout/gear1"/>
    <dgm:cxn modelId="{405297D0-3D75-40AD-87C3-648373763F50}" type="presParOf" srcId="{8BFB2C5E-988A-4D69-9016-27073F62072D}" destId="{593D959E-707C-45B2-92BF-DBA814A15A40}" srcOrd="0" destOrd="0" presId="urn:microsoft.com/office/officeart/2005/8/layout/gear1"/>
    <dgm:cxn modelId="{6A801555-C45A-401D-ADCB-504C20B1B613}" type="presParOf" srcId="{8BFB2C5E-988A-4D69-9016-27073F62072D}" destId="{705C1D69-87F0-4E42-AD12-69AA77233C91}" srcOrd="1" destOrd="0" presId="urn:microsoft.com/office/officeart/2005/8/layout/gear1"/>
    <dgm:cxn modelId="{35136B34-349B-41F7-AF4E-EFE7954898AF}" type="presParOf" srcId="{8BFB2C5E-988A-4D69-9016-27073F62072D}" destId="{39922EBC-9769-41A0-B828-36AEB2887DD5}" srcOrd="2" destOrd="0" presId="urn:microsoft.com/office/officeart/2005/8/layout/gear1"/>
    <dgm:cxn modelId="{38DF957F-1D89-4072-A083-8E4C7143AD5E}" type="presParOf" srcId="{8BFB2C5E-988A-4D69-9016-27073F62072D}" destId="{1667F179-8A98-4F1E-9E72-F554B352E0B6}" srcOrd="3" destOrd="0" presId="urn:microsoft.com/office/officeart/2005/8/layout/gear1"/>
    <dgm:cxn modelId="{CCD206E6-FA55-499B-9A68-403BB1292EE9}" type="presParOf" srcId="{8BFB2C5E-988A-4D69-9016-27073F62072D}" destId="{82411F4F-8922-4F77-9CCB-C41FECD0E494}" srcOrd="4" destOrd="0" presId="urn:microsoft.com/office/officeart/2005/8/layout/gear1"/>
    <dgm:cxn modelId="{626A1A15-093D-4426-8C32-FC4A1470DFC4}" type="presParOf" srcId="{8BFB2C5E-988A-4D69-9016-27073F62072D}" destId="{CBAD393C-E5DF-4E6A-AB3C-1994B0688D90}" srcOrd="5" destOrd="0" presId="urn:microsoft.com/office/officeart/2005/8/layout/gear1"/>
    <dgm:cxn modelId="{91046DF0-8D7E-4EA7-9CCD-5695CC2A0750}" type="presParOf" srcId="{8BFB2C5E-988A-4D69-9016-27073F62072D}" destId="{F988E617-359F-4975-A8EE-E5D9A55430EF}" srcOrd="6" destOrd="0" presId="urn:microsoft.com/office/officeart/2005/8/layout/gear1"/>
    <dgm:cxn modelId="{0B0F4F5B-7F59-431E-80C2-58500915F837}" type="presParOf" srcId="{8BFB2C5E-988A-4D69-9016-27073F62072D}" destId="{D120ACE9-AC90-4533-AF1F-55F3C53483D1}" srcOrd="7" destOrd="0" presId="urn:microsoft.com/office/officeart/2005/8/layout/gear1"/>
    <dgm:cxn modelId="{3EC836C8-810A-40B2-8D66-C21A9130288A}" type="presParOf" srcId="{8BFB2C5E-988A-4D69-9016-27073F62072D}" destId="{F5DE248E-AEC0-471F-BF75-21128E5E5022}" srcOrd="8" destOrd="0" presId="urn:microsoft.com/office/officeart/2005/8/layout/gear1"/>
    <dgm:cxn modelId="{E69AEDFA-0B3C-4444-90AE-2433213DE772}" type="presParOf" srcId="{8BFB2C5E-988A-4D69-9016-27073F62072D}" destId="{5010250C-BD4D-4B37-9EC8-E91EE71B0A4B}" srcOrd="9" destOrd="0" presId="urn:microsoft.com/office/officeart/2005/8/layout/gear1"/>
    <dgm:cxn modelId="{62F26F07-E888-4923-9EDA-DA83323DC76D}" type="presParOf" srcId="{8BFB2C5E-988A-4D69-9016-27073F62072D}" destId="{6D4EA0D5-958D-4A43-9BDA-1B7C509B4114}" srcOrd="10" destOrd="0" presId="urn:microsoft.com/office/officeart/2005/8/layout/gear1"/>
    <dgm:cxn modelId="{E2954632-6545-4173-9782-70624FA6B7EB}" type="presParOf" srcId="{8BFB2C5E-988A-4D69-9016-27073F62072D}" destId="{B35743FA-F726-4530-89E3-8A1297857BB7}" srcOrd="11" destOrd="0" presId="urn:microsoft.com/office/officeart/2005/8/layout/gear1"/>
    <dgm:cxn modelId="{A3116CC2-B8E1-40F8-A4B1-0C0D255A5BEE}" type="presParOf" srcId="{8BFB2C5E-988A-4D69-9016-27073F62072D}" destId="{2FEAEFCE-40A9-454C-BC51-DAE3F61FBE9D}" srcOrd="12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E1112-C268-46D2-8F62-576069F07D04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E962DE-8C67-4ACF-B0EC-4DF1A3A9E44E}">
      <dsp:nvSpPr>
        <dsp:cNvPr id="0" name=""/>
        <dsp:cNvSpPr/>
      </dsp:nvSpPr>
      <dsp:spPr>
        <a:xfrm>
          <a:off x="304800" y="126999"/>
          <a:ext cx="4267200" cy="915120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Using a time budget</a:t>
          </a:r>
        </a:p>
      </dsp:txBody>
      <dsp:txXfrm>
        <a:off x="349472" y="171671"/>
        <a:ext cx="4177856" cy="825776"/>
      </dsp:txXfrm>
    </dsp:sp>
    <dsp:sp modelId="{498CC09D-6834-4F7F-891F-B5F67A87BF21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7CE61-9EE9-453E-BDB8-E63DCB86345C}">
      <dsp:nvSpPr>
        <dsp:cNvPr id="0" name=""/>
        <dsp:cNvSpPr/>
      </dsp:nvSpPr>
      <dsp:spPr>
        <a:xfrm>
          <a:off x="304800" y="1507490"/>
          <a:ext cx="4267200" cy="915120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Taking breaks</a:t>
          </a:r>
        </a:p>
      </dsp:txBody>
      <dsp:txXfrm>
        <a:off x="349472" y="1552162"/>
        <a:ext cx="4177856" cy="825776"/>
      </dsp:txXfrm>
    </dsp:sp>
    <dsp:sp modelId="{F18D63B0-4216-4F1F-AE02-F2933049CEE0}">
      <dsp:nvSpPr>
        <dsp:cNvPr id="0" name=""/>
        <dsp:cNvSpPr/>
      </dsp:nvSpPr>
      <dsp:spPr>
        <a:xfrm>
          <a:off x="0" y="3219126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9A96B-5367-4E81-AA4E-14FB98692646}">
      <dsp:nvSpPr>
        <dsp:cNvPr id="0" name=""/>
        <dsp:cNvSpPr/>
      </dsp:nvSpPr>
      <dsp:spPr>
        <a:xfrm>
          <a:off x="304800" y="2870200"/>
          <a:ext cx="4267200" cy="915120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Avoiding multitasking</a:t>
          </a:r>
        </a:p>
      </dsp:txBody>
      <dsp:txXfrm>
        <a:off x="349472" y="2914872"/>
        <a:ext cx="4177856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0AC00-1309-4F03-ABFC-0C355B72644F}">
      <dsp:nvSpPr>
        <dsp:cNvPr id="0" name=""/>
        <dsp:cNvSpPr/>
      </dsp:nvSpPr>
      <dsp:spPr>
        <a:xfrm>
          <a:off x="687713" y="464307"/>
          <a:ext cx="3100259" cy="1008642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Sleep</a:t>
          </a:r>
        </a:p>
      </dsp:txBody>
      <dsp:txXfrm>
        <a:off x="736951" y="513545"/>
        <a:ext cx="3001783" cy="910166"/>
      </dsp:txXfrm>
    </dsp:sp>
    <dsp:sp modelId="{6F498BA4-4FBA-4418-9BCE-A70CAC146129}">
      <dsp:nvSpPr>
        <dsp:cNvPr id="0" name=""/>
        <dsp:cNvSpPr/>
      </dsp:nvSpPr>
      <dsp:spPr>
        <a:xfrm>
          <a:off x="2958627" y="2626528"/>
          <a:ext cx="3213568" cy="954867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Entertainment</a:t>
          </a:r>
        </a:p>
      </dsp:txBody>
      <dsp:txXfrm>
        <a:off x="3005240" y="2673141"/>
        <a:ext cx="3120342" cy="861641"/>
      </dsp:txXfrm>
    </dsp:sp>
    <dsp:sp modelId="{6B2C8293-DBD2-422F-B9C9-C27DB7DA22F3}">
      <dsp:nvSpPr>
        <dsp:cNvPr id="0" name=""/>
        <dsp:cNvSpPr/>
      </dsp:nvSpPr>
      <dsp:spPr>
        <a:xfrm>
          <a:off x="674394" y="1614391"/>
          <a:ext cx="2068803" cy="1971332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Class</a:t>
          </a:r>
        </a:p>
      </dsp:txBody>
      <dsp:txXfrm>
        <a:off x="770626" y="1710623"/>
        <a:ext cx="1876339" cy="1778868"/>
      </dsp:txXfrm>
    </dsp:sp>
    <dsp:sp modelId="{671D215F-D99E-420B-999A-88509E272A79}">
      <dsp:nvSpPr>
        <dsp:cNvPr id="0" name=""/>
        <dsp:cNvSpPr/>
      </dsp:nvSpPr>
      <dsp:spPr>
        <a:xfrm>
          <a:off x="2926239" y="1582137"/>
          <a:ext cx="1417153" cy="932460"/>
        </a:xfrm>
        <a:prstGeom prst="ellipse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Study</a:t>
          </a:r>
        </a:p>
      </dsp:txBody>
      <dsp:txXfrm>
        <a:off x="3133776" y="1718693"/>
        <a:ext cx="1002079" cy="659348"/>
      </dsp:txXfrm>
    </dsp:sp>
    <dsp:sp modelId="{EC9EF124-8DB1-4C13-BFF5-6F4D9EC92739}">
      <dsp:nvSpPr>
        <dsp:cNvPr id="0" name=""/>
        <dsp:cNvSpPr/>
      </dsp:nvSpPr>
      <dsp:spPr>
        <a:xfrm>
          <a:off x="4520715" y="1600199"/>
          <a:ext cx="1613886" cy="942456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Social</a:t>
          </a:r>
        </a:p>
      </dsp:txBody>
      <dsp:txXfrm>
        <a:off x="4566722" y="1646206"/>
        <a:ext cx="1521872" cy="850442"/>
      </dsp:txXfrm>
    </dsp:sp>
    <dsp:sp modelId="{7DCC3751-1B4C-4220-B84A-5F3DF1229646}">
      <dsp:nvSpPr>
        <dsp:cNvPr id="0" name=""/>
        <dsp:cNvSpPr/>
      </dsp:nvSpPr>
      <dsp:spPr>
        <a:xfrm>
          <a:off x="3977480" y="477969"/>
          <a:ext cx="2202984" cy="1010647"/>
        </a:xfrm>
        <a:prstGeom prst="flowChartAlternateProcess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Work</a:t>
          </a:r>
        </a:p>
      </dsp:txBody>
      <dsp:txXfrm>
        <a:off x="4026815" y="527304"/>
        <a:ext cx="2104314" cy="9119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D959E-707C-45B2-92BF-DBA814A15A40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Social media</a:t>
          </a:r>
        </a:p>
      </dsp:txBody>
      <dsp:txXfrm>
        <a:off x="3294175" y="2352385"/>
        <a:ext cx="1336450" cy="1148939"/>
      </dsp:txXfrm>
    </dsp:sp>
    <dsp:sp modelId="{1667F179-8A98-4F1E-9E72-F554B352E0B6}">
      <dsp:nvSpPr>
        <dsp:cNvPr id="0" name=""/>
        <dsp:cNvSpPr/>
      </dsp:nvSpPr>
      <dsp:spPr>
        <a:xfrm>
          <a:off x="461881" y="889000"/>
          <a:ext cx="2387583" cy="2235183"/>
        </a:xfrm>
        <a:prstGeom prst="gear6">
          <a:avLst/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tx1"/>
              </a:solidFill>
            </a:rPr>
            <a:t>Television</a:t>
          </a:r>
        </a:p>
      </dsp:txBody>
      <dsp:txXfrm>
        <a:off x="1046748" y="1455115"/>
        <a:ext cx="1217849" cy="1102953"/>
      </dsp:txXfrm>
    </dsp:sp>
    <dsp:sp modelId="{F988E617-359F-4975-A8EE-E5D9A55430EF}">
      <dsp:nvSpPr>
        <dsp:cNvPr id="0" name=""/>
        <dsp:cNvSpPr/>
      </dsp:nvSpPr>
      <dsp:spPr>
        <a:xfrm rot="20687499">
          <a:off x="2835130" y="231382"/>
          <a:ext cx="1589213" cy="1472270"/>
        </a:xfrm>
        <a:prstGeom prst="gear6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</a:rPr>
            <a:t>Study</a:t>
          </a:r>
        </a:p>
      </dsp:txBody>
      <dsp:txXfrm rot="900000">
        <a:off x="3190627" y="547358"/>
        <a:ext cx="878219" cy="840318"/>
      </dsp:txXfrm>
    </dsp:sp>
    <dsp:sp modelId="{6D4EA0D5-958D-4A43-9BDA-1B7C509B4114}">
      <dsp:nvSpPr>
        <dsp:cNvPr id="0" name=""/>
        <dsp:cNvSpPr/>
      </dsp:nvSpPr>
      <dsp:spPr>
        <a:xfrm>
          <a:off x="2881536" y="1651009"/>
          <a:ext cx="2761949" cy="2708647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743FA-F726-4530-89E3-8A1297857BB7}">
      <dsp:nvSpPr>
        <dsp:cNvPr id="0" name=""/>
        <dsp:cNvSpPr/>
      </dsp:nvSpPr>
      <dsp:spPr>
        <a:xfrm>
          <a:off x="233275" y="812806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EAEFCE-40A9-454C-BC51-DAE3F61FBE9D}">
      <dsp:nvSpPr>
        <dsp:cNvPr id="0" name=""/>
        <dsp:cNvSpPr/>
      </dsp:nvSpPr>
      <dsp:spPr>
        <a:xfrm rot="1323245">
          <a:off x="2324673" y="79697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F2E2D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B0A0F-70EB-4C13-BA45-E191CB91350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7F060-CB7D-4236-A572-00CFA02B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2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7F060-CB7D-4236-A572-00CFA02B99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72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7F060-CB7D-4236-A572-00CFA02B99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61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7F060-CB7D-4236-A572-00CFA02B99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2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02142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Managing Your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Time Effectively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9" y="4355279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4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9" y="215544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5"/>
            <a:ext cx="9144000" cy="12152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3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Strategies for Managing Your Time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2632721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 Time Budget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0630" y="1939780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Eliminate wasted time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60375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Find time for important tasks and responsibilities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6" y="1949224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Track daily activities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Record of Activities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770391"/>
              </p:ext>
            </p:extLst>
          </p:nvPr>
        </p:nvGraphicFramePr>
        <p:xfrm>
          <a:off x="1524000" y="1676400"/>
          <a:ext cx="6208364" cy="3184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4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4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Time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Activity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12:00 a.m. – 8:30 a.m.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E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Sleeping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E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8:30 a.m. – 8:45 a.m.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Prepared breakfast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8:45 a.m. – 9:00 a.m.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E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Ate breakfast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2E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8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 9:00 a.m. – 9:15 a.m.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Got ready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</a:rPr>
                        <a:t> for work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58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31369283"/>
              </p:ext>
            </p:extLst>
          </p:nvPr>
        </p:nvGraphicFramePr>
        <p:xfrm>
          <a:off x="1066800" y="1676400"/>
          <a:ext cx="777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Categorize Activities</a:t>
            </a:r>
          </a:p>
        </p:txBody>
      </p:sp>
    </p:spTree>
    <p:extLst>
      <p:ext uri="{BB962C8B-B14F-4D97-AF65-F5344CB8AC3E}">
        <p14:creationId xmlns:p14="http://schemas.microsoft.com/office/powerpoint/2010/main" val="316679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066800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141225"/>
              </p:ext>
            </p:extLst>
          </p:nvPr>
        </p:nvGraphicFramePr>
        <p:xfrm>
          <a:off x="742227" y="1302110"/>
          <a:ext cx="7696200" cy="3781826"/>
        </p:xfrm>
        <a:graphic>
          <a:graphicData uri="http://schemas.openxmlformats.org/drawingml/2006/table">
            <a:tbl>
              <a:tblPr firstRow="1" firstCol="1" bandCol="1">
                <a:tableStyleId>{1FECB4D8-DB02-4DC6-A0A2-4F2EBAE1DC90}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468">
                <a:tc>
                  <a:txBody>
                    <a:bodyPr/>
                    <a:lstStyle/>
                    <a:p>
                      <a:pPr marL="0" marR="0" indent="-45720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cap="all" dirty="0">
                          <a:solidFill>
                            <a:schemeClr val="tx1"/>
                          </a:solidFill>
                          <a:effectLst/>
                        </a:rPr>
                        <a:t>Monday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45720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cap="all" dirty="0">
                          <a:solidFill>
                            <a:schemeClr val="tx1"/>
                          </a:solidFill>
                          <a:effectLst/>
                        </a:rPr>
                        <a:t>Tuesday</a:t>
                      </a:r>
                      <a:endParaRPr lang="en-US" sz="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45720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cap="all" dirty="0">
                          <a:solidFill>
                            <a:schemeClr val="tx1"/>
                          </a:solidFill>
                          <a:effectLst/>
                        </a:rPr>
                        <a:t>Wednesday</a:t>
                      </a:r>
                      <a:endParaRPr lang="en-US" sz="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45720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entury Gothic" panose="020B0502020202020204" pitchFamily="34" charset="0"/>
                          <a:cs typeface="Times New Roman" panose="02020603050405020304" pitchFamily="18" charset="0"/>
                        </a:rPr>
                        <a:t>THURSDAY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45720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cap="all">
                          <a:solidFill>
                            <a:schemeClr val="tx1"/>
                          </a:solidFill>
                          <a:effectLst/>
                        </a:rPr>
                        <a:t>Friday</a:t>
                      </a:r>
                      <a:endParaRPr lang="en-US" sz="1600" b="1" cap="all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510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8:30 – 11 a.m. Class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</a:t>
                      </a:r>
                      <a:r>
                        <a:rPr lang="en-US" sz="1600" baseline="0" dirty="0">
                          <a:effectLst/>
                        </a:rPr>
                        <a:t> – 8 </a:t>
                      </a:r>
                      <a:r>
                        <a:rPr lang="en-US" sz="1600" dirty="0">
                          <a:effectLst/>
                        </a:rPr>
                        <a:t>a.m.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Gym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8:30 – 11 a.m. Class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</a:t>
                      </a:r>
                      <a:r>
                        <a:rPr lang="en-US" sz="1600" baseline="0" dirty="0">
                          <a:effectLst/>
                        </a:rPr>
                        <a:t> – 8 </a:t>
                      </a:r>
                      <a:r>
                        <a:rPr lang="en-US" sz="1600" dirty="0">
                          <a:effectLst/>
                        </a:rPr>
                        <a:t>a.m.</a:t>
                      </a:r>
                      <a:r>
                        <a:rPr lang="en-US" sz="1600" baseline="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Gym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A49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8:30 – 11 a.m. Class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7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 a.m. – 4 p.m.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 a.m. – 4 p.m.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 12 p.m. Study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4C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600" dirty="0">
                          <a:effectLst/>
                        </a:rPr>
                        <a:t>12 p.m. Study</a:t>
                      </a:r>
                    </a:p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466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</a:rPr>
                        <a:t>1 p.m. </a:t>
                      </a:r>
                      <a:r>
                        <a:rPr lang="en-US" sz="1600" b="0" baseline="0" dirty="0">
                          <a:effectLst/>
                        </a:rPr>
                        <a:t>Mom’s Birthday Lunch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baseline="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D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7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0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6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749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</a:rPr>
                        <a:t>6 p.m.</a:t>
                      </a:r>
                      <a:r>
                        <a:rPr lang="en-US" sz="1600" b="0" baseline="0" dirty="0">
                          <a:effectLst/>
                        </a:rPr>
                        <a:t> Study Group</a:t>
                      </a:r>
                      <a:endParaRPr lang="en-US" sz="1600" b="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4C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</a:rPr>
                        <a:t>6 p.m.</a:t>
                      </a:r>
                      <a:r>
                        <a:rPr lang="en-US" sz="1600" b="0" baseline="0" dirty="0">
                          <a:effectLst/>
                        </a:rPr>
                        <a:t> Study Group</a:t>
                      </a:r>
                      <a:endParaRPr lang="en-US" sz="1600" b="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4C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8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27" y="43190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Time Budget</a:t>
            </a:r>
          </a:p>
        </p:txBody>
      </p:sp>
    </p:spTree>
    <p:extLst>
      <p:ext uri="{BB962C8B-B14F-4D97-AF65-F5344CB8AC3E}">
        <p14:creationId xmlns:p14="http://schemas.microsoft.com/office/powerpoint/2010/main" val="1458404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Taking Breaks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Take short breaks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Plan breaks hourly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CA49C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25546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Reenergize and refocus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5702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Avoiding Multitasking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72781100"/>
              </p:ext>
            </p:extLst>
          </p:nvPr>
        </p:nvGraphicFramePr>
        <p:xfrm>
          <a:off x="1524000" y="1295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142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1639</TotalTime>
  <Words>223</Words>
  <Application>Microsoft Office PowerPoint</Application>
  <PresentationFormat>On-screen Show (4:3)</PresentationFormat>
  <Paragraphs>85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188</cp:revision>
  <dcterms:created xsi:type="dcterms:W3CDTF">2014-11-06T15:36:04Z</dcterms:created>
  <dcterms:modified xsi:type="dcterms:W3CDTF">2018-05-04T18:25:59Z</dcterms:modified>
</cp:coreProperties>
</file>